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8" autoAdjust="0"/>
    <p:restoredTop sz="94660"/>
  </p:normalViewPr>
  <p:slideViewPr>
    <p:cSldViewPr snapToGrid="0">
      <p:cViewPr varScale="1">
        <p:scale>
          <a:sx n="64" d="100"/>
          <a:sy n="64" d="100"/>
        </p:scale>
        <p:origin x="9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BA0969-1F37-4913-9271-0C1DFD297AF9}" type="datetimeFigureOut">
              <a:rPr lang="en-ID" smtClean="0"/>
              <a:t>04/10/2024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C2786C-4224-4473-A7B6-5A7077A32CD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844716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D421-37F2-485C-9A2E-25DE0F054475}" type="datetimeFigureOut">
              <a:rPr lang="en-ID" smtClean="0"/>
              <a:t>04/10/2024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4DD8F-9119-4509-B15C-4A7E96B3784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85158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D421-37F2-485C-9A2E-25DE0F054475}" type="datetimeFigureOut">
              <a:rPr lang="en-ID" smtClean="0"/>
              <a:t>04/10/2024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4DD8F-9119-4509-B15C-4A7E96B3784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2154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D421-37F2-485C-9A2E-25DE0F054475}" type="datetimeFigureOut">
              <a:rPr lang="en-ID" smtClean="0"/>
              <a:t>04/10/2024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4DD8F-9119-4509-B15C-4A7E96B3784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51477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D421-37F2-485C-9A2E-25DE0F054475}" type="datetimeFigureOut">
              <a:rPr lang="en-ID" smtClean="0"/>
              <a:t>04/10/2024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4DD8F-9119-4509-B15C-4A7E96B3784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1595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D421-37F2-485C-9A2E-25DE0F054475}" type="datetimeFigureOut">
              <a:rPr lang="en-ID" smtClean="0"/>
              <a:t>04/10/2024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4DD8F-9119-4509-B15C-4A7E96B3784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91635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D421-37F2-485C-9A2E-25DE0F054475}" type="datetimeFigureOut">
              <a:rPr lang="en-ID" smtClean="0"/>
              <a:t>04/10/2024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4DD8F-9119-4509-B15C-4A7E96B3784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39560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D421-37F2-485C-9A2E-25DE0F054475}" type="datetimeFigureOut">
              <a:rPr lang="en-ID" smtClean="0"/>
              <a:t>04/10/2024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4DD8F-9119-4509-B15C-4A7E96B3784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73859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D421-37F2-485C-9A2E-25DE0F054475}" type="datetimeFigureOut">
              <a:rPr lang="en-ID" smtClean="0"/>
              <a:t>04/10/2024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4DD8F-9119-4509-B15C-4A7E96B3784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63181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D421-37F2-485C-9A2E-25DE0F054475}" type="datetimeFigureOut">
              <a:rPr lang="en-ID" smtClean="0"/>
              <a:t>04/10/2024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4DD8F-9119-4509-B15C-4A7E96B3784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5707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D421-37F2-485C-9A2E-25DE0F054475}" type="datetimeFigureOut">
              <a:rPr lang="en-ID" smtClean="0"/>
              <a:t>04/10/2024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4DD8F-9119-4509-B15C-4A7E96B3784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04209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D421-37F2-485C-9A2E-25DE0F054475}" type="datetimeFigureOut">
              <a:rPr lang="en-ID" smtClean="0"/>
              <a:t>04/10/2024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4DD8F-9119-4509-B15C-4A7E96B3784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67657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61C7D421-37F2-485C-9A2E-25DE0F054475}" type="datetimeFigureOut">
              <a:rPr lang="en-ID" smtClean="0"/>
              <a:t>04/10/2024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0F84DD8F-9119-4509-B15C-4A7E96B3784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902047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247F1C2-B417-0866-6FDB-A484C61EB1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647" y="1835616"/>
            <a:ext cx="4867954" cy="401058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08C186C-F297-C6C3-8433-1B7669A8CAC0}"/>
              </a:ext>
            </a:extLst>
          </p:cNvPr>
          <p:cNvSpPr txBox="1"/>
          <p:nvPr/>
        </p:nvSpPr>
        <p:spPr>
          <a:xfrm>
            <a:off x="6096000" y="3690531"/>
            <a:ext cx="565545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Features :</a:t>
            </a:r>
          </a:p>
          <a:p>
            <a:pPr marL="285750" indent="-285750">
              <a:buFontTx/>
              <a:buChar char="-"/>
            </a:pPr>
            <a:r>
              <a:rPr lang="en-US" dirty="0"/>
              <a:t>Reading, Cloning NFC/RFID card information</a:t>
            </a:r>
          </a:p>
          <a:p>
            <a:pPr marL="285750" indent="-285750">
              <a:buFontTx/>
              <a:buChar char="-"/>
            </a:pPr>
            <a:r>
              <a:rPr lang="en-US" dirty="0"/>
              <a:t>Saving Infrared Signal for Consumer Devices (TV, AC)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WiFi</a:t>
            </a:r>
            <a:r>
              <a:rPr lang="en-US" dirty="0"/>
              <a:t> + Bluetooth analyzer</a:t>
            </a:r>
          </a:p>
          <a:p>
            <a:pPr marL="285750" indent="-285750">
              <a:buFontTx/>
              <a:buChar char="-"/>
            </a:pPr>
            <a:r>
              <a:rPr lang="en-ID" dirty="0"/>
              <a:t>Signal Generator</a:t>
            </a:r>
          </a:p>
          <a:p>
            <a:pPr marL="285750" indent="-285750">
              <a:buFontTx/>
              <a:buChar char="-"/>
            </a:pPr>
            <a:r>
              <a:rPr lang="en-ID" dirty="0"/>
              <a:t>Display + Buttons</a:t>
            </a:r>
          </a:p>
          <a:p>
            <a:pPr marL="285750" indent="-285750">
              <a:buFontTx/>
              <a:buChar char="-"/>
            </a:pPr>
            <a:endParaRPr lang="en-ID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54981DD-00B6-7536-08BE-AAB39C8EEA4D}"/>
              </a:ext>
            </a:extLst>
          </p:cNvPr>
          <p:cNvSpPr txBox="1"/>
          <p:nvPr/>
        </p:nvSpPr>
        <p:spPr>
          <a:xfrm>
            <a:off x="6096000" y="896897"/>
            <a:ext cx="36333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BACKGROUND</a:t>
            </a:r>
          </a:p>
          <a:p>
            <a:pPr marL="285750" indent="-285750">
              <a:buFontTx/>
              <a:buChar char="-"/>
            </a:pPr>
            <a:r>
              <a:rPr lang="en-US" dirty="0"/>
              <a:t>Need to test device on the field</a:t>
            </a:r>
          </a:p>
          <a:p>
            <a:pPr marL="285750" indent="-285750">
              <a:buFontTx/>
              <a:buChar char="-"/>
            </a:pPr>
            <a:r>
              <a:rPr lang="en-US" dirty="0"/>
              <a:t>Portable Device to Carry around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9BA0BFF-FFFF-2B63-DC56-2BEC6440F15A}"/>
              </a:ext>
            </a:extLst>
          </p:cNvPr>
          <p:cNvSpPr txBox="1"/>
          <p:nvPr/>
        </p:nvSpPr>
        <p:spPr>
          <a:xfrm>
            <a:off x="6096000" y="2155214"/>
            <a:ext cx="42022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Constraint</a:t>
            </a:r>
          </a:p>
          <a:p>
            <a:pPr marL="285750" indent="-285750">
              <a:buFontTx/>
              <a:buChar char="-"/>
            </a:pPr>
            <a:r>
              <a:rPr lang="en-US" dirty="0"/>
              <a:t>Light weight</a:t>
            </a:r>
          </a:p>
          <a:p>
            <a:pPr marL="285750" indent="-285750">
              <a:buFontTx/>
              <a:buChar char="-"/>
            </a:pPr>
            <a:r>
              <a:rPr lang="en-US" dirty="0"/>
              <a:t>Low power</a:t>
            </a:r>
          </a:p>
          <a:p>
            <a:pPr marL="285750" indent="-285750">
              <a:buFontTx/>
              <a:buChar char="-"/>
            </a:pPr>
            <a:r>
              <a:rPr lang="en-US" dirty="0"/>
              <a:t>No cable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A4D6C2B-C8FD-BBD5-54F3-24DE8D3B1951}"/>
              </a:ext>
            </a:extLst>
          </p:cNvPr>
          <p:cNvSpPr txBox="1"/>
          <p:nvPr/>
        </p:nvSpPr>
        <p:spPr>
          <a:xfrm>
            <a:off x="686647" y="466010"/>
            <a:ext cx="3802161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3600" dirty="0" err="1">
                <a:latin typeface="Rockwell Nova Extra Bold" panose="020F0502020204030204" pitchFamily="18" charset="0"/>
              </a:rPr>
              <a:t>SignalForge</a:t>
            </a:r>
            <a:endParaRPr lang="en-ID" sz="3600" dirty="0">
              <a:latin typeface="Rockwell Nova Extra Bold" panose="020F0502020204030204" pitchFamily="18" charset="0"/>
            </a:endParaRPr>
          </a:p>
          <a:p>
            <a:r>
              <a:rPr lang="en-ID" sz="1600" dirty="0">
                <a:latin typeface="Rockwell Nova Extra Bold" panose="020F0502020204030204" pitchFamily="18" charset="0"/>
              </a:rPr>
              <a:t>(Swiss Army for Hackers)</a:t>
            </a:r>
          </a:p>
        </p:txBody>
      </p:sp>
    </p:spTree>
    <p:extLst>
      <p:ext uri="{BB962C8B-B14F-4D97-AF65-F5344CB8AC3E}">
        <p14:creationId xmlns:p14="http://schemas.microsoft.com/office/powerpoint/2010/main" val="3076700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45490-556A-4B6D-3B16-DF2441676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Password Manager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42674-2C63-E3D3-4975-10A8078A82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327098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Background:</a:t>
            </a:r>
          </a:p>
          <a:p>
            <a:pPr marL="0" indent="0">
              <a:buNone/>
            </a:pPr>
            <a:r>
              <a:rPr lang="en-US" dirty="0"/>
              <a:t>- Password is hard to remember</a:t>
            </a:r>
          </a:p>
          <a:p>
            <a:pPr marL="0" indent="0">
              <a:buNone/>
            </a:pPr>
            <a:r>
              <a:rPr lang="en-US" dirty="0"/>
              <a:t>- Software password manager is immobile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ID" dirty="0"/>
              <a:t>Constraint:</a:t>
            </a:r>
          </a:p>
          <a:p>
            <a:pPr marL="0" indent="0">
              <a:buNone/>
            </a:pPr>
            <a:r>
              <a:rPr lang="en-ID" dirty="0"/>
              <a:t>- Lightweight</a:t>
            </a:r>
          </a:p>
          <a:p>
            <a:pPr>
              <a:buFontTx/>
              <a:buChar char="-"/>
            </a:pPr>
            <a:r>
              <a:rPr lang="en-ID" dirty="0"/>
              <a:t>Low power</a:t>
            </a:r>
          </a:p>
          <a:p>
            <a:pPr>
              <a:buFontTx/>
              <a:buChar char="-"/>
            </a:pPr>
            <a:r>
              <a:rPr lang="en-ID" dirty="0"/>
              <a:t>Support calculating encryption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9854DF-26E8-F6F9-5973-8F64FF07449F}"/>
              </a:ext>
            </a:extLst>
          </p:cNvPr>
          <p:cNvSpPr txBox="1"/>
          <p:nvPr/>
        </p:nvSpPr>
        <p:spPr>
          <a:xfrm>
            <a:off x="7165298" y="1825625"/>
            <a:ext cx="406233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Solution</a:t>
            </a:r>
          </a:p>
          <a:p>
            <a:endParaRPr lang="en-US" sz="2800" dirty="0"/>
          </a:p>
          <a:p>
            <a:r>
              <a:rPr lang="en-US" sz="2800" dirty="0"/>
              <a:t>Wearable Password manager</a:t>
            </a:r>
          </a:p>
          <a:p>
            <a:r>
              <a:rPr lang="en-US" sz="2800" dirty="0"/>
              <a:t>Interfacing with device as Bluetooth keyboard</a:t>
            </a:r>
            <a:endParaRPr lang="en-ID" sz="2800" dirty="0"/>
          </a:p>
        </p:txBody>
      </p:sp>
    </p:spTree>
    <p:extLst>
      <p:ext uri="{BB962C8B-B14F-4D97-AF65-F5344CB8AC3E}">
        <p14:creationId xmlns:p14="http://schemas.microsoft.com/office/powerpoint/2010/main" val="2252764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1658C-C976-0852-8801-B0E095391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Wireless Mixer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E0C947-5827-8DE9-CE45-5219CC6BFA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27492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Background:</a:t>
            </a:r>
          </a:p>
          <a:p>
            <a:pPr marL="0" indent="0">
              <a:buNone/>
            </a:pPr>
            <a:r>
              <a:rPr lang="en-US" dirty="0"/>
              <a:t>- For live concert settings, having long cable can hinder performers</a:t>
            </a:r>
          </a:p>
          <a:p>
            <a:pPr marL="0" indent="0">
              <a:buNone/>
            </a:pPr>
            <a:r>
              <a:rPr lang="en-US" dirty="0"/>
              <a:t>- For live monitoring settings, usually several people need to listen to the same source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Constraint:</a:t>
            </a:r>
          </a:p>
          <a:p>
            <a:pPr marL="0" indent="0">
              <a:buNone/>
            </a:pPr>
            <a:r>
              <a:rPr lang="en-US" dirty="0"/>
              <a:t>- No cable</a:t>
            </a:r>
          </a:p>
          <a:p>
            <a:pPr>
              <a:buFontTx/>
              <a:buChar char="-"/>
            </a:pPr>
            <a:r>
              <a:rPr lang="en-US" dirty="0"/>
              <a:t>On battery</a:t>
            </a:r>
          </a:p>
          <a:p>
            <a:pPr>
              <a:buFontTx/>
              <a:buChar char="-"/>
            </a:pPr>
            <a:r>
              <a:rPr lang="en-US" dirty="0"/>
              <a:t>Good audio quality</a:t>
            </a:r>
          </a:p>
          <a:p>
            <a:pPr>
              <a:buFontTx/>
              <a:buChar char="-"/>
            </a:pPr>
            <a:r>
              <a:rPr lang="en-US" dirty="0"/>
              <a:t>Good latency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F34185-BABE-5FA5-6429-D2FE768D74FD}"/>
              </a:ext>
            </a:extLst>
          </p:cNvPr>
          <p:cNvSpPr txBox="1"/>
          <p:nvPr/>
        </p:nvSpPr>
        <p:spPr>
          <a:xfrm>
            <a:off x="7165298" y="1825625"/>
            <a:ext cx="406233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Solution</a:t>
            </a:r>
          </a:p>
          <a:p>
            <a:endParaRPr lang="en-US" sz="2800" dirty="0"/>
          </a:p>
          <a:p>
            <a:r>
              <a:rPr lang="en-ID" sz="2800" dirty="0"/>
              <a:t>Audio mixer with wireless input and output using custom wireless module</a:t>
            </a:r>
          </a:p>
        </p:txBody>
      </p:sp>
    </p:spTree>
    <p:extLst>
      <p:ext uri="{BB962C8B-B14F-4D97-AF65-F5344CB8AC3E}">
        <p14:creationId xmlns:p14="http://schemas.microsoft.com/office/powerpoint/2010/main" val="1502434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96B24"/>
      </a:accent1>
      <a:accent2>
        <a:srgbClr val="4EA72E"/>
      </a:accent2>
      <a:accent3>
        <a:srgbClr val="156082"/>
      </a:accent3>
      <a:accent4>
        <a:srgbClr val="0F9ED5"/>
      </a:accent4>
      <a:accent5>
        <a:srgbClr val="A02B93"/>
      </a:accent5>
      <a:accent6>
        <a:srgbClr val="E97132"/>
      </a:accent6>
      <a:hlink>
        <a:srgbClr val="538D9D"/>
      </a:hlink>
      <a:folHlink>
        <a:srgbClr val="A5738E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C0A3E416-13B0-4CFE-8B85-8989D8AEFB5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149</Words>
  <Application>Microsoft Office PowerPoint</Application>
  <PresentationFormat>Widescreen</PresentationFormat>
  <Paragraphs>41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Aptos</vt:lpstr>
      <vt:lpstr>Aptos Display</vt:lpstr>
      <vt:lpstr>Arial</vt:lpstr>
      <vt:lpstr>Rockwell Nova Extra Bold</vt:lpstr>
      <vt:lpstr>Office Theme</vt:lpstr>
      <vt:lpstr>PowerPoint Presentation</vt:lpstr>
      <vt:lpstr>Hardware Password Manager</vt:lpstr>
      <vt:lpstr>Wireless Mixer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Saufik Ramadhan</dc:creator>
  <cp:lastModifiedBy>Saufik Ramadhan</cp:lastModifiedBy>
  <cp:revision>1</cp:revision>
  <dcterms:created xsi:type="dcterms:W3CDTF">2024-10-04T02:08:02Z</dcterms:created>
  <dcterms:modified xsi:type="dcterms:W3CDTF">2024-10-05T02:13:14Z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38b525e5-f3da-4501-8f1e-526b6769fc56_Enabled">
    <vt:lpwstr>true</vt:lpwstr>
  </property>
  <property fmtid="{D5CDD505-2E9C-101B-9397-08002B2CF9AE}" pid="3" name="MSIP_Label_38b525e5-f3da-4501-8f1e-526b6769fc56_SetDate">
    <vt:lpwstr>2024-10-05T02:11:56Z</vt:lpwstr>
  </property>
  <property fmtid="{D5CDD505-2E9C-101B-9397-08002B2CF9AE}" pid="4" name="MSIP_Label_38b525e5-f3da-4501-8f1e-526b6769fc56_Method">
    <vt:lpwstr>Standard</vt:lpwstr>
  </property>
  <property fmtid="{D5CDD505-2E9C-101B-9397-08002B2CF9AE}" pid="5" name="MSIP_Label_38b525e5-f3da-4501-8f1e-526b6769fc56_Name">
    <vt:lpwstr>defa4170-0d19-0005-0004-bc88714345d2</vt:lpwstr>
  </property>
  <property fmtid="{D5CDD505-2E9C-101B-9397-08002B2CF9AE}" pid="6" name="MSIP_Label_38b525e5-f3da-4501-8f1e-526b6769fc56_SiteId">
    <vt:lpwstr>db6e1183-4c65-405c-82ce-7cd53fa6e9dc</vt:lpwstr>
  </property>
  <property fmtid="{D5CDD505-2E9C-101B-9397-08002B2CF9AE}" pid="7" name="MSIP_Label_38b525e5-f3da-4501-8f1e-526b6769fc56_ActionId">
    <vt:lpwstr>1ded58b1-0a7d-450f-acac-6199e62dc1d3</vt:lpwstr>
  </property>
  <property fmtid="{D5CDD505-2E9C-101B-9397-08002B2CF9AE}" pid="8" name="MSIP_Label_38b525e5-f3da-4501-8f1e-526b6769fc56_ContentBits">
    <vt:lpwstr>0</vt:lpwstr>
  </property>
</Properties>
</file>