
<file path=[Content_Types].xml><?xml version="1.0" encoding="utf-8"?>
<Types xmlns="http://schemas.openxmlformats.org/package/2006/content-types">
  <Default Extension="png" ContentType="image/png"/>
  <Default Extension="bin" ContentType="application/vnd.openxmlformats-officedocument.oleObject"/>
  <Default Extension="pdf" ContentType="application/pd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5"/>
  </p:notesMasterIdLst>
  <p:handoutMasterIdLst>
    <p:handoutMasterId r:id="rId46"/>
  </p:handoutMasterIdLst>
  <p:sldIdLst>
    <p:sldId id="256" r:id="rId2"/>
    <p:sldId id="329" r:id="rId3"/>
    <p:sldId id="330" r:id="rId4"/>
    <p:sldId id="278" r:id="rId5"/>
    <p:sldId id="279" r:id="rId6"/>
    <p:sldId id="257" r:id="rId7"/>
    <p:sldId id="280" r:id="rId8"/>
    <p:sldId id="309" r:id="rId9"/>
    <p:sldId id="285" r:id="rId10"/>
    <p:sldId id="286" r:id="rId11"/>
    <p:sldId id="287" r:id="rId12"/>
    <p:sldId id="311" r:id="rId13"/>
    <p:sldId id="298" r:id="rId14"/>
    <p:sldId id="312" r:id="rId15"/>
    <p:sldId id="299" r:id="rId16"/>
    <p:sldId id="320" r:id="rId17"/>
    <p:sldId id="319" r:id="rId18"/>
    <p:sldId id="325" r:id="rId19"/>
    <p:sldId id="327" r:id="rId20"/>
    <p:sldId id="328" r:id="rId21"/>
    <p:sldId id="258" r:id="rId22"/>
    <p:sldId id="259" r:id="rId23"/>
    <p:sldId id="288" r:id="rId24"/>
    <p:sldId id="261" r:id="rId25"/>
    <p:sldId id="262" r:id="rId26"/>
    <p:sldId id="292" r:id="rId27"/>
    <p:sldId id="264" r:id="rId28"/>
    <p:sldId id="265" r:id="rId29"/>
    <p:sldId id="295" r:id="rId30"/>
    <p:sldId id="266" r:id="rId31"/>
    <p:sldId id="267" r:id="rId32"/>
    <p:sldId id="321" r:id="rId33"/>
    <p:sldId id="322" r:id="rId34"/>
    <p:sldId id="323" r:id="rId35"/>
    <p:sldId id="326" r:id="rId36"/>
    <p:sldId id="324" r:id="rId37"/>
    <p:sldId id="331" r:id="rId38"/>
    <p:sldId id="336" r:id="rId39"/>
    <p:sldId id="332" r:id="rId40"/>
    <p:sldId id="333" r:id="rId41"/>
    <p:sldId id="334" r:id="rId42"/>
    <p:sldId id="335" r:id="rId43"/>
    <p:sldId id="337"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714" y="8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11/5/2020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2378562603"/>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traceFormat>
        <inkml:channelProperties>
          <inkml:channelProperty channel="X" name="resolution" value="621.35925" units="1/cm"/>
          <inkml:channelProperty channel="Y" name="resolution" value="636.3006" units="1/cm"/>
          <inkml:channelProperty channel="F" name="resolution" value="0" units="1/dev"/>
        </inkml:channelProperties>
      </inkml:inkSource>
      <inkml:timestamp xml:id="ts0" timeString="2020-11-01T03:25:45.370"/>
    </inkml:context>
    <inkml:brush xml:id="br0">
      <inkml:brushProperty name="width" value="0.05292" units="cm"/>
      <inkml:brushProperty name="height" value="0.05292" units="cm"/>
      <inkml:brushProperty name="color" value="#FF0000"/>
    </inkml:brush>
  </inkml:definitions>
  <inkml:trace contextRef="#ctx0" brushRef="#br0">17010 5495 169,'0'0'0,"0"0"0,0 0 0,0 0 21,0 0-21,0 0 22,30 17-22,-30-17 43,0 0-43,23 7 44,0-4-44,-23-3 64,0 0-64,25 2 64,-2 0-64,-23-2 63,0 0-63,25 0 63,3-2-63,-28 2 45,0 0-45,30-2 45,-2-1-45,-28 3 33,0 0-33,32-4 34,7 3-34,-39 1 31,0 0-31,46-2 32,8 0-32,-54 2 31,0 0-31,64 0 31,1-3-31,-65 3 31,0 0-31,69-6 31,9 0-31,-78 6 37,0 0-37,88-7 38,14 5-38,-102 2 36,0 0-36,111-9 36,2-5-36,-113 14 28,0 0-28,115-12 29,7 7-29,-122 5 24,0 0-24,127-7 25,12 2-25,-139 5 21,0 0-21,136-7 22,5 2-22,-141 5 17,0 0-17,149-9 17,8 2-17,-157 7 18,0 0-18,157-5 19,2 2-19,-159 3 19,0 0-19,153-4 20,-8 1-20,-145 3 26,0 0-26,144-2 26,-8 5-26,-136-3 28,0 0-28,136 6 29,-5-1-29,-131-5 28,0 0-28,129 3 28,-6 4-28,-123-7 24,0 0-24,118 2 24,-3-2-24,-115 0 19,0 0-19,115-2 20,-6 2-20,-109 0 18,0 0-18,103-3 18,-8-2-18,-95 5 14,0 0-14,92-4 15,1 1-15,-93 3 13,0 0-13,88-6 13,-17 3-13,-71 3 10,0 0-10,64-9 10,-13 6-10,-51 3 7,0 0-7,44-4 8,-9 4-8,-35 0 7,0 0-7,28 0 7,1 0-7,-29 0 6,0 0-6,24 4 6,-6-4-6,-18 0 5,0 0-5,14 2 5,-3 1-5,-11-3 4,0 0-4,12 4 4,-12-4-4,0 0 3,0 0-3,9-6 4,-2 6-4,-7 0 3,0 0-3,9 0 4,1 0-4,-10 0 3,0 0-3,11 2 4,0 2-4,-11-4 4,0 0-4,10 3 4,1 0-4,-11-3 3,0 0-3,12 6 4,-5-3-4,-7-3 2,0 0-2,0 0 2,9 2-2,-9-2 2,0 0-2,0 0 2,-19-14-2,-1-2-1267</inkml:trace>
  <inkml:trace contextRef="#ctx0" brushRef="#br0" timeOffset="9505.7625">9768 10987 427,'0'0'0,"-4"49"0,-1 81 0,5-130 11,0 0-11,-3 141 11,3-11-11,0-130 46,0 0-46,3 125 47,-3-9-47,0-116 53,0 0-53,0 105 54,-5-20-54,5-85 10,0 0-10,-4 73 11,-1-28-11,-2 2-443</inkml:trace>
  <inkml:trace contextRef="#ctx0" brushRef="#br0" timeOffset="10240.589">9406 10013 427,'0'0'0,"9"9"0,10 11 0,-19-20 23,0 0-23,27 25 24,13 2-24,-40-27 53,0 0-53,46 25 54,13-13-54,-59-12 37,0 0-37,68 0 37,19-11-37,-87 11 4,0 0-4,97-27 5,9-22-5,-106 49 1,0 0-1,120-53 2,17-5-2,-137 58 1,0 0-1,157-64 2,23-13-2,-180 77 6,0 0-6,200-89 6,17-6-6,-217 95 9,0 0-9,206-86 10,-13 16-10,-193 70 12,0 0-12,175-55 13,-27 17-13,-148 38 16,0 0-16,129-24 16,-18 12-16,-111 12 11,0 0-11,90-4 11,-18 13-11,-72-9 7,0 0-7,60 15 7,-12 11-7,-48-26 6,0 0-6,39 35 7,-9 13-7,-30-48 10,0 0-10,26 70 11,-10 20-11,-16-90 14,0 0-14,16 107 14,-7 17-14,-9-124 22,0 0-22,1 139 22,-1 10-22,0-149 24,0 0-24,4 162 24,-2 15-24,-2-177 25,0 0-25,3 178 25,1-8-25,-4-170 24,0 0-24,0 149 25,-6-18-25,6-131 24,0 0-24,-3 119 25,-2 1-25,5-120 19,0 0-19,-9 107 20,0-15-20,9-92 18,0 0-18,-14 86 19,2-6-19,12-80 13,0 0-13,-18 69 14,-7-8-14,25-61 24,0 0-24,-30 43 24,-10-8-24,40-35 30,0 0-30,-60 19 30,-20-19-30,80 0 21,0 0-21,-92-7 22,-15-9-22,107 16 16,0 0-16,-126-14 16,-20 7-16,146 7 8,0 0-8,-159-3 9,-21 5-9,180-2 4,0 0-4,-194 8 5,-4 8-5,198-16 4,0 0-4,-190 17 5,8 1-5,182-18 5,0 0-5,-166 17 6,13 2-6,153-19 7,0 0-7,-140 16 8,22-8-8,118-8 8,0 0-8,-90 11 8,37-5-8,53-6 6,0 0-6,-28-5 6,22-19-6,-2 0-1044</inkml:trace>
  <inkml:trace contextRef="#ctx0" brushRef="#br0" timeOffset="10943.8508">16883 9345 471,'0'0'0,"0"0"0,-8-17 0,8 17 14,0 0-14,-8-12 15,5 5-15,3 7 40,0 0-40,0 0 40,11 0-40,-11 0 39,0 0-39,17 14 40,15 15-40,-32-29 30,0 0-30,32 48 30,-1 29-30,-31-77 18,0 0-18,32 93 18,-4 19-18,-28-112 14,0 0-14,30 135 14,-5 21-14,-25-156 15,0 0-15,27 178 15,-3 20-15,-24-198 13,0 0-13,23 180 14,-3-25-14,-20-155 12,0 0-12,19 137 12,1-16-12,-20-121 9,0 0-9,14 99 10,-6-23-10,-8-76 6,0 0-6,6 52 6,-3-24-6,3 1-612</inkml:trace>
  <inkml:trace contextRef="#ctx0" brushRef="#br0" timeOffset="11573.887">16675 9413 583,'0'0'0,"14"-4"0,29-5 0,-43 9-4,0 0 4,70-12-4,24-5 4,-94 17-11,0 0 11,114-19-10,22-9 10,-136 28-18,0 0 18,157-33-18,20-12 18,-177 45-1,0 0 1,196-57-1,19-7 1,-215 64 2,0 0-2,222-64 3,10 11-3,-232 53 16,0 0-16,225-47 16,-6 5-16,-219 42 38,0 0-38,205-31 38,-14 10-38,-191 21 53,0 0-53,167-17 54,-17 7-54,-150 10 52,0 0-52,133 0 53,-26 10-53,-107-10 44,0 0-44,96 21 45,-17 5-45,-79-26 36,0 0-36,74 34 37,-7 11-37,-67-45 23,0 0-23,62 64 23,-9 25-23,-53-89 18,0 0-18,44 97 18,-10 1-18,-34-98 20,0 0-20,30 108 21,-8 25-21,-22-133 21,0 0-21,27 147 22,1 14-22,-28-161 22,0 0-22,32 149 23,5-7-23,-37-142 18,0 0-18,44 136 19,4-2-19,-48-134 15,0 0-15,47 119 16,-10-24-16,-37-95 13,0 0-13,29 88 14,-13-6-14,-16-82 11,0 0-11,3 69 12,-13-5-12,10-64 10,0 0-10,-30 54 11,-25-11-11,55-43 15,0 0-15,-69 29 15,-19-8-15,88-21 20,0 0-20,-113 10 20,-32-10-20,145 0 16,0 0-16,-166-8 16,-26-4-16,192 12 12,0 0-12,-207-12 12,-11-1-12,218 13 10,0 0-10,-225-10 11,3 7-11,222 3 8,0 0-8,-219 3 8,4 9-8,215-12 9,0 0-9,-201 21 9,19 7-9,182-28 9,0 0-9,-166 36 9,25 4-9,141-40 2,0 0-2,-122 43 2,27 7-2,-2 2-1107</inkml:trace>
  <inkml:trace contextRef="#ctx0" brushRef="#br0" timeOffset="12038.8553">14187 13048 1110,'0'0'0,"0"0"0,28-38 0,-28 38-1,0 0 1,30-27-1,2 8 1,-32 19 1,0 0-1,28-6 1,2 19-1,-30-13 3,0 0-3,19 43 3,-6 38-3,-13-81 9,0 0-9,5 107 10,-7 25-10,2-132 23,0 0-23,-3 159 24,3 35-24,0-194 29,0 0-29,5 230 30,4 28-30,-9-258 30,0 0-30,11 244 30,1-21-30,-12-223 25,0 0-25,14 185 26,0-31-26,-14-154 30,0 0-30,18 134 30,3-15-30,-21-119 25,0 0-25,23 94 26,3-29-26,-26-65 20,0 0-20,27 31 20,3-41-20,0 0-1068</inkml:trace>
  <inkml:trace contextRef="#ctx0" brushRef="#br0" timeOffset="12639.9049">14173 13464 998,'0'0'0,"0"0"0,0-18 0,0 18 1,0 0-1,9-17 2,17-4-2,-26 21 3,0 0-3,49-20 3,26 1-3,-75 19 2,0 0-2,93-18 3,20-3-3,-113 21 2,0 0-2,131-27 3,12-6-3,-143 33 1,0 0-1,160-45 2,17-7-2,-177 52 1,0 0-1,185-59 1,9 0-1,-194 59 0,0 0 0,194-57 1,-3 5-1,-191 52 0,0 0 0,183-43 0,-10 10 0,-173 33 0,0 0 0,154-19 1,-15 14-1,-139 5 4,0 0-4,115 7 5,-22 12-5,-93-19 12,0 0-12,76 33 13,-10 15-13,-66-48 19,0 0-19,49 69 20,-17 27-20,-32-96 21,0 0-21,17 110 21,-13 6-21,-4-116 18,0 0-18,-4 127 18,-4 4-18,8-131 15,0 0-15,-11 144 15,0 15-15,11-159 11,0 0-11,-7 154 11,4-10-11,3-144 7,0 0-7,3 133 7,4-2-7,-7-131 4,0 0-4,13 125 5,3-4-5,-16-121 2,0 0-2,19 108 3,-1-5-3,-18-103 8,0 0-8,14 94 8,-5-13-8,-9-81 17,0 0-17,0 75 18,-13-3-18,13-72 22,0 0-22,-28 66 22,-27-5-22,55-61 26,0 0-26,-72 48 27,-14-10-27,86-38 24,0 0-24,-108 31 24,-32-5-24,140-26 21,0 0-21,-158 23 22,-28-4-22,186-19 19,0 0-19,-197 17 20,1 2-20,196-19 16,0 0-16,-184 19 17,13 2-17,171-21 14,0 0-14,-160 21 14,11 1-14,149-22 10,0 0-10,-130 16 11,26 1-11,104-17 8,0 0-8,-90 10 8,17-11-8,73 1 6,0 0-6,-47-28 6,36-31-6,0 0-1173</inkml:trace>
  <inkml:trace contextRef="#ctx0" brushRef="#br0" timeOffset="13120.3504">9374 15447 1278,'0'0'0,"0"0"0,0 0 0,0 0-52,0 0 52,11 36-51,7 1 51,-18-37-102,0 0 102,23 64-101,7 31 101,-30-95 0,0 0 0,31 116 1,-2 26-1,-29-142 23,0 0-23,35 168 23,7 32-23,-42-200 61,0 0-61,48 227 62,3 14-62,-51-241 64,0 0-64,46 242 65,-14-9-65,-32-233 43,0 0-43,24 206 44,-1-36-44,-23-170 31,0 0-31,16 140 32,2-20-32,-18-120 22,0 0-22,17 90 23,1-28-23,-18-62 4,0 0-4,12 34 4,-12-34-4,0 0-1046</inkml:trace>
  <inkml:trace contextRef="#ctx0" brushRef="#br0" timeOffset="13662.6807">9076 15791 852,'0'0'0,"14"-12"0,14-17 0,-28 29-1,0 0 1,62-47 0,34-3 0,-96 50-2,0 0 2,118-64-1,21-14 1,-139 78-11,0 0 11,159-92-10,16-12 10,-175 104 0,0 0 0,181-98 0,5 8 0,-186 90 3,0 0-3,182-90 4,-6-4-4,-176 94 19,0 0-19,157-81 20,-25 24-20,-132 57 27,0 0-27,113-33 28,-10 19-28,-103 14 24,0 0-24,81 9 24,-14 20-24,-67-29 28,0 0-28,55 54 29,-6 20-29,-49-74 27,0 0-27,42 82 27,-3 1-27,-39-83 37,0 0-37,37 97 37,4 15-37,-41-112 42,0 0-42,41 120 42,8-1-42,-49-119 39,0 0-39,49 128 39,10 7-39,-59-135 37,0 0-37,63 152 37,4 11-37,-67-163 37,0 0-37,74 157 38,11-6-38,-85-151 35,0 0-35,72 138 35,-12-8-35,-60-130 28,0 0-28,44 118 29,-17-9-29,-27-109 24,0 0-24,9 95 24,-22-3-24,13-92 19,0 0-19,-40 83 19,-38-7-19,78-76 17,0 0-17,-102 74 18,-29 4-18,131-78 16,0 0-16,-159 78 17,-26-2-17,185-76 18,0 0-18,-199 64 19,-1-17-19,200-47 16,0 0-16,-197 36 16,15-6-16,182-30 12,0 0-12,-154 21 12,41-11-12,113-10 10,0 0-10,-88 5 11,25-7-11,63 2 2,0 0-2,-29-24 3,38-28-3,2-1-1344</inkml:trace>
  <inkml:trace contextRef="#ctx0" brushRef="#br0" timeOffset="14096.0135">20404 15322 1255,'0'0'0,"0"0"0,0 0 0,0 0 5,0 0-5,21 7 6,-12 0-6,-9-7 13,0 0-13,12 24 14,8 28-14,-20-52 47,0 0-47,16 68 47,-11 11-47,-5-79 41,0 0-41,2 103 41,0 25-41,-2-128 41,0 0-41,1 150 41,5 22-41,-6-172 36,0 0-36,5 195 37,7 20-37,-12-215 28,0 0-28,13 219 29,8 5-29,-21-224 24,0 0-24,23 197 24,0-31-24,-23-166 20,0 0-20,28 133 21,9-29-21,-37-104 15,0 0-15,41 75 15,4-25-15,1-2-1290</inkml:trace>
  <inkml:trace contextRef="#ctx0" brushRef="#br0" timeOffset="14683.0741">20434 15177 1099,'0'0'0,"25"-9"0,40-11 0,-65 20 14,0 0-14,97-26 15,20 0-15,-117 26 29,0 0-29,139-26 30,25-2-30,-164 28 18,0 0-18,187-26 18,16-3-18,-203 29 14,0 0-14,217-30 14,11 3-14,-228 27 12,0 0-12,224-21 13,-7 9-13,-217 12 9,0 0-9,196-4 10,-21 9-10,-175-5 9,0 0-9,144 14 10,-34 7-10,-110-21 8,0 0-8,90 28 9,-18 5-9,-72-33 11,0 0-11,57 38 12,-15 10-12,-42-48 11,0 0-11,23 64 12,-23 23-12,0-87 16,0 0-16,-9 95 16,-10 9-16,19-104 17,0 0-17,-20 110 17,1 17-17,19-127 17,0 0-17,-14 126 17,10 0-17,4-126 11,0 0-11,5 128 12,6 9-12,-11-137 8,0 0-8,19 135 9,15-5-9,-34-130 5,0 0-5,39 119 6,3-6-6,-42-113 4,0 0-4,44 99 4,0-11-4,-44-88 3,0 0-3,34 83 3,-9-2-3,-25-81 2,0 0-2,14 78 3,-18-12-3,4-66 3,0 0-3,-30 57 3,-37-2-3,67-55 3,0 0-3,-97 52 3,-25-3-3,122-49 5,0 0-5,-148 46 6,-46 5-6,194-51 9,0 0-9,-219 50 9,-12-7-9,231-43 13,0 0-13,-231 33 13,7-14-13,224-19 14,0 0-14,-209 5 15,21-14-15,188 9 13,0 0-13,-172-27 14,21-22-14,151 49 5,0 0-5,-115-78 6,46-31-6,-1-1-1201</inkml:trace>
  <inkml:trace contextRef="#ctx0" brushRef="#br0" timeOffset="16318.2213">12046 10290 191,'0'0'0,"0"0"0,0 0 0,0 0 9,0 0-9,35 0 9,17 2-9,-52-2 30,0 0-30,65 1 30,9-6-30,-74 5 53,0 0-53,87-8 54,24-3-54,-111 11 58,0 0-58,125-17 59,25-11-59,-150 28 40,0 0-40,173-36 41,42-16-41,-215 52 40,0 0-40,249-61 40,19-8-40,-268 69 52,0 0-52,288-71 53,14 11-53,-302 60 54,0 0-54,316-56 54,19 4-54,-335 52 48,0 0-48,326-48 49,-15-1-49,-311 49 45,0 0-45,300-43 46,-12 5-46,-288 38 53,0 0-53,268-31 53,-26 7-53,-242 24 50,0 0-50,204-18 51,-32 11-51,-172 7 46,0 0-46,139-6 47,-30 4-47,-109 2 37,0 0-37,76 0 38,-35-4-38,-41 4 29,0 0-29,28 0 29,-14 0-29,-14 0 15,0 0-15,0 0 16,0 0-16,0 0 9,0 0-9,-33 0 9,-29 0-9,-2 0-1093</inkml:trace>
  <inkml:trace contextRef="#ctx0" brushRef="#br0" timeOffset="16768.8092">15849 8985 774,'0'0'0,"9"0"0,14 0 0,-23 0 3,0 0-3,41 4 3,19 8-3,-60-12 8,0 0-8,72 24 8,16 12-8,-88-36 17,0 0-17,104 40 17,15 5-17,-119-45 29,0 0-29,125 43 29,-7 11-29,-118-54 31,0 0-31,113 52 32,-14 0-32,-99-52 30,0 0-30,77 57 31,-27 12-31,-50-69 21,0 0-21,19 69 22,-29 7-22,10-76 16,0 0-16,-37 68 17,-22-2-17,59-66 12,0 0-12,-84 65 12,-35 3-12,119-68 9,0 0-9,-130 67 9,-13 3-9,143-70 8,0 0-8,-145 62 8,2-12-8,143-50 1,0 0-1,-129 43 1,17-3-1,112-40-1,0 0 1,-92 21 0,28-26 0,-1 0-801</inkml:trace>
  <inkml:trace contextRef="#ctx0" brushRef="#br0" timeOffset="17279.6321">17143 10236 819,'0'0'0,"0"0"0,-7 0 0,7 0 14,0 0-14,-18 0 14,-21 7-14,39-7 42,0 0-42,-49 9 42,-16 1-42,65-10 46,0 0-46,-78 12 46,-7 4-46,85-16 16,0 0-16,-100 19 17,-29 2-17,129-21 14,0 0-14,-141 27 15,-25 10-15,166-37 13,0 0-13,-196 48 14,-28 13-14,224-61 12,0 0-12,-244 60 12,-19-9-12,263-51 5,0 0-5,-272 46 6,1-4-6,271-42 4,0 0-4,-281 43 4,6-7-4,275-36 3,0 0-3,-274 45 3,2 7-3,272-52 1,0 0-1,-262 50 2,6-3-2,256-47 6,0 0-6,-232 42 6,33-8-6,199-34 10,0 0-10,-171 30 10,17-9-10,154-21 16,0 0-16,-116 12 16,26-5-16,90-7 19,0 0-19,-65 1 20,24-1-20,41 0 22,0 0-22,-23-1 22,7-1-22,16 2 9,0 0-9,0 0 10,34-9-10,-34 9 0,0 0 0,46-14 1,17-13-1,1 2-939</inkml:trace>
  <inkml:trace contextRef="#ctx0" brushRef="#br0" timeOffset="17684.5385">12934 10697 785,'0'0'0,"0"0"0,0-16 0,0 16 5,0 0-5,0-9 6,0 9-6,0 0 10,0 0-10,-2-10 10,2 10-10,0 0 12,0 0-12,-10-5 12,-8 0-12,18 5 8,0 0-8,-28-4 9,-13 1-9,41 3 4,0 0-4,-49 3 5,-1 6-5,50-9 2,0 0-2,-55 15 3,-6 3-3,61-18 2,0 0-2,-66 24 3,-8 4-3,74-28 10,0 0-10,-72 39 10,7 10-10,65-49 15,0 0-15,-66 60 15,5 4-15,61-64 24,0 0-24,-59 63 24,1-11-24,58-52 25,0 0-25,-49 43 26,8-2-26,41-41 25,0 0-25,-28 28 26,16-11-26,12-17 22,0 0-22,3 16 23,20-4-23,-23-12 20,0 0-20,46 9 21,26-6-21,-72-3 17,0 0-17,94-3 17,24-6-17,-118 9 10,0 0-10,131-5 11,4 7-11,-135-2 6,0 0-6,131 17 7,-11 19-7,-120-36 3,0 0-3,106 54 3,-23 12-3,-2 1-867</inkml:trace>
  <inkml:trace contextRef="#ctx0" brushRef="#br0" timeOffset="18226.5098">10428 12026 191,'0'0'0,"0"0"0,0 0 0,0 0 9,0 0-9,0 0 9,0 0-9,0 0 25,0 0-25,0 0 25,9 19-25,-9-19 63,0 0-63,-4 26 63,-1 26-63,5-52 89,0 0-89,-12 72 89,1 22-89,11-94 85,0 0-85,-12 112 86,6 21-86,6-133 70,0 0-70,0 153 71,0 22-71,0-175 56,0 0-56,6 204 57,-1 29-57,-5-233 51,0 0-51,9 237 52,3-1-52,-12-236 42,0 0-42,12 209 43,3-32-43,-15-177 37,0 0-37,14 155 38,3-18-38,-17-137 35,0 0-35,14 116 35,-5-16-35,-9-100 30,0 0-30,-3 70 31,-8-44-31,-3-2-977</inkml:trace>
  <inkml:trace contextRef="#ctx0" brushRef="#br0" timeOffset="18810.7054">9976 13761 919,'0'0'0,"0"0"0,9-10 0,-9 10 12,0 0-12,9-7 12,-4 5-12,-5 2 30,0 0-30,12 9 30,11 15-30,-23-24 29,0 0-29,23 40 30,4 17-30,-27-57 19,0 0-19,32 76 19,5 21-19,-37-97 12,0 0-12,37 109 13,7 12-13,-44-121 9,0 0-9,44 118 10,-7-7-10,-37-111 7,0 0-7,35 95 7,-1-19-7,-34-76 12,0 0-12,30 64 13,-6-15-13,-24-49 18,0 0-18,25 31 18,-2-24-18,-23-7 23,0 0-23,27-16 24,6-20-24,-33 36 22,0 0-22,41-64 23,12-33-23,-53 97 11,0 0-11,54-109 11,6-7-11,-60 116 1,0 0-1,59-101 1,-13 29-1,-46 72-1,0 0 1,44-49 0,-7 27 0,-37 22-10,0 0 10,35 3-10,-7 28 10,2-3-926</inkml:trace>
  <inkml:trace contextRef="#ctx0" brushRef="#br0" timeOffset="21347.3934">11464 15717 819,'0'0'0,"0"0"0,0 0 0,0 0 22,0 0-22,-28-10 23,22 4-23,6 6 40,0 0-40,9-17 40,11-11-40,-20 28 41,0 0-41,44-36 41,30-11-41,-74 47 23,0 0-23,102-62 23,30-23-23,-132 85 16,0 0-16,168-93 17,42-4-17,-210 97 13,0 0-13,237-104 14,18 0-14,-255 104 11,0 0-11,267-98 12,-4 2-12,-263 96 9,0 0-9,254-79 9,-12 11-9,-242 68 11,0 0-11,226-59 12,-13 8-12,-213 51 13,0 0-13,182-44 13,-30 10-13,-152 34 20,0 0-20,123-25 20,-26 15-20,-97 10 41,0 0-41,69-5 42,-32 3-42,-37 2 31,0 0-31,13-2 32,-31 1-32,18 1 22,0 0-22,-46-2 22,-30 2-22,-5 0-1029</inkml:trace>
  <inkml:trace contextRef="#ctx0" brushRef="#br0" timeOffset="21662.6983">13287 13905 1177,'0'0'0,"0"0"0,0 0 0,0 0 13,0 0-13,10 0 14,17 7-14,-27-7 33,0 0-33,40 16 33,20 10-33,-60-26 27,0 0-27,73 32 28,8 3-28,-81-35 14,0 0-14,94 36 14,13 1-14,-107-37 9,0 0-9,110 33 9,-6-1-9,-104-32 6,0 0-6,109 35 7,6 3-7,-115-38 5,0 0-5,111 43 6,-21 6-6,-90-49 6,0 0-6,71 59 7,-26 8-7,-45-67 8,0 0-8,13 76 8,-34 11-8,21-87 8,0 0-8,-64 107 9,-36 26-9,100-133 8,0 0-8,-129 156 9,-11 7-9,140-163 8,0 0-8,-123 140 9,27-31-9,-2-2-1047</inkml:trace>
  <inkml:trace contextRef="#ctx0" brushRef="#br0" timeOffset="22217.6685">16400 14196 1211,'0'0'0,"9"-11"0,15-13 0,-24 24 28,0 0-28,52-40 29,32-15-29,-84 55 58,0 0-58,117-61 59,34-6-59,-151 67 47,0 0-47,200-71 47,35-2-47,-235 73 30,0 0-30,259-76 31,15-2-31,-274 78 16,0 0-16,277-72 17,-2 11-17,-275 61 10,0 0-10,263-50 10,-11 12-10,-252 38 11,0 0-11,244-28 12,-15 11-12,-229 17 12,0 0-12,223-7 13,-8 7-13,-215 0 11,0 0-11,199 17 12,-17 26-12,-182-43 11,0 0-11,168 75 11,-20 25-11,-148-100 10,0 0-10,120 116 10,-32 7-10,-88-123 9,0 0-9,67 128 10,-17 0-10,-50-128 6,0 0-6,42 135 7,-3 9-7,-39-144 6,0 0-6,35 140 7,-1-12-7,-34-128 5,0 0-5,26 130 5,-12 12-5,-14-142 6,0 0-6,-3 147 7,-22 5-7,25-152 7,0 0-7,-35 132 7,-9-25-7,44-107 6,0 0-6,-43 74 6,3-30-6,-1 1-1290</inkml:trace>
  <inkml:trace contextRef="#ctx0" brushRef="#br0" timeOffset="22577.8294">20296 14824 1233,'0'0'0,"0"-7"0,0-14 0,0 21 4,0 0-4,4-26 4,3-5-4,-7 31 7,0 0-7,14-29 8,4 1-8,-18 28 3,0 0-3,24-22 4,6 4-4,-30 18 0,0 0 0,38-12 0,6 7 0,-44 5-1,0 0 1,49 0-1,8 5 1,-57-5-2,0 0 2,58 14-2,0 8 2,-58-22-3,0 0 3,55 35-3,-6 10 3,-49-45-1,0 0 1,55 55 0,7 11 0,-62-66 1,0 0-1,58 63 2,-14-15-2,-44-48 9,0 0-9,30 35 10,-9-18-10,-21-17 33,0 0-33,11 10 33,-2-3-33,-9-7 47,0 0-47,0 0 47,8-2-47,-8 2 47,0 0-47,4-25 47,-2-38-47,-2 63 42,0 0-42,7-90 42,2-19-42,-9 109 31,0 0-31,8-121 32,6-10-32,1-3-1195</inkml:trace>
  <inkml:trace contextRef="#ctx0" brushRef="#br0" timeOffset="23013.8201">20318 10096 695,'0'0'0,"26"-12"0,45-23 0,-71 35 2,0 0-2,100-43 2,20 0-2,-120 43 16,0 0-16,138-40 16,10 7-16,-148 33 24,0 0-24,162-29 25,8 1-25,-170 28 31,0 0-31,166-19 31,-13 9-31,-153 10 29,0 0-29,136 3 30,-21 18-30,-115-21 6,0 0-6,93 50 7,-24 31-7,2 2-626</inkml:trace>
  <inkml:trace contextRef="#ctx0" brushRef="#br0" timeOffset="23178.4834">22149 10769 651,'0'0'0,"2"66"0,0 107 0,-2-173 0,0 0 0,2 211 1,-1 18-1,-1-229 1,0 0-1,-1 251 1,-6 19-1,7-270 11,0 0-11,-6 275 12,3 0-12,3-275 30,0 0-30,-2 266 31,-5-13-31,7-253 54,0 0-54,-5 244 55,5-12-55,0-232 76,0 0-76,3 220 77,-6-4-77,3-216 59,0 0-59,-6 213 60,-4-4-60,10-209 47,0 0-47,-16 189 48,-14-23-48,0-2-851</inkml:trace>
  <inkml:trace contextRef="#ctx0" brushRef="#br0" timeOffset="23600.8607">21473 13870 763,'0'0'0,"0"0"0,20-19 0,-20 19 7,0 0-7,21-15 8,0 1-8,-21 14 17,0 0-17,25-10 18,0 8-18,-25 2 19,0 0-19,30 9 20,1 13-20,-31-22 27,0 0-27,32 43 27,-2 28-27,-30-71 25,0 0-25,25 83 26,0 6-26,-25-89 21,0 0-21,17 93 22,-3-1-22,-14-92 19,0 0-19,11 81 20,-4-19-20,-7-62 18,0 0-18,4 44 18,-4-20-18,0-24 21,0 0-21,0 10 22,0-10-22,0 0 39,0 0-39,10-7 39,-1-32-39,-9 39 47,0 0-47,16-61 48,17-26-48,-33 87 50,0 0-50,46-103 50,14-27-50,-60 130 40,0 0-40,67-140 40,4-7-40,1 1-1044</inkml:trace>
  <inkml:trace contextRef="#ctx0" brushRef="#br0" timeOffset="50322.212">9568 8301 102,'0'0'0,"0"0"0,0 0 0,0 0 2,0 0-2,20 9 3,6-2-3,-26-7 13,0 0-13,36 2 13,10-6-13,-46 4 50,0 0-50,56-8 51,15-6-51,-71 14 75,0 0-75,75-19 75,3-2-75,-78 21 46,0 0-46,92-24 47,19-6-47,-111 30 48,0 0-48,113-24 48,5 5-48,-118 19 40,0 0-40,117-15 41,10 6-41,-127 9 33,0 0-33,123-9 33,8-1-33,-131 10 27,0 0-27,127-9 27,-2 6-27,-125 3 20,0 0-20,126-4 21,9-3-21,-135 7 16,0 0-16,136-7 17,0 1-17,-136 6 13,0 0-13,143-6 14,7-1-14,-150 7 8,0 0-8,159-3 9,7-4-9,-166 7 6,0 0-6,169-7 7,-3 0-7,-166 7 10,0 0-10,159-2 11,-9 6-11,-150-4 7,0 0-7,143 7 8,-16 3-8,-127-10 10,0 0-10,117 12 11,-19 2-11,-98-14 14,0 0-14,92 17 14,-16 1-14,-76-18 14,0 0-14,67 12 15,2 0-15,-69-12 13,0 0-13,63 7 14,-3 0-14,-60-7 14,0 0-14,57 0 15,-8-5-15,-49 5 14,0 0-14,50-9 15,-4-1-15,-46 10 11,0 0-11,49-14 12,2-9-12,-51 23 9,0 0-9,58-20 9,-5 2-9,-53 18 9,0 0-9,52-19 10,-3 2-10,-49 17 11,0 0-11,46-16 11,-2 2-11,-44 14 6,0 0-6,41-12 6,-6 2-6,-35 10 3,0 0-3,33-7 3,-3 5-3,-30 2 1,0 0-1,25 4 2,-9 6-2,0 1-846</inkml:trace>
  <inkml:trace contextRef="#ctx0" brushRef="#br0" timeOffset="53130.7025">24099 8163 449,'0'0'0,"0"0"0,0 0 0,0 0 10,0 0-10,22-5 11,-14 3-11,-8 2 45,0 0-45,22 0 46,15 0-46,-37 0 42,0 0-42,37 0 43,-7 0-43,-30 0 24,0 0-24,33 2 25,17 3-25,-50-5 19,0 0-19,58 5 19,0-1-19,-58-4 12,0 0-12,67 0 13,14 0-13,-81 0 14,0 0-14,89-2 14,2 0-14,-91 2 14,0 0-14,108-5 15,16 3-15,-124 2 21,0 0-21,135-1 22,7-3-22,-142 4 33,0 0-33,148-5 34,11 3-34,-159 2 37,0 0-37,169 0 38,11 4-38,-180-4 37,0 0-37,182 3 37,8-3-37,-190 0 35,0 0-35,186 0 35,-6 0-35,-180 0 31,0 0-31,178 0 31,-7 0-31,-171 0 25,0 0-25,171 0 26,6 0-26,-177 0 22,0 0-22,180 2 23,2 1-23,-182-3 17,0 0-17,187 2 18,12-4-18,-199 2 14,0 0-14,201-3 15,0 1-15,-201 2 12,0 0-12,198-7 13,-4 2-13,-194 5 9,0 0-9,187-3 10,-7 1-10,-180 2 14,0 0-14,177-2 14,-10-1-14,-167 3 14,0 0-14,165-2 15,-1 7-15,-164-5 13,0 0-13,148 7 14,-14-7-14,-134 0 12,0 0-12,122 0 13,-6 3-13,-116-3 11,0 0-11,99 2 11,-11-4-11,-88 2 9,0 0-9,82-3 9,-5-6-9,-77 9 7,0 0-7,64-7 7,-15 4-7,-49 3 7,0 0-7,41 0 7,-6 0-7,-35 0 2,0 0-2,42 7 3,8 5-3,-50-12 3,0 0-3,39-3 4,-29-30-4,1 0-1140</inkml:trace>
</inkml:ink>
</file>

<file path=ppt/ink/ink10.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traceFormat>
        <inkml:channelProperties>
          <inkml:channelProperty channel="X" name="resolution" value="621.35925" units="1/cm"/>
          <inkml:channelProperty channel="Y" name="resolution" value="636.3006" units="1/cm"/>
          <inkml:channelProperty channel="F" name="resolution" value="0" units="1/dev"/>
        </inkml:channelProperties>
      </inkml:inkSource>
      <inkml:timestamp xml:id="ts0" timeString="2020-11-01T03:56:32.523"/>
    </inkml:context>
    <inkml:brush xml:id="br0">
      <inkml:brushProperty name="width" value="0.05292" units="cm"/>
      <inkml:brushProperty name="height" value="0.05292" units="cm"/>
      <inkml:brushProperty name="color" value="#FF0000"/>
    </inkml:brush>
  </inkml:definitions>
  <inkml:trace contextRef="#ctx0" brushRef="#br0">2192 13318 651,'0'0'0,"0"0"0,0 0 0,0 0 35,0 0-35,28-12 35,-16 9-35,-12 3 91,0 0-91,11-2 92,-2 2-92,-9 0 76,0 0-76,9 5 76,-1 0-76,-8-5 45,0 0-45,13 14 46,1 5-46,-14-19 32,0 0-32,18 25 33,-4 4-33,-14-29 22,0 0-22,17 33 23,6 5-23,-23-38 17,0 0-17,23 40 18,0 3-18,-23-43 12,0 0-12,23 40 13,-5-2-13,-18-38 12,0 0-12,14 29 13,-2-6-13,-3-4-947</inkml:trace>
  <inkml:trace contextRef="#ctx0" brushRef="#br0" timeOffset="240.147">2557 13228 1065,'0'0'0,"0"0"0,0 13 0,0-13 15,0 0-15,-3 13 16,-10 5-16,13-18 35,0 0-35,-23 27 35,-14 17-35,37-44 30,0 0-30,-44 52 31,2 10-31,42-62 25,0 0-25,-39 67 26,5 3-26,34-70 2,0 0-2,-30 64 3,7-19-3,23-45 0,0 0 0,-19 39 0,3-9 0,2 1-903</inkml:trace>
  <inkml:trace contextRef="#ctx0" brushRef="#br0" timeOffset="425.7476">1992 13711 975,'0'0'0,"29"-5"0,34-12 0,-63 17 1,0 0-1,76-19 2,5-9-2,-81 28-3,0 0 3,87-33-3,8-15 3,-1-1-669</inkml:trace>
  <inkml:trace contextRef="#ctx0" brushRef="#br0" timeOffset="2805.1474">3309 12986 774,'0'0'0,"0"0"0,0 0 0,0 0 49,0 0-49,0 0 49,0 0-49,0 0 127,0 0-127,0 0 127,-20 30-127,20-30 110,0 0-110,0 32 111,-3 29-111,3-61 70,0 0-70,0 76 71,-9-1-71,9-75 41,0 0-41,-9 79 42,-1 9-42,10-88 31,0 0-31,-9 87 31,2-9-31,7-78 26,0 0-26,-5 67 27,3-17-27,2-50 27,0 0-27,-4 39 28,4-13-28,0-26 24,0 0-24,4 17 24,-4-17-24,0 0 21,0 0-21,0 0 22,2-19-22,-2 19 19,0 0-19,-6-37 20,6-23-20,0 60 18,0 0-18,0-81 18,0-20-18,0 101 17,0 0-17,6-119 17,2-14-17,-8 133 15,0 0-15,9-129 15,5 19-15,-14 110 13,0 0-13,18-90 13,0 24-13,-18 66 10,0 0-10,17-45 10,-3 19-10,-14 26 6,0 0-6,14-12 7,1 14-7,-15-2 3,0 0-3,21 13 3,2 13-3,-23-26 1,0 0-1,26 33 2,-3 9-2,-23-42 1,0 0-1,23 55 1,-2 23-1,-21-78 0,0 0 0,16 83 1,0 2-1,-16-85 0,0 0 0,14 78 1,-3-16-1,-11-62 1,0 0-1,9 54 2,-2-11-2,-7-43 2,0 0-2,5 35 3,0-18-3,-5-17 5,0 0-5,6 7 6,6-12-6,-12 5 8,0 0-8,14-19 8,0-14-8,-14 33 7,0 0-7,18-45 7,3-11-7,-21 56 6,0 0-6,23-64 7,-4-5-7,-19 69 5,0 0-5,21-60 5,2 9-5,-23 51 4,0 0-4,18-31 4,-9 17-4,-9 14 2,0 0-2,9 11 3,-4 22-3,-5-33 0,0 0 0,4 52 1,-3 13-1,-1-65 0,0 0 0,9 71 0,3 0 0,-12-71 0,0 0 0,20 76 0,10 4 0,-30-80 0,0 0 0,37 73 0,9-13 0,-46-60 0,0 0 0,49 49 1,13-22-1,-62-27 0,0 0 0,72 9 0,17-26 0,1-1-1538</inkml:trace>
  <inkml:trace contextRef="#ctx0" brushRef="#br0" timeOffset="4336.1746">4161 13270 964,'0'0'0,"0"0"0,0 0 0,0 0 38,0 0-38,0 0 38,0 0-38,0 0 80,0 0-80,0 0 80,0 0-80,0 0 61,0 0-61,0 0 62,0 0-62,0 0 33,0 0-33,0 0 34,23 12-34,-23-12 20,0 0-20,14 16 21,0 4-21,-14-20 13,0 0-13,15 30 14,0 4-14,-15-34 15,0 0-15,11 35 15,1 0-15,-12-35 13,0 0-13,9 31 13,5 2-13,-14-33 13,0 0-13,14 26 14,1-13-14,-15-13 14,0 0-14,17 6 14,-4-13-14,-13 7 14,0 0-14,8-18 15,3-13-15,-11 31 15,0 0-15,12-38 16,-1-2-16,-11 40 17,0 0-17,12-36 18,-6 7-18,-6 29 17,0 0-17,3-25 18,-3 6-18,0 19 17,0 0-17,0-10 17,0 10-17,0 0 15,0 0-15,0 0 15,-9 2-15,9-2 13,0 0-13,0 10 13,0 6-13,0-16 10,0 0-10,9 22 10,5 6-10,-14-28 7,0 0-7,23 29 8,7-4-8,-30-25 7,0 0-7,32 20 8,0-4-8,-32-16 7,0 0-7,31 9 7,1-4-7,-32-5 7,0 0-7,32-2 7,2-7-7,-34 9 7,0 0-7,35-15 8,0-9-8,-35 24 9,0 0-9,32-33 9,-4-7-9,-28 40 5,0 0-5,27-49 5,-10-11-5,-17 60 3,0 0-3,18-73 4,-4-12-4,-14 85 1,0 0-1,12-86 2,-5 11-2,-7 75 2,0 0-2,0-60 3,-5 15-3,5 45 4,0 0-4,-9-30 4,0 13-4,9 17 6,0 0-6,-5-10 7,5 10-7,0 0 7,0 0-7,-9 8 7,-10 22-7,19-30 8,0 0-8,-18 40 8,9 10-8,9-50 8,0 0-8,0 64 8,9 19-8,-9-83 6,0 0-6,27 85 7,13-1-7,-40-84 6,0 0-6,46 77 7,4-12-7,-50-65 7,0 0-7,60 57 7,12-10-7,-72-47 2,0 0-2,76 30 3,2-25-3,-78-5 0,0 0 0,75-14 1,-8-22-1,2-1-1469</inkml:trace>
  <inkml:trace contextRef="#ctx0" brushRef="#br0" timeOffset="4564.8416">5794 12598 1233,'0'0'0,"-2"16"0,-5 19 0,7-35 7,0 0-7,-5 43 8,-4 9-8,9-52 38,0 0-38,-9 59 39,-9 3-39,18-62 57,0 0-57,-14 80 58,5 16-58,9-96 36,0 0-36,-5 101 36,0-6-36,5-95 28,0 0-28,-4 93 29,4 1-29,0-94 10,0 0-10,4 90 10,1-12-10,0 1-1132</inkml:trace>
  <inkml:trace contextRef="#ctx0" brushRef="#br0" timeOffset="4907.5386">5093 13367 1267,'0'0'0,"12"-7"0,20-7 0,-32 14 11,0 0-11,50-16 12,24-4-12,-74 20 13,0 0-13,84-16 14,-1-3-14,-83 19 31,0 0-31,90-15 31,6 2-31,-96 13 30,0 0-30,93-10 30,-8 1-30,-85 9 39,0 0-39,81-5 40,-9 3-40,-72 2 35,0 0-35,66 4 35,1 5-35,-67-9 24,0 0-24,58 15 24,-3 6-24,-55-21 18,0 0-18,40 26 19,-8 2-19,-32-28 13,0 0-13,27 36 13,-13 7-13,-14-43 11,0 0-11,9 50 11,-9 9-11,0-59 13,0 0-13,-6 52 14,3-7-14,3-45 14,0 0-14,-9 31 14,4-10-14,5-21 15,0 0-15,-6 12 15,6-12-15,0 0 17,0 0-17,-9-10 18,-6-27-18,0 1-1321</inkml:trace>
  <inkml:trace contextRef="#ctx0" brushRef="#br0" timeOffset="5049.1607">6078 12938 1367,'0'0'0,"0"0"0,9 8 0,-9-8 11,0 0-11,17 12 12,15 6-12,-32-18 1,0 0-1,46 15 1,7-3-1,2 1-984</inkml:trace>
  <inkml:trace contextRef="#ctx0" brushRef="#br0" timeOffset="5328.0176">6752 13372 1367,'0'0'0,"0"0"0,0 0 0,0 0-6,0 0 6,0 0-5,0 0 5,0 0 0,0 0 0,-11 12 1,-20 19-1,31-31 2,0 0-2,-41 50 2,-3 21-2,44-71 1,0 0-1,-41 75 1,4 8-1,37-83 5,0 0-5,-26 88 5,6 11-5,20-99 9,0 0-9,-12 104 9,3-11-9,9-93 13,0 0-13,-3 83 14,1-21-14,2-62 12,0 0-12,0 47 12,-4-19-12,4-28 9,0 0-9,0 17 10,0-8-10,0-1-1036</inkml:trace>
  <inkml:trace contextRef="#ctx0" brushRef="#br0" timeOffset="5930.3256">6127 13415 1222,'0'0'0,"4"-10"0,1-20 0,-5 30 2,0 0-2,19-38 2,11 4-2,-30 34 4,0 0-4,43-33 5,15 4-5,-58 29 6,0 0-6,71-20 6,3 12-6,-74 8 16,0 0-16,81 5 17,9 12-17,-90-17 22,0 0-22,85 25 22,-13 6-22,-72-31 30,0 0-30,65 39 31,-8 10-31,-57-49 33,0 0-33,46 57 33,-15 12-33,-31-69 27,0 0-27,18 68 28,-18-6-28,0-62 23,0 0-23,-9 49 24,-5-15-24,14-34 20,0 0-20,-25 24 21,-13-3-21,38-21 17,0 0-17,-36 16 17,10-16-17,26 0 18,0 0-18,-20-12 18,8-16-18,12 28 19,0 0-19,-5-42 20,14-15-20,-9 57 19,0 0-19,23-67 19,10-9-19,-33 76 18,0 0-18,49-78 19,13 14-19,-62 64 19,0 0-19,67-49 20,2 13-20,-69 36 16,0 0-16,67-24 17,-9 6-17,-58 18 11,0 0-11,57-5 11,-1 16-11,-56-11 8,0 0-8,52 19 8,-7 12-8,-45-31 6,0 0-6,39 41 6,-16 15-6,-23-56 5,0 0-5,9 65 5,-9 10-5,0-75 4,0 0-4,-7 64 4,-4-26-4,11-38 5,0 0-5,-12 26 6,1-11-6,11-15 6,0 0-6,-17 6 6,-15-17-6,32 11 6,0 0-6,-26-26 7,3-27-7,23 53 18,0 0-18,-15-61 19,7-6-19,8 67 24,0 0-24,0-66 25,8 4-25,-8 62 26,0 0-26,23-59 27,6 5-27,-29 54 24,0 0-24,44-41 24,7 11-24,-51 30 21,0 0-21,53-14 22,-2 16-22,-51-2 17,0 0-17,48 16 17,-8 13-17,-40-29 0,0 0 0,41 33 1,-1 7-1,-40-40-3,0 0 3,34 33-2,1-4 2,-35-29-17,0 0 17,30 24-16,2-1 16,-4 1-1576</inkml:trace>
  <inkml:trace contextRef="#ctx0" brushRef="#br0" timeOffset="5998.1501">7993 13358 998,'0'0'0,"5"-7"0,9-8 0,-14 15 0,0 0 0,18-21 0,3 0 0,-2-3-689</inkml:trace>
  <inkml:trace contextRef="#ctx0" brushRef="#br0" timeOffset="8014.4676">8083 13209 852,'0'0'0,"0"0"0,5-8 0,-5 8 0,0 0 0,0 0 0,0 0 0,0 0 0,0 0 0,0 0 0,-9 5 0,9-5 23,0 0-23,-14 17 24,-13 20-24,27-37 81,0 0-81,-28 41 81,5 1-81,23-42 109,0 0-109,-12 48 110,7 6-110,5-54 92,0 0-92,5 55 92,18-5-92,-23-50 69,0 0-69,28 40 70,11-7-70,-39-33 54,0 0-54,37 22 55,4-15-55,-41-7 47,0 0-47,35-1 47,-7-11-47,-28 12 46,0 0-46,21-18 47,-7-6-47,-14 24 31,0 0-31,0-35 31,-8-6-31,8 41 25,0 0-25,-23-43 26,-14 5-26,37 38 19,0 0-19,-45-35 20,-9 2-20,54 33 18,0 0-18,-55-29 18,2 6-18,53 23 9,0 0-9,-44-17 10,19 3-10,25 14 7,0 0-7,-3-17 7,20-6-7,-17 23 4,0 0-4,41-26 5,17 0-5,-58 26 3,0 0-3,69-31 3,7 3-3,-76 28 2,0 0-2,86-26 3,13-1-3,-99 27 3,0 0-3,96-23 3,-19 6-3,-77 17 2,0 0-2,67-14 3,-23 5-3,-44 9 2,0 0-2,37-5 3,-14 4-3,-23 1 2,0 0-2,13 1 2,-6 1-2,-7-2 1,0 0-1,-2 10 2,-3 15-2,5-25 1,0 0-1,-13 36 1,-6 18-1,19-54 1,0 0-1,-18 55 2,1-5-2,17-50 2,0 0-2,-13 47 3,3 0-3,10-47 4,0 0-4,-7 41 4,7-5-4,0-36 4,0 0-4,7 33 5,3-1-5,-10-32 4,0 0-4,23 19 5,13-19-5,-36 0 4,0 0-4,49-13 4,11-9-4,-60 22 4,0 0-4,67-28 4,0-1-4,-67 29 0,0 0 0,64-33 1,-11-3-1,-53 36 0,0 0 0,40-35 0,-6 11 0,-34 24-2,0 0 2,23-21-2,-6 4 2,-17 17-4,0 0 4,13-12-3,-5 3 3,-8 9-2,0 0 2,0 0-2,0 0 2,0 0-1,0 0 1,9 10 0,-3 13 0,-6-23 0,0 0 0,14 24 0,7 2 0,-21-26 0,0 0 0,33 22 0,13 3 0,-46-25 0,0 0 0,53 19 0,-7-7 0,-46-12 0,0 0 0,48 5 0,-8-14 0,-40 9 0,0 0 0,32-15 0,-4-8 0,-28 23 1,0 0-1,21-29 1,-1-4-1,-20 33 3,0 0-3,12-45 3,2-12-3,-14 57 7,0 0-7,6-61 7,-3 6-7,-3 55 13,0 0-13,-3-47 14,-3 18-14,6 29 15,0 0-15,-8-17 16,-5 8-16,13 9 16,0 0-16,-17 0 16,-8 9-16,25-9 14,0 0-14,-27 26 15,-8 22-15,35-48 13,0 0-13,-35 61 13,-2 11-13,37-72 9,0 0-9,-29 75 10,8-8-10,21-67 7,0 0-7,-5 64 8,14-3-8,-9-61 5,0 0-5,23 50 5,3-9-5,-26-41 3,0 0-3,32 30 4,0-11-4,-32-19 5,0 0-5,37 3 5,7-15-5,-44 12 5,0 0-5,44-24 6,7-16-6,-51 40 5,0 0-5,58-45 5,-3-2-5,-55 47 6,0 0-6,53-51 7,-3-7-7,-50 58 8,0 0-8,45-65 9,-8-15-9,-37 80 8,0 0-8,41-81 9,0 10-9,-41 71 9,0 0-9,40-62 9,-4 8-9,-36 54 8,0 0-8,33-45 9,-1 12-9,-32 33 4,0 0-4,26-19 4,-5 10-4,-21 9 2,0 0-2,23 4 2,6 10-2,-29-14 0,0 0 0,30 19 1,-6 7-1,-24-26 0,0 0 0,22 29 0,-5 6 0,-17-35-1,0 0 1,9 39-1,0 8 1,-9-47-3,0 0 3,5 54-3,-10 1 3,5-55-4,0 0 4,-9 54-3,-12-9 3,21-45-4,0 0 4,-23 36-4,0-8 4,23-28-4,0 0 4,-23 21-3,5-8 3,18-13-4,0 0 4,-12 11-4,1-6 4,11-5-4,0 0 4,0 0-4,-8 3 4,8-3-4,0 0 4,14-8-3,21-13 3,-35 21-2,0 0 2,46-36-2,12-20 2,-58 56-1,0 0 1,72-65-1,18-12 1,-90 77 0,0 0 0,96-76 0,-19 4 0,-77 72 0,0 0 0,68-68 0,-24 9 0,-44 59 0,0 0 0,24-52 0,-11 16 0,-13 36 1,0 0-1,1-28 1,-8 15-1,7 13 0,0 0 0,-21 1 1,-19 17-1,40-18 1,0 0-1,-43 31 1,8 15-1,35-46 0,0 0 0,-21 52 1,12 4-1,9-56 0,0 0 0,9 60 0,17 8 0,-26-68-1,0 0 1,37 71-1,2 3 1,-39-74-3,0 0 3,41 69-2,-1-13 2,-40-56-4,0 0 4,34 45-4,-9-5 4,-25-40-5,0 0 5,14 32-5,-14-9 5,0-23-6,0 0 6,-14 22-5,-20-1 5,34-21-5,0 0 5,-42 17-5,-13-6 5,55-11-4,0 0 4,-58 0-4,-4-9 4,62 9-3,0 0 3,-51-8-2,21 1 2,30 7-2,0 0 2,-11-11-2,20-8 2,-9 19-2,0 0 2,32-19-2,19-3 2,-51 22-2,0 0 2,64-23-2,15-5 2,-79 28-2,0 0 2,92-32-1,21-8 1,-113 40-5,0 0 5,116-52-4,-3-16 4,-113 68-8,0 0 8,104-67-8,-9 12 8,-95 55-7,0 0 7,76-45-6,-24 12 6,-52 33-1,0 0 1,31-28 0,-15 7 0,-16 21 0,0 0 0,-3-15 1,-11 4-1,14 11 3,0 0-3,-27-5 3,-14 7-3,41-2 6,0 0-6,-44 12 6,2 12-6,42-24 8,0 0-8,-37 36 8,10 11-8,27-47 9,0 0-9,-22 56 9,13 6-9,9-62 4,0 0-4,-4 64 4,13-14-4,-9-50 2,0 0-2,18 43 2,-1-6-2,-17-37 1,0 0-1,23 24 1,4-5-1,-27-19 0,0 0 0,31 12 1,-2-3-1,-29-9 1,0 0-1,28 0 1,-3-11-1,-25 11 1,0 0-1,19-17 2,-7-4-2,-12 21 2,0 0-2,9-33 2,-3-5-2,-6 38 4,0 0-4,5-46 4,7-12-4,-12 58 9,0 0-9,14-57 9,9 9-9,-23 48 13,0 0-13,28-42 14,2 8-14,-30 34 13,0 0-13,32-26 13,9 10-13,-41 16 11,0 0-11,49-7 11,2 7-11,-51 0 5,0 0-5,55 7 6,2 7-6,-57-14 2,0 0-2,49 23 3,-8 6-3,-41-29 1,0 0-1,31 38 1,-8 12-1,-23-50 0,0 0 0,11 56 1,-4 4-1,-7-60 0,0 0 0,-4 52 0,-1-17 0,5-35-1,0 0 1,-9 24 0,-5-5 0,14-19-2,0 0 2,-12 16-1,-1-4 1,13-12-1,0 0 1,-10 7-1,3-4 1,7-3 0,0 0 0,-2-12 0,2-19 0,0 31 1,0 0-1,9-45 1,9-19-1,-18 64 5,0 0-5,31-73 5,15-8-5,-46 81 10,0 0-10,58-80 10,17 7-10,-75 73 18,0 0-18,88-67 19,7 5-19,-95 62 22,0 0-22,108-54 22,12 14-22,-120 40 3,0 0-3,129-31 4,8 9-4,1-1-1957</inkml:trace>
  <inkml:trace contextRef="#ctx0" brushRef="#br0" timeOffset="9613.5294">14054 12342 1278,'0'0'0,"0"0"0,23 11 0,-23-11 4,0 0-4,25 12 4,10 12-4,-35-24 30,0 0-30,37 33 30,2 21-30,-39-54 38,0 0-38,23 76 39,-14 28-39,-9-104 27,0 0-27,-3 117 27,-17 6-27,20-123 22,0 0-22,-25 125 23,1-6-23,24-119 18,0 0-18,-18 111 18,7-25-18,11-86 21,0 0-21,-3 75 22,6-16-22,-3-59 29,0 0-29,11 41 30,-2-20-30,-9-21 28,0 0-28,18-3 29,13-25-29,-31 28 28,0 0-28,41-42 28,8-11-28,-49 53 24,0 0-24,50-64 24,4-14-24,-54 78 21,0 0-21,55-76 22,3 6-22,-58 70 26,0 0-26,64-55 27,10 24-27,-74 31 23,0 0-23,71-16 24,-4 15-24,-67 1 26,0 0-26,58 17 26,-12 17-26,-46-34 18,0 0-18,35 51 19,-12 11-19,-23-62 13,0 0-13,14 69 14,-17 0-14,3-69 8,0 0-8,-15 73 9,-7 5-9,22-78 6,0 0-6,-30 76 6,1-12-6,29-64 4,0 0-4,-31 50 4,2-13-4,29-37 4,0 0-4,-21 22 4,2-8-4,19-14 2,0 0-2,-13 5 3,8-3-3,5-2 2,0 0-2,0 0 3,2-9-3,-2 9 3,0 0-3,16-24 4,21-16-4,-37 40 3,0 0-3,49-55 3,18-16-3,-67 71 3,0 0-3,83-76 4,25 3-4,-108 73 3,0 0-3,106-73 4,-4 8-4,-102 65 3,0 0-3,99-61 3,-13 7-3,-86 54 2,0 0-2,78-45 3,-16 16-3,-62 29 1,0 0-1,46-21 2,-20 9-2,-26 12 2,0 0-2,9-9 3,-9 3-3,0 6 1,0 0-1,-21 5 2,-16 15-2,37-20 1,0 0-1,-50 33 1,-11 18-1,61-51 1,0 0-1,-57 55 2,11 0-2,46-55 1,0 0-1,-33 51 1,13-7-1,20-44 1,0 0-1,-9 44 2,13-3-2,-4-41 1,0 0-1,14 37 1,6-8-1,-20-29 0,0 0 0,30 19 1,1-15-1,-31-4 0,0 0 0,41-7 1,5-7-1,-46 14 0,0 0 0,46-23 1,-6-6-1,-40 29 1,0 0-1,32-33 1,-9 2-1,-23 31 2,0 0-2,16-28 2,-7 4-2,-9 24 4,0 0-4,5-19 5,-5 5-5,0 14 7,0 0-7,2-12 7,-2 12-7,0 0 6,0 0-6,0 0 7,0 0-7,0 0 7,0 0-7,0 0 7,21 14-7,-21-14 6,0 0-6,26 19 6,20-4-6,-46-15 3,0 0-3,60 14 3,20-3-3,-80-11 1,0 0-1,88 1 2,5-6-2,-93 5 1,0 0-1,96-17 2,-3-11-2,-93 28 1,0 0-1,87-41 2,-11-15-2,-76 56 1,0 0-1,58-67 2,-16-4-2,-42 71 2,0 0-2,28-73 2,-12 7-2,-16 66 2,0 0-2,6-60 2,-12 4-2,6 56 1,0 0-1,-17-48 1,-6 15-1,23 33 1,0 0-1,-18-21 1,6 13-1,12 8 0,0 0 0,-7 1 1,3 11-1,4-12 0,0 0 0,2 25 1,14 15-1,-16-40 0,0 0 0,23 45 1,14 0-1,-37-45 0,0 0 0,44 46 0,0 3 0,-44-49 0,0 0 0,44 53 0,-9 6 0,-35-59 0,0 0 0,27 59 0,-15-9 0,-12-50-1,0 0 1,-2 43 0,-13-4 0,15-39-1,0 0 1,-32 27 0,-12-8 0,44-19-1,0 0 1,-51 12 0,-6-5 0,57-7-1,0 0 1,-58 5 0,-2-8 0,60 3-1,0 0 1,-46-3 0,14-1 0,32 4 0,0 0 0,-17-2 0,17 2 0,0 0 0,0 0 0,17-12 0,34-5 0,-51 17 0,0 0 0,67-19 0,11-2 0,-78 21-1,0 0 1,87-24 0,10-4 0,-97 28-4,0 0 4,97-29-4,-9-2 4,-88 31-21,0 0 21,76-31-21,-13 3 21,-63 28-32,0 0 32,46-19-32,-19 5 32,-27 14-71,0 0 71,10-10-70,-10 10 70,0 0-1470</inkml:trace>
</inkml:ink>
</file>

<file path=ppt/ink/ink11.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traceFormat>
        <inkml:channelProperties>
          <inkml:channelProperty channel="X" name="resolution" value="621.35925" units="1/cm"/>
          <inkml:channelProperty channel="Y" name="resolution" value="636.3006" units="1/cm"/>
          <inkml:channelProperty channel="F" name="resolution" value="0" units="1/dev"/>
        </inkml:channelProperties>
      </inkml:inkSource>
      <inkml:timestamp xml:id="ts0" timeString="2020-11-01T03:58:50.218"/>
    </inkml:context>
    <inkml:brush xml:id="br0">
      <inkml:brushProperty name="width" value="0.05292" units="cm"/>
      <inkml:brushProperty name="height" value="0.05292" units="cm"/>
      <inkml:brushProperty name="color" value="#FF0000"/>
    </inkml:brush>
  </inkml:definitions>
  <inkml:trace contextRef="#ctx0" brushRef="#br0">10633 8668 236,'0'0'0,"0"0"0,35 11 0,-35-11 18,0 0-18,37 10 18,7-1-18,-44-9 65,0 0-65,44 0 66,-1-7-66,-43 7 79,0 0-79,38-14 80,-6-10-80,-32 24 70,0 0-70,37-31 70,-1-7-70,-36 38 35,0 0-35,37-40 36,-2 0-36,-35 40 36,0 0-36,26-48 36,-3-10-36,-23 58 38,0 0-38,14-71 39,-8-10-39,-6 81 39,0 0-39,0-81 39,-6-1-39,6 82 37,0 0-37,-14-84 37,-12-10-37,26 94 35,0 0-35,-35-93 35,-3 13-35,38 80 28,0 0-28,-38-66 29,-5 14-29,43 52 24,0 0-24,-46-43 24,-10 14-24,56 29 18,0 0-18,-60-23 19,-2 11-19,62 12 15,0 0-15,-63-2 16,3 6-16,60-4 8,0 0-8,-55 12 8,7 5-8,48-17 5,0 0-5,-33 16 5,1 5-5,32-21 1,0 0-1,-27 20 2,5 8-2,22-28 0,0 0 0,-22 31 0,12 6 0,10-37-2,0 0 2,-7 45-1,7 15 1,0 1-948</inkml:trace>
  <inkml:trace contextRef="#ctx0" brushRef="#br0" timeOffset="1697.3258">10767 6711 460,'0'0'0,"0"0"0,10-50 0,-10 50 36,0 0-36,13-49 36,4-9-36,-17 58 60,0 0-60,23-61 60,9 4-60,-32 57 50,0 0-50,41-57 50,12 8-50,-53 49 32,0 0-32,63-45 33,15 6-33,-78 39 22,0 0-22,81-37 23,2-6-23,-83 43 16,0 0-16,93-42 17,10 3-17,-103 39 12,0 0-12,104-37 12,0 4-12,-104 33 6,0 0-6,109-27 6,8 6-6,-117 21 2,0 0-2,120-19 3,-4 5-3,-116 14 1,0 0-1,127-9 2,13 6-2,-140 3 0,0 0 0,143 2 1,-2 8-1,-141-10 0,0 0 0,145 14 0,-4 8 0,-141-22 0,0 0 0,146 21 0,13 0 0,-159-21 0,0 0 0,163 19 0,-3 2 0,-160-21-1,0 0 1,154 21 0,-1-6 0,-153-15-1,0 0 1,155 17-1,-3 2 1,-152-19-1,0 0 1,148 16-1,-6 1 1,-142-17-1,0 0 1,137 25 0,-13-1 0,-124-24 0,0 0 0,125 24 0,-8-5 0,-117-19 0,0 0 0,111 17 0,-9 4 0,-102-21 0,0 0 0,90 23 0,-5-10 0,-85-13 0,0 0 0,74 13 0,-7-3 0,-67-10 0,0 0 0,51 5 0,-17-1 0,-34-4-1,0 0 1,21 5 0,-5-2 0,-16-3-1,0 0 1,9 4 0,-9-4 0,0 0-1,0 0 1,0 0 0,0 0 0,0 0-1,0 0 1,0-9 0,-9 2 0,0 2-638</inkml:trace>
  <inkml:trace contextRef="#ctx0" brushRef="#br0" timeOffset="2104.9506">15209 5716 225,'0'0'0,"17"9"0,36 6 0,-53-15 17,0 0-17,64 24 17,1 2-17,-65-26 13,0 0-13,65 35 13,-10 7-13,-55-42 8,0 0-8,49 55 8,-11 7-8,-38-62 17,0 0-17,22 71 17,-14 2-17,-8-73 21,0 0-21,-11 73 21,-21-4-21,32-69 23,0 0-23,-47 78 23,-19 22-23,66-100 24,0 0-24,-83 102 25,-30 5-25,113-107 17,0 0-17,-141 123 18,-35 33-18,1-5-321</inkml:trace>
  <inkml:trace contextRef="#ctx0" brushRef="#br0" timeOffset="4008.16">19954 6415 91,'0'0'0,"69"0"0,113 4 0,-182-4 22,0 0-22,222 8 23,13 8-23,-235-16 60,0 0-60,247 17 60,12-1-60,-259-16 66,0 0-66,258 17 67,-8 4-67,-250-21 43,0 0-43,237 10 44,-17-10-44,-220 0 35,0 0-35,209-12 35,-15-7-35,-194 19 27,0 0-27,182-21 27,-13-10-27,-169 31 22,0 0-22,159-26 23,-13 2-23,-146 24 20,0 0-20,129-16 20,-25 4-20,-104 12 20,0 0-20,90-8 21,-12-1-21,-78 9 26,0 0-26,62-7 27,-27 4-27,-35 3 26,0 0-26,21-2 26,-10 2-26,-11 0 23,0 0-23,0 0 24,-20-4-24,20 4 21,0 0-21,-28 4 22,-18-2-22,46-2 15,0 0-15,-51 3 15,-2-6-15,53 3 6,0 0-6,-58-2 7,3-5-7,55 7 0,0 0 0,-53-5 1,2-2-1,51 7-1,0 0 1,-41-4 0,17 4 0,24 0-2,0 0 2,-14-1-2,14 1 2,0 0-3,0 0 3,3-7-2,25-5 2,-28 12-3,0 0 3,43-9-2,13 2 2,-56 7-4,0 0 4,67-5-4,6-7 4,-73 12-6,0 0 6,81-7-6,9 7 6,-90 0-12,0 0 12,85 10-11,-13 11 11,-72-21-7,0 0 7,56 33-7,-19 7 7,-37-40-5,0 0 5,18 62-5,-20 24 5,2-86-3,0 0 3,-28 103-3,-32 12 3,60-115-2,0 0 2,-93 111-1,-40-7 1,-1-5-596</inkml:trace>
  <inkml:trace contextRef="#ctx0" brushRef="#br0" timeOffset="5404.8924">15180 7725 539,'0'0'0,"-53"23"0,-91 34 0,144-57 34,0 0-34,-179 64 35,-22-2-35,201-62 82,0 0-82,-220 57 82,-17 2-82,237-59 76,0 0-76,-249 57 76,-8 7-76,257-64 42,0 0-42,-253 63 43,13-5-43,240-58 34,0 0-34,-222 51 34,16-5-34,206-46 26,0 0-26,-191 37 27,11-10-27,180-27 19,0 0-19,-159 23 20,11-4-20,148-19 14,0 0-14,-118 12 14,31-7-14,87-5 12,0 0-12,-62 2 12,22-2-12,40 0 14,0 0-14,-32-4 14,9 1-14,23 3 11,0 0-11,-14-3 11,5-1-11,9 4 8,0 0-8,0 0 9,14-12-9,-14 12 5,0 0-5,20-9 6,11 1-6,-31 8 3,0 0-3,39-6 4,4 3-4,-43 3 2,0 0-2,49 0 3,6 0-3,-55 0 2,0 0-2,56 0 2,-8 0-2,-48 0 2,0 0-2,42 0 3,-3-3-3,-39 3 3,0 0-3,32-4 3,-7-1-3,-25 5 4,0 0-4,14-7 4,-4 2-4,-10 5 3,0 0-3,7-7 4,-7 7-4,0 0 3,0 0-3,9-9 4,-9-3-4,0 12 2,0 0-2,0-19 2,-7 2-2,7 17 1,0 0-1,-9-19 1,-1-2-1,10 21 0,0 0 0,-14-17 1,-2-1-1,16 18 0,0 0 0,-14-15 0,-2-1 0,16 16-1,0 0 1,-16-12 0,2 3 0,14 9-1,0 0 1,-18-7 0,4 4 0,14 3-2,0 0 2,-21-3-2,-4 1 2,25 2-5,0 0 5,-26 0-5,6 2 5,20-2-7,0 0 7,-18 5-7,-8 5 7,26-10-13,0 0 13,-23 10-13,7-1 13,16-9-29,0 0 29,-14 7-28,-2 5 28,16-12-45,0 0 45,-17 14-44,1 2 44,16-16-36,0 0 36,-16 15-35,3 8 35,13-23-32,0 0 32,-17 24-32,3 2 32,14-26-22,0 0 22,-14 26-21,1 5 21,13-31-13,0 0 13,-9 33-13,1 3 13,8-36-7,0 0 7,-6 33-6,3-5 6,3-28-2,0 0 2,3 24-2,3 7 2,-6-31 0,0 0 0,7 30 0,-2-13 0,-5-17 0,0 0 0,9 14 1,8 0-1,-17-14 2,0 0-2,23 10 3,0-1-3,-23-9 5,0 0-5,36 3 5,9 2-5,-45-5 7,0 0-7,59 4 8,15 8-8,-74-12 7,0 0-7,84 15 7,12 8-7,-96-23 4,0 0-4,109 26 5,20 7-5,-129-33 5,0 0-5,139 27 5,-1-6-5,1-5-687</inkml:trace>
</inkml:ink>
</file>

<file path=ppt/ink/ink12.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traceFormat>
        <inkml:channelProperties>
          <inkml:channelProperty channel="X" name="resolution" value="621.35925" units="1/cm"/>
          <inkml:channelProperty channel="Y" name="resolution" value="636.3006" units="1/cm"/>
          <inkml:channelProperty channel="F" name="resolution" value="0" units="1/dev"/>
        </inkml:channelProperties>
      </inkml:inkSource>
      <inkml:timestamp xml:id="ts0" timeString="2020-11-01T03:59:33.113"/>
    </inkml:context>
    <inkml:brush xml:id="br0">
      <inkml:brushProperty name="width" value="0.05292" units="cm"/>
      <inkml:brushProperty name="height" value="0.05292" units="cm"/>
      <inkml:brushProperty name="color" value="#FF0000"/>
    </inkml:brush>
  </inkml:definitions>
  <inkml:trace contextRef="#ctx0" brushRef="#br0">2689 2888 281,'0'0'0,"29"-7"0,50-5 0,-79 12 2,0 0-2,110-17 2,15 5-2,-125 12 13,0 0-13,136-16 13,14 1-13,-150 15 27,0 0-27,153-12 27,-8 3-27,-145 9 18,0 0-18,145-7 19,-6 7-19,-139 0 11,0 0-11,131 3 11,-18 6-11,5 2-258</inkml:trace>
  <inkml:trace contextRef="#ctx0" brushRef="#br0" timeOffset="600.4588">5435 3067 247,'0'0'0,"20"0"0,38 0 0,-58 0-1,0 0 1,81-4 0,23 1 0,-104 3-2,0 0 2,110 3-1,6 1 1,-116-4-2,0 0 2,117 3-2,1 6 2,-118-9-2,0 0 2,113 5-2,-9-2 2,4-3-117</inkml:trace>
  <inkml:trace contextRef="#ctx0" brushRef="#br0" timeOffset="2854.6951">7534 3042 796,'0'0'0,"0"0"0,0 0 0,0 0-7,0 0 7,-20 16-6,1-7 6,19-9-23,0 0 23,-21 12-22,-8 3 22,3 3-494</inkml:trace>
  <inkml:trace contextRef="#ctx0" brushRef="#br0" timeOffset="3197.3495">7308 3075 740,'0'0'0,"0"0"0,-16 4 0,16-4 26,0 0-26,-16 8 26,2 1-26,14-9 6,0 0-6,-11 12 7,-1 4-7,12-16 22,0 0-22,-11 15 22,11 6-22,0-21 20,0 0-20,6 24 20,4 4-20,-10-28 22,0 0-22,21 28 23,8 1-23,-29-29 22,0 0-22,39 28 22,10-1-22,-49-27 16,0 0-16,63 30 16,20-6-16,-83-24 12,0 0-12,94 17 12,10-6-12,-104-11 12,0 0-12,113 3 12,26-3-12,-139 0 16,0 0-16,150-3 16,23-9-16,-173 12 21,0 0-21,189-16 21,9-5-21,-198 21 18,0 0-18,208-15 19,0 3-19,-208 12 16,0 0-16,198-9 16,-11 0-16,-187 9 21,0 0-21,175-3 22,-13 3-22,-162 0 25,0 0-25,152 3 25,-9 2-25,-143-5 28,0 0-28,116 9 29,-26 2-29,-90-11 27,0 0-27,71 8 28,-18-8-28,-53 0 24,0 0-24,32 0 24,-15-7-24,-17 7 7,0 0-7,9-8 7,-7-5-7,0 1-1041</inkml:trace>
  <inkml:trace contextRef="#ctx0" brushRef="#br0" timeOffset="48325.4872">20720 13407 998,'0'0'0,"0"0"0,26-26 0,-26 26 8,0 0-8,27-26 8,-8 1-8,-19 25 13,0 0-13,21-27 13,-8-1-13,-13 28 7,0 0-7,10-28 8,-10 2-8,0 26 2,0 0-2,-10-24 3,-8 12-3,18 12 1,0 0-1,-26 0 1,-15 19-1,41-19 0,0 0 0,-58 35 0,-20 12 0,78-47 0,0 0 0,-83 62 1,4 24-1,79-86 0,0 0 0,-80 102 1,13 2-1,67-104 0,0 0 0,-51 102 1,19-13-1,32-89 1,0 0-1,-14 81 2,23-19-2,-9-62 2,0 0-2,23 47 2,11-26-2,-34-21 1,0 0-1,51 3 2,18-18-2,-69 15 5,0 0-5,81-32 5,9-9-5,-90 41 20,0 0-20,90-48 20,-7-6-20,-83 54 36,0 0-36,72-62 36,-5-20-36,-67 82 44,0 0-44,60-90 45,-10-10-45,-50 100 38,0 0-38,33-104 38,-21 2-38,-12 102 45,0 0-45,-7-94 45,-19 10-45,26 84 42,0 0-42,-53-63 43,-26 36-43,79 27 32,0 0-32,-105 10 33,-27 40-33,132-50 27,0 0-27,-136 80 27,-5 29-27,141-109 16,0 0-16,-131 123 16,26 8-16,-1 1-1206</inkml:trace>
  <inkml:trace contextRef="#ctx0" brushRef="#br0" timeOffset="48899.0723">18685 16331 1614,'0'0'0,"0"0"0,-46-46 0,46 46 12,0 0-12,-40-44 13,6 4-13,34 40 6,0 0-6,-33-32 7,-6 14-7,39 18 7,0 0-7,-46 2 8,-7 21-8,53-23 1,0 0-1,-58 38 2,-6 12-2,64-50 0,0 0 0,-62 64 0,6 10 0,56-74-1,0 0 1,-44 94 0,10 29 0,34-123-2,0 0 2,-19 131-1,15 4 1,4-135-2,0 0 2,15 126-2,23-17 2,-38-109-2,0 0 2,62 87-2,28-25 2,-90-62-3,0 0 3,95 44-2,-5-24 2,-90-20-2,0 0 2,87 2-2,-6-18 2,-81 16 0,0 0 0,74-34 0,-1-18 0,-73 52 0,0 0 0,63-69 1,-8-21-1,-55 90 3,0 0-3,40-102 4,-8-13-4,-32 115 25,0 0-25,20-119 25,-19-2-25,-1 121 35,0 0-35,-19-109 35,-20 24-35,39 85 37,0 0-37,-67-55 38,-28 32-38,95 23 18,0 0-18,-103 9 19,8 27-19,95-36 3,0 0-3,-78 62 4,11 25-4,4 1-1362</inkml:trace>
  <inkml:trace contextRef="#ctx0" brushRef="#br0" timeOffset="49423.0107">22363 15805 1491,'0'0'0,"-14"-3"0,-21-4 0,35 7-2,0 0 2,-39-4-2,7 13 2,32-9 0,0 0 0,-27 24 1,4 23-1,23-47 18,0 0-18,-19 66 18,1 25-18,18-91 16,0 0-16,-14 115 17,5 28-17,9-143 18,0 0-18,-1 163 19,11 19-19,-10-182 13,0 0-13,27 169 13,17-25-13,-44-144 8,0 0-8,63 107 8,20-34-8,-83-73 6,0 0-6,87 40 6,-2-30-6,-85-10 8,0 0-8,86-24 8,6-35-8,-92 59 21,0 0-21,90-80 22,-11-11-22,-79 91 41,0 0-41,60-108 42,-17-13-42,-43 121 35,0 0-35,19-126 35,-24 5-35,5 121 27,0 0-27,-36-111 27,-36 16-27,72 95 18,0 0-18,-109-73 18,-34 33-18,143 40 5,0 0-5,-164-29 6,-13 0-6,-1-1-1411</inkml:trace>
  <inkml:trace contextRef="#ctx0" brushRef="#br0" timeOffset="50232.5413">21265 13372 1379,'0'0'0,"0"0"0,-9-21 0,9 21 21,0 0-21,-7-15 22,0 3-22,7 12 39,0 0-39,-7-6 39,-2 6-39,9 0 50,0 0-50,-17 12 50,-8 14-50,25-26 25,0 0-25,-32 44 26,-5 16-26,37-60 18,0 0-18,-32 73 19,6 8-19,26-81 10,0 0-10,-18 80 10,4-20-10,14-60 8,0 0-8,-10 40 9,6-19-9,4-21 7,0 0-7,2 7 8,7-5-8,-9-2 7,0 0-7,21-12 8,12-18-8,-33 30 7,0 0-7,39-52 8,0-27-8,-39 79 10,0 0-10,39-90 11,1-4-11,-40 94 5,0 0-5,34-93 5,-8 6-5,-26 87 4,0 0-4,20-76 4,-8 19-4,-12 57 4,0 0-4,7-38 4,-1 19-4,-6 19 4,0 0-4,0 0 5,-4 22-5,4-22 2,0 0-2,-2 37 2,2 16-2,0-53 0,0 0 0,0 61 1,2-4-1,-2-57 0,0 0 0,5 64 0,8-3 0,-13-61-2,0 0 2,17 50-1,-4-19 1,-13-31-2,0 0 2,21 17-2,9-12 2,-30-5-1,0 0 1,37-10-1,7-23 1,-44 33 0,0 0 0,41-48 0,-8-9 0,-33 57 0,0 0 0,34-59 1,-4 2-1,-30 57 2,0 0-2,28-57 3,-3 1-3,-25 56 8,0 0-8,19-40 8,-8 21-8,-11 19 6,0 0-6,10-3 7,3 13-7,-13-10 6,0 0-6,17 30 6,10 23-6,-27-53 4,0 0-4,35 64 4,9 2-4,-44-66 3,0 0-3,57 78 3,13 14-3,-70-92 1,0 0-1,80 88 1,-3-12-1,-77-76 0,0 0 0,80 66 1,-8-14-1,-1-2-1355</inkml:trace>
  <inkml:trace contextRef="#ctx0" brushRef="#br0" timeOffset="50953.0519">18293 17702 1667,'9'-7'0,"-9"7"73,0 0-73,46-19 74,2 17-74,-48 2 45,0 0-45,46 26 46,-9 28-46,-37-54 12,0 0-12,31 86 12,-1 29-12,-30-115 3,0 0-3,30 114 3,-1-24-3,-29-90 0,0 0 0,23 64 1,-9-28-1,-14-36 0,0 0 0,14 21 0,4-11 0,-18-10 0,0 0 0,24-10 0,6-25 0,-30 35 3,0 0-3,27-64 3,-1-40-3,-26 104 9,0 0-9,28-122 9,6-7-9,-34 129 14,0 0-14,39-124 14,-6 10-14,-33 114 23,0 0-23,32-94 23,2 37-23,-34 57 9,0 0-9,35-28 9,11 30-9,-46-2 2,0 0-2,58 33 3,16 31-3,-2 2-1483</inkml:trace>
  <inkml:trace contextRef="#ctx0" brushRef="#br0" timeOffset="51449.5256">23704 17271 1155,'0'0'0,"0"0"0,-14-3 0,14 3 0,0 0 0,-18 5 0,-3 9 0,21-14 1,0 0-1,-28 22 1,-9 9-1,37-31 1,0 0-1,-37 42 2,0 11-2,37-53-1,0 0 1,-36 59-1,5 10 1,31-69 1,0 0-1,-20 70 1,11-11-1,9-59 7,0 0-7,8 51 7,13 0-7,-21-51 21,0 0-21,39 48 22,13-5-22,-52-43 32,0 0-32,71 28 32,17-21-32,-88-7 24,0 0-24,103-14 24,6-19-24,-109 33 15,0 0-15,95-59 15,-22-32-15,-1 1-960</inkml:trace>
  <inkml:trace contextRef="#ctx0" brushRef="#br0" timeOffset="52186.3439">18890 16767 1390,'0'0'0,"0"0"0,0 0 0,0 0 41,0 0-41,19-17 42,1 10-42,-20 7 19,0 0-19,37-7 19,17 2-19,-54 5 17,0 0-17,73-2 18,26 1-18,-99 1 8,0 0-8,113-4 9,12-5-9,-125 9 4,0 0-4,136-8 4,14 3-4,-150 5 1,0 0-1,162-7 1,11-5-1,-173 12 6,0 0-6,184-13 6,1 3-6,-185 10 3,0 0-3,187-14 3,-3-7-3,-184 21 3,0 0-3,176-20 4,-14 2-4,-162 18 12,0 0-12,154-10 13,-15 1-13,-139 9 25,0 0-25,117-8 26,-29-1-26,-88 9 33,0 0-33,65-5 34,-22 3-34,-43 2 22,0 0-22,24-3 23,-11-3-23,-13 6 10,0 0-10,-4-8 11,-15-3-11,19 11 1,0 0-1,-32-8 2,-3 1-2,35 7-2,0 0 2,-41-7-1,-8 0 1,49 7-20,0 0 20,-51-5-19,-2-2 19,53 7-45,0 0 45,-50-7-44,4 2 44,46 5-55,0 0 55,-40-2-55,4 4 55,36-2-62,0 0 62,-28 7-61,0 3 61,1-1-1025</inkml:trace>
  <inkml:trace contextRef="#ctx0" brushRef="#br0" timeOffset="52529.4255">20813 16373 1300,'0'0'0,"-7"-7"0,-7-10 0,14 17-3,0 0 3,-14-21-2,9 2 2,5 19-2,0 0 2,0-14-1,5 7 1,-5 7 2,0 0-2,21 5 2,22 11-2,-43-16 5,0 0-5,58 21 6,18 6-6,-76-27 10,0 0-10,86 31 11,11 6-11,-97-37 16,0 0-16,106 40 16,11 3-16,-117-43 15,0 0-15,116 52 16,-13 7-16,-103-59 19,0 0-19,102 55 20,-3-8-20,-99-47 23,0 0-23,83 38 24,-22-7-24,-61-31 24,0 0-24,43 24 24,-24-7-24,-19-17 25,0 0-25,-19 30 25,-50 23-25,69-53 16,0 0-16,-117 77 16,-68 42-16,185-119 9,0 0-9,-261 121 10,-60-33-10,-2 1-1160</inkml:trace>
  <inkml:trace contextRef="#ctx0" brushRef="#br0" timeOffset="53354.2937">19587 17093 315,'0'0'0,"0"0"0,-21 8 0,21-8 0,0 0 0,-20 11 0,4 1 0,16-12-6,0 0 6,-17 12-6,-4 0 6,21-12 15,0 0-15,-20 10 16,6-1-16,14-9 96,0 0-96,-9 7 97,-7-2-97,16-5 76,0 0-76,-12 2 77,5 0-77,7-2 92,0 0-92,0 0 93,0 0-93,0 0 93,0 0-93,7 10 94,12 2-94,-19-12 74,0 0-74,41 14 75,24 0-75,-65-14 58,0 0-58,85 10 59,12-3-59,-97-7 43,0 0-43,113 2 43,12-9-43,-125 7 34,0 0-34,129-12 35,2-2-35,-131 14 27,0 0-27,132-16 27,9-3-27,-141 19 20,0 0-20,145-22 20,-4-2-20,-141 24 25,0 0-25,133-21 26,-24 4-26,-109 17 25,0 0-25,90-11 25,-23 10-25,-67 1 9,0 0-9,34-11 9,-43-17-9,0 1-1205</inkml:trace>
  <inkml:trace contextRef="#ctx0" brushRef="#br0" timeOffset="53590.724">19652 16899 1132,'0'0'0,"0"0"0,2 12 0,-2-12-12,0 0 12,-2 29-11,-7 29 11,9-58-37,0 0 37,-23 69-37,-8 3 37,-1 1-717</inkml:trace>
  <inkml:trace contextRef="#ctx0" brushRef="#br0" timeOffset="53776.2256">19382 17383 830,'0'0'0,"-5"4"0,-16 8 0,21-12 0,0 0 0,-20 14 0,12-4 0,8-10-6,0 0 6,-8 7-5,8-7 5,0 0 9,0 0-9,9 12 9,21 14-9,-30-26 37,0 0-37,46 28 38,18-7-38,-64-21 54,0 0-54,84 15 55,29-3-55,-113-12 70,0 0-70,133 11 71,15-3-71,-148-8 48,0 0-48,152 9 49,3 0-49,-155-9 55,0 0-55,159 12 55,-7 2-55,-152-14 47,0 0-47,146 12 48,-8-4-48,-138-8 38,0 0-38,109-3 38,-40-16-38,0 0-1095</inkml:trace>
  <inkml:trace contextRef="#ctx0" brushRef="#br0" timeOffset="58833.9499">21758 9319 483,'0'0'0,"19"0"0,37 0 0,-56 0 19,0 0-19,75 0 19,15 2-19,-90-2 31,0 0-31,104 3 31,14 1-31,-118-4 45,0 0-45,127 3 46,2 1-46,-129-4 42,0 0-42,138 1 42,4-2-42,-142 1 31,0 0-31,152-4 32,4-4-32,-156 8 26,0 0-26,153-7 26,-5-2-26,-148 9 20,0 0-20,159-9 20,5 6-20,-164 3 14,0 0-14,171 0 14,13 2-14,-184-2 10,0 0-10,183 1 11,1 4-11,-184-5 3,0 0-3,175 4 3,-6-2-3,-169-2 2,0 0-2,170 1 2,-1-1-2,-169 0 1,0 0-1,175-1 2,1-1-2,-176 2 2,0 0-2,175-4 2,-2 1-2,-173 3 3,0 0-3,166-2 3,-4 2-3,-162 0 3,0 0-3,161 0 3,-4 2-3,-157-2 2,0 0-2,157 3 2,2-6-2,-159 3 1,0 0-1,155-3 2,-2-3-2,-153 6 2,0 0-2,149-7 2,1-1-2,-150 8 0,0 0 0,153-9 0,8 2 0,-161 7 1,0 0-1,155-8 1,-12-1-1,-143 9 3,0 0-3,139-9 3,-8 1-3,-131 8 3,0 0-3,132-7 4,1-2-4,-133 9 4,0 0-4,127-7 5,-20 2-5,-107 5 4,0 0-4,110-10 4,5 1-4,-115 9 4,0 0-4,111-5 5,-7 1-5,-104 4 12,0 0-12,99-3 12,0 3-12,-99 0 18,0 0-18,95 3 19,-3 6-19,-92-9 21,0 0-21,86 12 22,-12 4-22,-74-16 23,0 0-23,67 12 24,0-5-24,-67-7 21,0 0-21,55 8 22,-18-4-22,-37-4 22,0 0-22,30 1 22,-3 3-22,-27-4 18,0 0-18,19 0 18,-8 0-18,-11 0 15,0 0-15,5 0 16,-5 0-16,0 0 8,0 0-8,0 0 8,-25-21-8,-1 2-963</inkml:trace>
  <inkml:trace contextRef="#ctx0" brushRef="#br0" timeOffset="65830.5059">9724 10553 191,'0'0'0,"0"0"0,23 5 0,-23-5 12,0 0-12,30 5 13,19-5-13,-49 0 15,0 0-15,51 0 16,-1 0-16,-50 0 17,0 0-17,49-3 17,2-2-17,-51 5 17,0 0-17,57-7 17,6-2-17,-63 9 14,0 0-14,60-9 14,2 3-14,-62 6 10,0 0-10,64-7 11,1 1-11,-65 6 11,0 0-11,67-5 12,12-5-12,-79 10 14,0 0-14,87-11 14,-1 5-14,-86 6 21,0 0-21,85-11 21,3 1-21,-88 10 25,0 0-25,90-7 26,4 5-26,-94 2 26,0 0-26,92 5 26,-2 2-26,-90-7 23,0 0-23,98 11 24,12-1-24,-110-10 31,0 0-31,120 10 31,2 1-31,-122-11 19,0 0-19,127 7 20,14-2-20,-141-5 14,0 0-14,157-5 14,14-9-14,-171 14 10,0 0-10,171-23 10,-3-8-10,-168 31 12,0 0-12,168-29 12,-6 5-12,-162 24 8,0 0-8,162-18 8,8 4-8,-170 14 16,0 0-16,166-8 17,-4 4-17,-162 4 21,0 0-21,150 0 22,-7 5-22,-143-5 23,0 0-23,141 9 24,-2 3-24,-139-12 24,0 0-24,131 7 25,-16-3-25,-115-4 22,0 0-22,113-4 22,3-4-22,-116 8 27,0 0-27,113-13 27,-14-6-27,-99 19 24,0 0-24,92-17 24,-2 0-24,-90 17 19,0 0-19,84-16 20,-11 6-20,-73 10 12,0 0-12,60-9 13,-16 4-13,-44 5 1,0 0-1,32-4 1,-11 6-1,2 0-825</inkml:trace>
  <inkml:trace contextRef="#ctx0" brushRef="#br0" timeOffset="68518.8088">24121 10338 135,'0'0'0,"42"-1"0,66-3 0,-108 4 1,0 0-1,139-8 2,9-1-2,-148 9 23,0 0-23,161-14 23,7-3-23,-168 17 75,0 0-75,172-23 75,3 1-75,-175 22 80,0 0-80,178-23 80,9 1-80,-187 22 59,0 0-59,196-23 59,7-1-59,-203 24 44,0 0-44,209-21 44,2-6-44,-211 27 40,0 0-40,219-26 41,3 3-41,-222 23 39,0 0-39,219-24 40,-3-2-40,-216 26 33,0 0-33,211-24 33,-2 5-33,-209 19 32,0 0-32,208-18 33,-2 3-33,-206 15 27,0 0-27,203-14 27,-3 2-27,-200 12 25,0 0-25,194-9 26,-7-1-26,-187 10 20,0 0-20,180-11 20,-9 3-20,-171 8 16,0 0-16,162-7 16,-4 2-16,-158 5 13,0 0-13,157-9 14,-6 0-14,-151 9 8,0 0-8,140-7 9,-17 2-9,-123 5 8,0 0-8,120-3 8,2-1-8,-122 4 6,0 0-6,115-5 7,-15 0-7,-100 5 5,0 0-5,101-5 5,0 0-5,-101 5 5,0 0-5,93-4 6,-8 1-6,-85 3 9,0 0-9,67-4 10,-23 1-10,-44 3 11,0 0-11,44-6 12,7-2-12,-51 8 17,0 0-17,43-7 17,-22 3-17,-21 4 22,0 0-22,12-1 23,-12 1-23,0 0 21,0 0-21,9 0 22,-9 0-22,0 0 20,0 0-20,0 0 20,7 0-20,-7 0 17,0 0-17,0 0 17,7 7-17,-7-7 10,0 0-10,0 0 11,7 0-11,-7 0 8,0 0-8,0 0 8,12 0-8,-12 0 5,0 0-5,8 0 5,-1 1-5,-7-1 3,0 0-3,0 0 3,8 6-3,-8-6 0,0 0 0,0 0 1,9 12-1,-9-12 0,0 0 0,-3 12 0,-24 0 0,1 0-1106</inkml:trace>
  <inkml:trace contextRef="#ctx0" brushRef="#br0" timeOffset="70544.8199">6796 11583 449,'0'0'0,"0"0"0,35 0 0,-35 0 5,0 0-5,37-2 5,13 0-5,-50 2 16,0 0-16,60 0 17,10 5-17,-70-5 37,0 0-37,73 7 37,-1 0-37,-72-7 28,0 0-28,78 4 28,12-3-28,-90-1 19,0 0-19,95 4 20,4-1-20,-99-3 14,0 0-14,100 4 14,-1-4-14,-99 0 13,0 0-13,103-4 14,10 8-14,-113-4 11,0 0-11,113-4 12,0-4-12,-113 8 16,0 0-16,118-6 16,4 6-16,-122 0 18,0 0-18,127-1 19,3-4-19,-130 5 23,0 0-23,131-7 23,-13-4-23,-118 11 22,0 0-22,118-10 22,-1 1-22,-117 9 20,0 0-20,107-12 20,-11 2-20,-96 10 19,0 0-19,86-11 19,-1 3-19,-85 8 16,0 0-16,81-6 16,-3 6-16,-78 0 19,0 0-19,76 2 20,-13 2-20,-63-4 16,0 0-16,58 1 17,-10-2-17,-48 1 16,0 0-16,48-4 17,-3 2-17,-45 2 18,0 0-18,43-1 19,-3-4-19,-40 5 18,0 0-18,39-6 18,-12-1-18,-27 7 15,0 0-15,24-5 16,-6 4-16,-18 1 15,0 0-15,12-4 16,3 8-16,-15-4 8,0 0-8,12 1 9,-3 4-9,-9-5 2,0 0-2,7 11 3,-4 4-3,1 1-893</inkml:trace>
  <inkml:trace contextRef="#ctx0" brushRef="#br0" timeOffset="75003.3703">11033 11264 897,'0'0'0,"0"0"0,0 0 0,0 0 19,0 0-19,-23-26 19,16 18-19,7 8 41,0 0-41,-5-9 42,0 2-42,5 7 42,0 0-42,-13-17 43,-6-8-43,19 25 25,0 0-25,-21-25 26,1-1-26,20 26 19,0 0-19,-28-25 19,-7-8-19,35 33 15,0 0-15,-41-36 15,-5-7-15,46 43 12,0 0-12,-49-49 13,-9 1-13,58 48 11,0 0-11,-62-43 11,2 1-11,60 42 10,0 0-10,-62-43 11,-3 1-11,65 42 8,0 0-8,-73-41 8,-11 3-8,84 38 14,0 0-14,-87-35 15,-3-1-15,90 36 15,0 0-15,-102-35 16,-11 7-16,113 28 20,0 0-20,-120-17 21,-5 10-21,125 7 25,0 0-25,-136 2 25,-14 12-25,150-14 25,0 0-25,-166 21 25,-11 6-25,177-27 22,0 0-22,-167 31 23,1 1-23,166-32 14,0 0-14,-155 29 15,1 4-15,154-33 9,0 0-9,-148 40 9,0 5-9,148-45 5,0 0-5,-142 52 6,15 8-6,127-60 4,0 0-4,-121 66 4,4 1-4,117-67 3,0 0-3,-99 66 3,18-7-3,81-59 1,0 0-1,-63 71 1,20 14-1,43-85 0,0 0 0,-32 88 1,20 2-1,12-90 0,0 0 0,4 90 0,24 0 0,-28-90 0,0 0 0,40 92 0,20-2 0,-60-90-1,0 0 1,80 78-1,20-11 1,-100-67-4,0 0 4,112 52-3,11-7 3,-123-45-6,0 0 6,131 29-6,26-3 6,-157-26-7,0 0 7,178 18-7,20-17 7,-198-1-8,0 0 8,217-12-8,17-14 8,-234 26-7,0 0 7,246-41-6,-3-13 6,-243 54-5,0 0 5,233-71-4,-7-22 4,-226 93-5,0 0 5,200-90-4,-28 8 4,-172 82-5,0 0 5,143-77-5,-30-7 5,-113 84-3,0 0 3,82-83-2,-14 4 2,-68 79-1,0 0 1,45-69-1,-23 3 1,-22 66 1,0 0-1,9-61 1,-18 6-1,9 55 10,0 0-10,-22-61 10,-19-4-10,41 65 21,0 0-21,-53-63 22,-11 10-22,64 53 28,0 0-28,-84-44 29,-26 15-29,110 29 37,0 0-37,-130-21 37,-15 18-37,145 3 30,0 0-30,-154 12 30,-18 15-30,172-27 23,0 0-23,-177 42 23,11 15-23,-1 2-1313</inkml:trace>
  <inkml:trace contextRef="#ctx0" brushRef="#br0" timeOffset="76654.1352">1534 5785 169,'0'0'0,"0"0"0,0 0 0,0 0 6,0 0-6,0 0 6,26 18-6,-26-18 28,0 0-28,27 6 29,15 7-29,-42-13 30,0 0-30,56 8 30,1 3-30,-57-11 12,0 0-12,65 8 13,0 1-13,-65-9 9,0 0-9,82 5 9,13 2-9,-95-7 7,0 0-7,108 9 7,-1 3-7,-107-12 6,0 0-6,118 12 7,13-5-7,-131-7 8,0 0-8,145 9 9,12-6-9,-157-3 8,0 0-8,173 5 9,12 2-9,-185-7 6,0 0-6,203 2 6,5 0-6,-208-2 21,0 0-21,230 0 22,10 0-22,-240 0 38,0 0-38,245-4 39,6-3-39,-251 7 56,0 0-56,254-8 56,-11-1-56,-243 9 55,0 0-55,240-9 56,-5-3-56,-235 12 56,0 0-56,229-7 56,-6 2-56,-223 5 49,0 0-49,208-2 49,-14 1-49,-194 1 38,0 0-38,171 0 38,-23 1-38,-148-1 32,0 0-32,128 7 33,-19-3-33,-109-4 26,0 0-26,81 3 26,-19 2-26,-62-5 22,0 0-22,40 12 23,-20 7-23,-20-19 24,0 0-24,-14 26 25,-36 11-25,1-1-881</inkml:trace>
  <inkml:trace contextRef="#ctx0" brushRef="#br0" timeOffset="146736.2376">11349 10479 169,'0'0'0,"28"-11"0,48-15 0,-76 26 4,0 0-4,90-29 5,14 1-5,-104 28 11,0 0-11,115-22 11,19 4-11,-134 18 24,0 0-24,140-17 24,1 5-24,-141 12 19,0 0-19,150-5 20,16 5-20,-166 0 14,0 0-14,176 7 15,15 8-15,-191-15 14,0 0-14,201 21 14,11 12-14,-212-33 12,0 0-12,222 40 12,9 6-12,-231-46 5,0 0-5,244 42 6,10-6-6,-254-36 2,0 0-2,266 28 3,22-7-3,-288-21 0,0 0 0,298 8 0,27-11 0,-325 3 1,0 0-1,330-16 1,-5-10-1,-325 26 2,0 0-2,339-34 3,5 4-3,-344 30 6,0 0-6,326-27 6,-15 4-6,-311 23 12,0 0-12,307-19 13,-4 0-13,-303 19 18,0 0-18,286-3 19,-12 13-19,-274-10 26,0 0-26,250 16 27,-22 6-27,-228-22 27,0 0-27,208 24 27,-10 0-27,-198-24 24,0 0-24,175 23 24,-18-2-24,1 0-405</inkml:trace>
  <inkml:trace contextRef="#ctx0" brushRef="#br0" timeOffset="147389.2362">11450 10333 639,'0'0'0,"0"0"0,0 0 0,0 0 15,0 0-15,0 0 15,26-19-15,-26 19 36,0 0-36,20 7 36,11 5-36,-31-12 37,0 0-37,41 24 38,3 13-38,-44-37 1,0 0-1,49 41 1,6 6-1,0 0-554</inkml:trace>
  <inkml:trace contextRef="#ctx0" brushRef="#br0" timeOffset="147817.3643">13666 10378 617,'0'0'0,"58"-2"0,96-4 0,-154 6 11,0 0-11,182-7 11,7 1-11,-189 6 26,0 0-26,194 0 27,2 0-27,-196 0 28,0 0-28,190-5 28,3-5-28,-193 10 18,0 0-18,185-12 18,-16-2-18,-169 14 18,0 0-18,157-16 18,-8 1-18,-149 15 19,0 0-19,139-25 19,-8-7-19,-131 32 6,0 0-6,109-40 7,-19-14-7,-90 54 3,0 0-3,74-59 4,-12-10-4,-62 69 2,0 0-2,51-73 3,-16 6-3,-35 67 13,0 0-13,23-73 13,-14-8-13,-9 81 20,0 0-20,-9-80 20,-19-1-20,28 81 34,0 0-34,-41-78 34,-15 5-34,56 73 38,0 0-38,-74-79 39,-20-8-39,94 87 34,0 0-34,-100-81 34,-13 7-34,113 74 31,0 0-31,-124-71 31,-17 3-31,141 68 36,0 0-36,-152-60 37,-17 2-37,169 58 34,0 0-34,-187-45 35,-20 18-35,207 27 21,0 0-21,-231-12 21,-32 25-21,263-13 21,0 0-21,-284 32 21,-21 20-21,305-52 11,0 0-11,-332 64 12,-23 17-12,355-81 2,0 0-2,-370 111 3,-11 37-3,381-148-1,0 0 1,-385 170 0,-10 22 0,1-1-1048</inkml:trace>
</inkml:ink>
</file>

<file path=ppt/ink/ink13.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traceFormat>
        <inkml:channelProperties>
          <inkml:channelProperty channel="X" name="resolution" value="621.35925" units="1/cm"/>
          <inkml:channelProperty channel="Y" name="resolution" value="636.3006" units="1/cm"/>
          <inkml:channelProperty channel="F" name="resolution" value="0" units="1/dev"/>
        </inkml:channelProperties>
      </inkml:inkSource>
      <inkml:timestamp xml:id="ts0" timeString="2020-11-01T04:01:13.655"/>
    </inkml:context>
    <inkml:brush xml:id="br0">
      <inkml:brushProperty name="width" value="0.05292" units="cm"/>
      <inkml:brushProperty name="height" value="0.05292" units="cm"/>
      <inkml:brushProperty name="color" value="#FF0000"/>
    </inkml:brush>
  </inkml:definitions>
  <inkml:trace contextRef="#ctx0" brushRef="#br0">19875 7147 203,'0'0'0,"0"0"0,28 0 0,-28 0 0,0 0 0,30 0 1,3 0-1,-33 0 1,0 0-1,41 0 2,10 0-2,-51 0 4,0 0-4,60 4 5,2-1-5,-62-3 4,0 0-4,69 4 5,-4-4-5,-65 0 4,0 0-4,76-2 4,10 0-4,-86 2 4,0 0-4,94 0 5,-1-3-5,-93 3 7,0 0-7,101 0 8,1-7-8,-102 7 17,0 0-17,106-5 17,2-1-17,-108 6 33,0 0-33,108-3 33,6-1-33,-114 4 36,0 0-36,113-6 36,-2-3-36,-111 9 38,0 0-38,110-9 39,5 2-39,-115 7 34,0 0-34,111-8 34,-2-1-34,-109 9 32,0 0-32,110-9 33,-3 1-33,-107 8 27,0 0-27,106-4 27,-5 1-27,-101 3 20,0 0-20,93 0 21,-5-5-21,-88 5 16,0 0-16,87-7 17,1-2-17,-88 9 13,0 0-13,87-12 14,-17-4-14,-70 16 9,0 0-9,69-15 9,-4-3-9,-65 18 5,0 0-5,64-15 6,-2 3-6,-62 12 9,0 0-9,61-12 9,-8 3-9,-53 9 10,0 0-10,44-10 11,-8 8-11,-36 2 16,0 0-16,33-4 16,-3 1-16,-30 3 21,0 0-21,34-4 22,5 3-22,-39 1 21,0 0-21,37-7 21,-4 2-21,-33 5 20,0 0-20,34-9 20,3 2-20,-37 7 18,0 0-18,33-5 19,-11 3-19,-22 2 16,0 0-16,17-2 16,-1-1-16,-16 3 13,0 0-13,14 0 14,-3 0-14,-11 0 8,0 0-8,10 5 9,1 6-9,-11-11 4,0 0-4,9 13 5,-9 10-5,0 1-796</inkml:trace>
  <inkml:trace contextRef="#ctx0" brushRef="#br0" timeOffset="1334.9232">30184 7175 91,'0'0'0,"41"0"0,67-7 0,-108 7 10,0 0-10,132-2 11,2 2-11,-134 0 42,0 0-42,143-3 42,0-6-42,-143 9 71,0 0-71,138-9 72,-13 3-72,-125 6 72,0 0-72,118-7 73,-14 8-73,-104-1 50,0 0-50,90 2 50,-28 2-50,-62-4 45,0 0-45,46 3 46,-13 0-46,-33-3 27,0 0-27,22 9 28,-14 12-28,-1 0-488</inkml:trace>
  <inkml:trace contextRef="#ctx0" brushRef="#br0" timeOffset="20433.4185">18763 10697 91,'0'0'0,"26"3"0,43 7 0,-69-10 0,0 0 0,85 13 0,12 0 0,-97-13 0,0 0 0,111 13 1,6-3-1,-117-10 0,0 0 0,128 10 1,3-1-1,-131-9 7,0 0-7,132 7 8,-1-5-8,-131-2 5,0 0-5,134 3 6,2 0-6,-136-3 4,0 0-4,139 4 4,-8 5-4,-131-9 13,0 0-13,136 5 13,0 2-13,-136-7 20,0 0-20,144 8 21,6-2-21,-150-6 24,0 0-24,150 6 24,-1 0-24,-149-6 30,0 0-30,146 3 31,8-3-31,-154 0 29,0 0-29,158-3 29,10-3-29,-168 6 30,0 0-30,157-8 30,-7-4-30,-150 12 28,0 0-28,145-12 28,-6-1-28,-139 13 24,0 0-24,133-12 24,-6-7-24,-127 19 21,0 0-21,122-15 22,-17 6-22,-105 9 17,0 0-17,105-5 17,-3-7-17,-102 12 14,0 0-14,93-11 15,-8 3-15,-85 8 12,0 0-12,74-9 13,-14-3-13,-60 12 18,0 0-18,48-12 19,-9 3-19,-39 9 18,0 0-18,37-10 19,0-7-19,-37 17 16,0 0-16,32-14 17,-17 7-17,-15 7 18,0 0-18,11-7 19,-11 7-19,0 0 24,0 0-24,9-4 24,-9 4-24,0 0 25,0 0-25,0 0 25,-7 6-25,7-6 23,0 0-23,-11 7 23,-5 3-23,16-10 16,0 0-16,-16 12 17,4-5-17,12-7 5,0 0-5,-7 5 5,7-5-5,0 0 0,0 0 0,-2 9 1,2-9-1,0 0-681</inkml:trace>
  <inkml:trace contextRef="#ctx0" brushRef="#br0" timeOffset="38433.1144">3605 9170 124,'0'0'0,"25"0"0,46 0 0,-71 0 0,0 0 0,95 0 1,13 0-1,-108 0 1,0 0-1,121 0 2,3 0-2,-124 0 0,0 0 0,125 4 1,2 8-1,-127-12 4,0 0-4,140 8 4,4 5-4,-144-13 2,0 0-2,150 8 3,-5 1-3,-145-9 2,0 0-2,148 7 2,6-4-2,-154-3 3,0 0-3,164 0 4,7-7-4,-171 7 14,0 0-14,171-5 14,1-5-14,-172 10 24,0 0-24,167-9 24,-4 0-24,-163 9 29,0 0-29,155-8 29,-3 1-29,-152 7 40,0 0-40,144-2 41,-11 2-41,-133 0 44,0 0-44,120 9 45,-16 3-45,-104-12 43,0 0-43,92 15 44,-8 6-44,-84-21 36,0 0-36,78 21 36,0-4-36,-78-17 28,0 0-28,70 23 29,-15 1-29,-55-24 8,0 0-8,26-9 9,-40-51-9,2-1-458</inkml:trace>
  <inkml:trace contextRef="#ctx0" brushRef="#br0" timeOffset="41872.9318">10532 13457 404,'0'0'0,"0"0"0,26-5 0,-26 5 2,0 0-2,25-9 3,11 6-3,-36 3 17,0 0-17,37-6 18,1 5-18,-38 1 16,0 0-16,36 0 17,1 1-17,-37-1 25,0 0-25,35 6 25,-1 0-25,-34-6 14,0 0-14,40 6 15,8-1-15,-48-5 7,0 0-7,55 7 8,3-2-8,-58-5 11,0 0-11,69 7 11,3 0-11,-72-7 15,0 0-15,72 8 16,4 6-16,-76-14 25,0 0-25,81 16 26,15 1-26,-96-17 35,0 0-35,95 17 36,4 4-36,-99-21 36,0 0-36,99 21 36,6 0-36,-105-21 35,0 0-35,110 19 35,-4 2-35,-106-21 28,0 0-28,109 13 29,8-2-29,-117-11 19,0 0-19,114 7 19,3-2-19,-117-5 15,0 0-15,118 0 16,16-7-16,-134 7 9,0 0-9,129-5 10,0-6-10,-129 11 7,0 0-7,127-7 7,9 4-7,-136 3 5,0 0-5,136-2 6,3 2-6,-139 0 4,0 0-4,131 2 5,-1 7-5,-130-9 3,0 0-3,127 5 4,4 4-4,-131-9 3,0 0-3,127 10 3,-3-5-3,-124-5 2,0 0-2,123 7 3,9-2-3,-132-5 5,0 0-5,127 4 5,-7-4-5,-120 0 11,0 0-11,120-2 12,6 0-12,-126 2 14,0 0-14,122 0 14,-13 4-14,-109-4 17,0 0-17,109 3 18,4 1-18,-113-4 14,0 0-14,112 3 14,-19 2-14,-93-5 14,0 0-14,95 2 14,2 1-14,-97-3 16,0 0-16,94 2 17,-13 0-17,-81-2 9,0 0-9,76 0 10,-5-5-10,-71 5 6,0 0-6,70-4 6,-1 4-6,-69 0 6,0 0-6,67 2 7,-7 3-7,-60-5 5,0 0-5,57 5 6,-17-1-6,-40-4 5,0 0-5,35 2 6,-3-2-6,-32 0 9,0 0-9,28 1 9,-3 4-9,-25-5 10,0 0-10,20 0 11,-1-6-11,-19 6 12,0 0-12,12-6 13,2 3-13,-14 3 13,0 0-13,11-4 14,1-1-14,-12 5 14,0 0-14,9-22 15,-4-15-15,4 1-1032</inkml:trace>
  <inkml:trace contextRef="#ctx0" brushRef="#br0" timeOffset="57784.1537">13447 13727 303,'0'0'0,"30"-2"0,46 0 0,-76 2 6,0 0-6,96-1 7,17-1-7,-113 2 25,0 0-25,114 3 25,-3 6-25,-111-9 28,0 0-28,115 10 29,10 4-29,-125-14 33,0 0-33,124 11 34,-9-8-34,-115-3 22,0 0-22,118 0 23,5-3-23,-123 3 12,0 0-12,126-13 12,-3-2-12,-123 15 6,0 0-6,124-17 6,-2 1-6,-122 16 3,0 0-3,123-19 3,9 2-3,-132 17 1,0 0-1,135-19 2,6 1-2,-141 18 1,0 0-1,146-20 1,10-1-1,-156 21 1,0 0-1,162-24 1,-9-2-1,-153 26 1,0 0-1,145-30 2,-13 1-2,-132 29 2,0 0-2,124-30 2,-9 1-2,-115 29 2,0 0-2,99-29 2,-13-4-2,-86 33 11,0 0-11,72-32 11,-5-2-11,-67 34 20,0 0-20,55-38 20,-4-9-20,-51 47 24,0 0-24,43-48 24,-6-3-24,-37 51 23,0 0-23,24-51 23,-6 0-23,-18 51 23,0 0-23,7-48 24,-10-2-24,3 50 25,0 0-25,-11-54 26,-7-5-26,18 59 25,0 0-25,-26-66 26,-4-3-26,30 69 20,0 0-20,-32-64 20,-8 11-20,40 53 28,0 0-28,-43-52 29,-6 3-29,49 49 35,0 0-35,-62-48 36,-12-8-36,74 56 44,0 0-44,-88-50 45,-6 2-45,94 48 41,0 0-41,-104-44 41,-12 12-41,116 32 37,0 0-37,-128-21 38,-6 9-38,134 12 24,0 0-24,-141-7 25,-16 5-25,157 2 16,0 0-16,-171 0 17,-6 2-17,177-2 6,0 0-6,-176 0 6,0-4-6,176 4 0,0 0 0,-182-1 0,2 1 0,180 0-2,0 0 2,-180 0-2,-2-7 2,182 7-11,0 0 11,-187-4-10,-4 2 10,191 2-17,0 0 17,-203 0-16,-5-5 16,208 5-16,0 0 16,-213-3-16,-3 1 16,216 2-13,0 0 13,-210 0-13,9-2 13,201 2-10,0 0 10,-199-3-9,-4 1 9,203 2-5,0 0 5,-196 0-5,3 0 5,193 0-1,0 0 1,-187 2-1,9 1 1,178-3 0,0 0 0,-176 6 0,-3 0 0,179-6 1,0 0-1,-180 6 2,-5 4-2,185-10 5,0 0-5,-176 12 5,1 2-5,175-14 8,0 0-8,-159 19 8,9 7-8,150-26 9,0 0-9,-145 31 9,2 2-9,143-33 4,0 0-4,-132 35 5,2 1-5,130-36 1,0 0-1,-119 35 1,6-1-1,113-34 0,0 0 0,-97 37 0,14-1 0,83-36-2,0 0 2,-72 41-2,8 3 2,64-44-5,0 0 5,-49 50-4,17 10 4,32-60-6,0 0 6,-17 64-6,17-1 6,0-63-6,0 0 6,17 57-5,15 0 5,-32-57-4,0 0 4,42 66-3,11 15 3,-53-81-3,0 0 3,62 81-3,16-1 3,-78-80-3,0 0 3,86 76-2,22-7 2,-108-69-2,0 0 2,113 71-2,9-1 2,-122-70-6,0 0 6,135 58-5,5-6 5,-140-52-5,0 0 5,145 40-4,8-12 4,-153-28-4,0 0 4,154 17-4,5-7 4,-159-10-6,0 0 6,162 2-5,2-7 5,-164 5-6,0 0 6,171-17-6,14-6 6,-185 23-7,0 0 7,193-33-6,6-8 6,-199 41-7,0 0 7,200-43-6,3-4 6,-203 47-5,0 0 5,203-42-4,-4 9 4,-199 33-6,0 0 6,196-24-6,2 16 6,1-1-813</inkml:trace>
  <inkml:trace contextRef="#ctx0" brushRef="#br0" timeOffset="68114.0549">7574 14736 225,'0'0'0,"25"0"0,35-2 0,-60 2 7,0 0-7,94-5 7,24-2-7,-118 7 27,0 0-27,132-12 27,16-4-27,-148 16 55,0 0-55,154-17 56,-1 1-56,-153 16 41,0 0-41,166-10 41,11 3-41,-177 7 27,0 0-27,176-5 28,4 1-28,-180 4 22,0 0-22,179-3 23,-12-2-23,-167 5 21,0 0-21,166-6 22,-7 0-22,-159 6 26,0 0-26,162-7 27,6 0-27,-168 7 40,0 0-40,162-9 41,-12 0-41,-150 9 36,0 0-36,143-6 36,-12 4-36,-131 2 38,0 0-38,127 0 38,0 0-38,-127 0 42,0 0-42,120 0 42,-14 0-42,-106 0 41,0 0-41,99-2 41,-8-3-41,-91 5 34,0 0-34,89-5 35,-17-1-35,-72 6 31,0 0-31,65-6 31,-12-1-31,-53 7 23,0 0-23,44-7 23,-3 0-23,-41 7 20,0 0-20,32-5 20,-1-2-20,-31 7 18,0 0-18,29-7 19,-1 0-19,-28 7 13,0 0-13,25-7 14,-6 0-14,-19 7 17,0 0-17,21-9 18,-5-1-18,-16 10 17,0 0-17,18-9 17,-2 2-17,-16 7 15,0 0-15,14-5 15,-5 2-15,-9 3 15,0 0-15,8-4 16,-1 1-16,-7 3 10,0 0-10,9-4 10,-2 3-10,-7 1 9,0 0-9,9 0 9,0 1-9,-9-1 10,0 0-10,14 4 10,-5 1-10,-9-5 11,0 0-11,9 5 11,1-1-11,-10-4 9,0 0-9,13 1 9,-4 1-9,-9-2 9,0 0-9,8 2 9,-8-2-9,0 0 10,0 0-10,9 3 10,-9-3-10,0 0 11,0 0-11,0 0 11,7 5-11,-7-5 12,0 0-12,0 0 13,7 4-13,-7-4 12,0 0-12,0 0 12,9 9-12,-9-9 11,0 0-11,5 7 11,1 3-11,-6-10 12,0 0-12,7 12 12,-2 2-12,-5-14 9,0 0-9,5 10 10,1 1-10,-6-11 7,0 0-7,7 7 8,-7-7-8,0 0 7,0 0-7,9 8 8,-9-8-8,0 0 6,0 0-6,0 0 6,0 0-6,0 0 5,0 0-5,0 0 5,7 4-5,-7-4 5,0 0-5,0 0 5,0 0-5,0 0 4,0 0-4,0 0 5,0 0-5,0 0 5,0 0-5,0 0 5,0 0-5,0 0 4,0 0-4,0 0 4,0 0-4,0 0 3,0 0-3,0 0 4,7 0-4,-7 0 3,0 0-3,0 0 3,0 0-3,0 0 2,0 0-2,5 7 3,-5-7-3,0 0 2,0 0-2,0 0 3,0 0-3,0 0 2,0 0-2,3 7 2,-3-7-2,0 0 2,0 0-2,0 0 3,0 0-3,0 0 2,0 0-2,0 6 2,0-6-2,0 0 2,0 0-2,0 0 2,0 0-2,0 0 2,0 0-2,-7 4 2,7-4-2,0 0 2,0 0-2,-8 0 3,8 0-3,0 0 2,0 0-2,-7-4 2,7 4-2,0 0 3,0 0-3,-8-3 3,8 3-3,0 0 2,0 0-2,-5-2 3,5 2-3,0 0 3,0 0-3,-10-1 3,1-1-3,9 2 3,0 0-3,-7-2 3,7 2-3,0 0 2,0 0-2,-6-2 3,6 2-3,0 0 1,0 0-1,-8 0 2,-5 0-2,13 0 1,0 0-1,-16 4 1,-7 6-1,23-10 0,0 0 0,-33 16 0,-9 6 0,1 1-1392</inkml:trace>
  <inkml:trace contextRef="#ctx0" brushRef="#br0" timeOffset="74507.8912">25531 14694 203,'0'0'0,"19"0"0,36 4 0,-55-4 3,0 0-3,70 1 4,12 1-4,-82-2 5,0 0-5,91 0 6,17 0-6,-108 0 8,0 0-8,113-3 9,3-4-9,-116 7 24,0 0-24,127-7 25,8 2-25,-135 5 24,0 0-24,148-4 25,14-3-25,-162 7 21,0 0-21,168-8 21,7 2-21,-175 6 24,0 0-24,172-3 24,1 1-24,-173 2 31,0 0-31,179 0 32,-5 2-32,-174-2 35,0 0-35,173 3 35,0 1-35,-173-4 35,0 0-35,168 0 35,-4-2-35,-164 2 31,0 0-31,152-2 32,-15 1-32,-137 1 28,0 0-28,140 1 29,1 3-29,-141-4 26,0 0-26,134 3 27,-9 1-27,-125-4 23,0 0-23,122 3 23,-9 2-23,-113-5 21,0 0-21,108 7 21,-9 2-21,-99-9 19,0 0-19,93 9 19,-1-2-19,-92-7 18,0 0-18,85 8 18,-15 3-18,-70-11 15,0 0-15,58 10 15,-13-5-15,-45-5 21,0 0-21,40 2 22,4 0-22,-44-2 20,0 0-20,37 0 20,-8 0-20,-29 0 19,0 0-19,21 0 20,-4 0-20,-17 0 28,0 0-28,15-2 28,-3 0-28,-12 2 27,0 0-27,10-2 28,-10 2-28,0 0 32,0 0-32,11 0 32,-4 0-32,-7 0 35,0 0-35,0 0 36,7 0-36,-7 0 31,0 0-31,0 0 32,0 0-32,0 0 29,0 0-29,0 0 29,0 0-29,0 0 22,0 0-22,9 0 23,-9 0-23,0 0 19,0 0-19,7-1 20,-7 1-20,0 0 16,0 0-16,7-4 16,-7 4-16,0 0 13,0 0-13,7 0 14,-7 0-14,0 0 14,0 0-14,7 0 14,-7 0-14,0 0 12,0 0-12,13 0 13,-6 0-13,-7 0 13,0 0-13,7 0 13,-7 0-13,0 0 10,0 0-10,9 0 10,-9 0-10,0 0 8,0 0-8,10 0 8,-1 0-8,-9 0 7,0 0-7,11 0 8,-3 0-8,-8 0 6,0 0-6,7 2 6,-7-2-6,0 0 5,0 0-5,11 7 5,-6-5-5,-5-2 4,0 0-4,7 1 5,-7-1-5,0 0 3,0 0-3,7 0 4,-7 0-4,0 0 3,0 0-3,0 0 3,-5-38-3,0 0-1290</inkml:trace>
  <inkml:trace contextRef="#ctx0" brushRef="#br0" timeOffset="76237.5041">30747 14736 292,'0'0'0,"0"0"0,0 0 0,0 0 16,0 0-16,7-30 16,-3 16-16,-4 14 46,0 0-46,3-13 46,3-1-46,-6 14 45,0 0-45,3-16 46,-3-3-46,0 19 24,0 0-24,2-21 25,1 1-25,-3 20 16,0 0-16,0-21 16,-3 0-16,3 21 14,0 0-14,-4-21 15,6-3-15,-2 24 15,0 0-15,4-24 16,-3 3-16,-1 21 14,0 0-14,-1-21 14,-3-3-14,4 24 14,0 0-14,-3-26 15,-3 4-15,6 22 17,0 0-17,-5-21 17,2 0-17,3 21 19,0 0-19,-6-22 19,-3-1-19,9 23 20,0 0-20,-10-24 21,-3 0-21,13 24 22,0 0-22,-12-26 22,3-4-22,9 30 23,0 0-23,-9-31 23,-1-2-23,10 33 23,0 0-23,-11-34 24,-1-1-24,12 35 26,0 0-26,-16-38 26,0 2-26,16 36 23,0 0-23,-17-33 24,-6 3-24,23 30 21,0 0-21,-23-27 21,-6 2-21,29 25 24,0 0-24,-30-24 24,-5 2-24,35 22 17,0 0-17,-33-19 17,1 0-17,32 19 14,0 0-14,-28-23 15,-1 2-15,29 21 12,0 0-12,-28-20 13,2-1-13,26 21 9,0 0-9,-30-19 10,-7 1-10,37 18 5,0 0-5,-41-15 5,-7-1-5,48 16 2,0 0-2,-54-15 2,-8 1-2,62 14 1,0 0-1,-64-10 2,3 1-2,61 9 0,0 0 0,-62-5 1,0-2-1,62 7 0,0 0 0,-71-5 0,-10-4 0,81 9 0,0 0 0,-86-4 0,-1 6 0,87-2 0,0 0 0,-93 4 0,-6-3 0,99-1 0,0 0 0,-106 0 0,-2 0 0,108 0 0,0 0 0,-111 0 0,-7 0 0,118 0 0,0 0 0,-118-1 0,-4-3 0,122 4-1,0 0 1,-125-7 0,-6-5 0,131 12-1,0 0 1,-127-12 0,5 5 0,122 7-1,0 0 1,-123-9 0,-6 3 0,129 6-1,0 0 1,-125-6 0,10 6 0,115 0 0,0 0 0,-117 4 0,-3 3 0,120-7 0,0 0 0,-121 10 0,6 4 0,115-14 1,0 0-1,-118 16 1,-2-1-1,120-15 2,0 0-2,-120 12 2,3 4-2,117-16 4,0 0-4,-114 14 4,-3 5-4,117-19 4,0 0-4,-113 19 4,4 1-4,109-20 6,0 0-6,-108 19 6,-1 4-6,109-23 3,0 0-3,-104 21 3,10-2-3,94-19 2,0 0-2,-92 19 3,0 3-3,92-22 0,0 0 0,-84 26 1,11-3-1,73-23 0,0 0 0,-67 24 0,13 0 0,54-24-1,0 0 1,-48 28-1,2 5 1,46-33-2,0 0 2,-40 36-2,2 0 2,38-36-3,0 0 3,-35 37-3,0-1 3,35-36-3,0 0 3,-32 38-3,7-1 3,25-37-3,0 0 3,-23 34-3,2 1 3,21-35-3,0 0 3,-17 36-2,6-3 2,11-33-2,0 0 2,-7 42-1,7 15 1,0-57-1,0 0 1,7 62 0,4 5 0,-11-67-1,0 0 1,21 63 0,5-6 0,-26-57 0,0 0 0,39 54 0,12-3 0,-51-51 0,0 0 0,57 54 0,5 12 0,-62-66-1,0 0 1,68 66 0,10-6 0,-78-60-1,0 0 1,92 56 0,10-5 0,-102-51-3,0 0 3,108 45-2,8-3 2,-116-42-2,0 0 2,122 43-2,10 6 2,-132-49-5,0 0 5,147 48-5,19-8 5,-166-40-2,0 0 2,174 33-2,5-9 2,-179-24-1,0 0 1,188 14 0,5-11 0,-193-3-1,0 0 1,206-7 0,8-12 0,-214 19 0,0 0 0,212-32 0,-1-20 0,-1 0-878</inkml:trace>
  <inkml:trace contextRef="#ctx0" brushRef="#br0" timeOffset="86415.835">3162 9310 91,'0'0'0,"0"0"0,-38 9 0,1 0-9</inkml:trace>
  <inkml:trace contextRef="#ctx0" brushRef="#br0" timeOffset="86697.4254">2541 9477 415,'0'0'0,"13"0"0,13 5 0,-26-5 39,0 0-39,41 8 40,10 3-40,-51-11 78,0 0-78,62 8 79,10 8-79,-72-16 64,0 0-64,92 16 65,12 4-65,-104-20 46,0 0-46,120 23 46,12 3-46,-132-26 32,0 0-32,150 24 33,30-3-33,-180-21 28,0 0-28,212 17 29,28 2-29,-240-19 25,0 0-25,272 7 26,26-14-26,-298 7 22,0 0-22,314-19 23,4-10-23,-318 29 25,0 0-25,339-37 25,12-4-25,-351 41 25,0 0-25,356-30 25,8 20-25,-364 10 18,0 0-18,365-16 18,2-3-18,6 2-860</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1-01T04:10:06.390"/>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19200" units="cm"/>
          <inkml:channel name="Y" type="integer" max="11008" units="cm"/>
          <inkml:channel name="F" type="integer" max="4096" units="dev"/>
        </inkml:traceFormat>
        <inkml:channelProperties>
          <inkml:channelProperty channel="X" name="resolution" value="621.35925" units="1/cm"/>
          <inkml:channelProperty channel="Y" name="resolution" value="636.3006" units="1/cm"/>
          <inkml:channelProperty channel="F" name="resolution" value="0" units="1/dev"/>
        </inkml:channelProperties>
      </inkml:inkSource>
      <inkml:timestamp xml:id="ts1" timeString="2020-11-01T04:10:25.990"/>
    </inkml:context>
  </inkml:definitions>
  <inkml:trace contextRef="#ctx0" brushRef="#br0">21481 14015</inkml:trace>
  <inkml:trace contextRef="#ctx1" brushRef="#br0">26655 9842 404,'0'0'0,"0"0"0,46 0 0,-46 0 1,0 0-1,40 1 2,3 8-2,-43-9 8,0 0-8,37 9 9,-11-4-9,-26-5 1,0 0-1,20 7 1,-3 1-1,1 1-260</inkml:trace>
  <inkml:trace contextRef="#ctx1" brushRef="#br0" timeOffset="1658.7011">23769 9828 180,'0'0'0,"0"0"0,0 0 0,0 0 7,0 0-7,0 0 8,0 0-8,0 0 8,0 0-8,23 2 9,-7 4-9,-16-6 18,0 0-18,23 4 18,-3-4-18,-20 0 23,0 0-23,26-4 23,4 4-23,-30 0 40,0 0-40,37-3 41,5 1-41,-42 2 46,0 0-46,52-1 46,6-3-46,-58 4 51,0 0-51,62-2 52,-1 2-52,-61 0 47,0 0-47,64 0 48,-1 0-48,-63 0 47,0 0-47,73-5 48,12-2-48,-85 7 41,0 0-41,93-7 41,4 4-41,-97 3 37,0 0-37,95-2 37,11-1-37,-106 3 26,0 0-26,110-4 27,-1 3-27,-109 1 25,0 0-25,118-2 25,6 0-25,-124 2 19,0 0-19,129 0 20,-13 4-20,-116-4 18,0 0-18,118 3 18,2-1-18,-120-2 13,0 0-13,117 3 13,-11-3-13,-106 0 10,0 0-10,102 0 10,6 0-10,-108 0 7,0 0-7,100-3 8,-6 1-8,-94 2 7,0 0-7,86-3 7,-6-1-7,-80 4 7,0 0-7,77-7 7,-1 4-7,-76 3 11,0 0-11,69-2 12,-14 4-12,-55-2 10,0 0-10,46 3 10,-11 4-10,-35-7 13,0 0-13,32 4 13,-2-3-13,-30-1 12,0 0-12,26 0 13,-6-1-13,-20 1 11,0 0-11,16 0 12,1 0-12,-17 0 9,0 0-9,14 0 9,-3 0-9,-11 0 8,0 0-8,7 0 9,0 0-9,-7 0 5,0 0-5,7 0 6,0-2-6,-7 2 5,0 0-5,0 0 6,9-2-6,-9 2 3,0 0-3,0 0 4,7 0-4,-7 0 2,0 0-2,0 0 2,7-3-2,-7 3 0,0 0 0,0 0 1,0 0-1,0 0 0,0 0 0,0 0 0,0 0 0,0 0 0,0 0 0,-9 0 0,-14 15 0,0-3-967</inkml:trace>
  <inkml:trace contextRef="#ctx1" brushRef="#br0" timeOffset="3565.0956">23494 9923 214,'0'0'0,"0"0"0,48-10 0,-48 10 1,0 0-1,51-11 1,16 3-1,-67 8 6,0 0-6,71-4 7,1 1-7,-72 3 27,0 0-27,78 0 28,5 0-28,-83 0 27,0 0-27,90 0 28,10 3-28,-100-3 16,0 0-16,104 2 17,2-2-17,-106 0 9,0 0-9,113-2 9,9-1-9,-122 3 12,0 0-12,130-7 12,6 0-12,-136 7 12,0 0-12,143-9 13,-3 6-13,-140 3 13,0 0-13,144-4 14,12-1-14,-156 5 16,0 0-16,155-7 17,-1 0-17,-154 7 19,0 0-19,142-5 19,-7 3-19,-135 2 25,0 0-25,128-1 26,-4-3-26,-124 4 28,0 0-28,111-2 29,-10-3-29,-101 5 27,0 0-27,95-3 28,-9-1-28,-86 4 27,0 0-27,80-3 27,-8 1-27,-72 2 28,0 0-28,58 0 29,-19 0-29,-39 0 24,0 0-24,30-2 24,-5 2-24,-25 0 19,0 0-19,19 0 20,-3 0-20,-16 0 16,0 0-16,14 2 16,-1 3-16,-13-5 11,0 0-11,12 0 12,-1 0-12,-11 0 6,0 0-6,0 0 6,9 0-6,-1 0-664</inkml:trace>
</inkml:ink>
</file>

<file path=ppt/ink/ink15.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traceFormat>
        <inkml:channelProperties>
          <inkml:channelProperty channel="X" name="resolution" value="621.35925" units="1/cm"/>
          <inkml:channelProperty channel="Y" name="resolution" value="636.3006" units="1/cm"/>
          <inkml:channelProperty channel="F" name="resolution" value="0" units="1/dev"/>
        </inkml:channelProperties>
      </inkml:inkSource>
      <inkml:timestamp xml:id="ts0" timeString="2020-11-01T04:08:18.122"/>
    </inkml:context>
    <inkml:brush xml:id="br0">
      <inkml:brushProperty name="width" value="0.05292" units="cm"/>
      <inkml:brushProperty name="height" value="0.05292" units="cm"/>
      <inkml:brushProperty name="color" value="#FF0000"/>
    </inkml:brush>
  </inkml:definitions>
  <inkml:trace contextRef="#ctx0" brushRef="#br0">11873 12268 281,'0'0'0,"0"0"0,-9 48 0,9-48 1,0 0-1,-8 40 2,-1 5-2,9-45 11,0 0-11,-11 42 11,1-4-11,10-38 22,0 0-22,-11 41 23,-1 8-23,12-49 1,0 0-1,-11 41 2,2-13-2,4 0-206</inkml:trace>
  <inkml:trace contextRef="#ctx0" brushRef="#br0" timeOffset="1345.2037">12602 12162 281,'0'0'0,"30"0"0,42 4 0,-72-4 1,0 0-1,105 8 1,16 8-1,-121-16 6,0 0-6,138 17 7,14-5-7,-152-12 9,0 0-9,164 14 9,16-2-9,-180-12 12,0 0-12,194 11 13,9-3-13,-203-8 16,0 0-16,217 6 16,7-6-16,-224 0 18,0 0-18,231-6 19,4-2-19,-235 8 23,0 0-23,242-12 24,14-9-24,-256 21 26,0 0-26,266-23 27,4-4-27,-270 27 24,0 0-24,286-30 24,7 4-24,-293 26 28,0 0-28,295-26 29,15 0-29,-310 26 20,0 0-20,300-25 21,-12 5-21,-288 20 9,0 0-9,272-17 10,-20 3-10,-252 14 8,0 0-8,240-12 8,-9 4-8,-231 8 6,0 0-6,217-4 6,-12 4-6,-205 0 6,0 0-6,192 2 6,-13 3-6,-179-5 5,0 0-5,167 7 5,-8 3-5,-159-10 7,0 0-7,154 9 8,-1 3-8,-153-12 9,0 0-9,154 10 10,-8-3-10,-146-7 3,0 0-3,143 4 4,-10-1-4,-133-3 4,0 0-4,125 4 5,-7-4-5,-118 0 5,0 0-5,106-4 5,-14 8-5,-92-4 12,0 0-12,81 0 13,-12 2-13,-69-2 19,0 0-19,56 0 19,-13 0-19,-43 0 22,0 0-22,33 0 22,-6 0-22,-27 0 24,0 0-24,21 1 24,-11 8-24,-10-9 21,0 0-21,9 7 22,-2 7-22,-7-14 20,0 0-20,4 27 20,-3 18-20,-1-45 20,0 0-20,0 59 21,-3 7-21,3-66 19,0 0-19,-5 67 20,-1-1-20,6-66 18,0 0-18,-8 64 19,2-1-19,6-63 13,0 0-13,-3 55 14,-3-1-14,6-54 10,0 0-10,-3 43 10,-1-19-10,4-24 8,0 0-8,-3 19 8,-1-3-8,4-16 8,0 0-8,-3 13 9,-1-2-9,4-11 11,0 0-11,-5 5 12,-13-1-12,18-4 15,0 0-15,-23-4 15,-7-3-15,30 7 22,0 0-22,-33-12 23,-8-5-23,41 17 24,0 0-24,-56-19 24,-18 1-24,74 18 22,0 0-22,-90-13 23,-16 2-23,106 11 20,0 0-20,-126-3 21,-15 3-21,141 0 15,0 0-15,-155 0 15,-18 5-15,173-5 9,0 0-9,-185 10 10,-16 4-10,201-14 4,0 0-4,-210 17 5,-8 2-5,218-19 1,0 0-1,-222 14 2,-7-5-2,229-9 0,0 0 0,-235 9 1,-7-1-1,242-8 0,0 0 0,-250 9 0,-4 0 0,254-9 0,0 0 0,-260 10 0,-5 6 0,265-16-1,0 0 1,-270 13-1,0-1 1,270-12-2,0 0 2,-263 13-1,-1 6 1,264-19-2,0 0 2,-263 19-2,-4-5 2,267-14-3,0 0 3,-266 15-2,3 2 2,263-17-1,0 0 1,-265 18-1,6-1 1,259-17-1,0 0 1,-258 17 0,11 1 0,247-18 0,0 0 0,-242 19 0,16 3 0,226-22 0,0 0 0,-215 19 0,16-2 0,199-17 0,0 0 0,-186 16 0,15-2 0,171-14 0,0 0 0,-159 9 0,11-9 0,148 0 0,0 0 0,-141-4 0,5-8 0,136 12 0,0 0 0,-125-17 0,14-6 0,111 23 0,0 0 0,-101-21 0,0 2 0,101 19 0,0 0 0,-97-13 0,6 2 0,91 11-1,0 0 1,-85-8 0,16 1 0,69 7 0,0 0 0,-58-7 0,7 0 0,51 7 0,0 0 0,-45-7 0,14 0 0,31 7 0,0 0 0,-23-7 0,5 0 0,18 7 0,0 0 0,-14-7 0,5 0 0,9 7-3,0 0 3,5-10-3,18-6 3,-23 16-8,0 0 8,39-17-8,7-2 8,-46 19-17,0 0 17,51-19-17,11 2 17,-62 17-26,0 0 26,51-37-26,-28-39 26,2 0-980</inkml:trace>
  <inkml:trace contextRef="#ctx0" brushRef="#br0" timeOffset="3360.8203">14215 12247 292,'0'0'0,"0"0"0,21 12 0,-21-12 9,0 0-9,18 14 9,-2 5-9,-16-19 15,0 0-15,17 19 16,1 5-16,-18-24 15,0 0-15,12 32 16,-10 2-16,-2-34 29,0 0-29,-5 40 29,-9 7-29,14-47 25,0 0-25,-20 53 26,-1 1-26,21-54 23,0 0-23,-17 48 23,6-11-23,11-37 26,0 0-26,-7 21 26,2-8-26,5-13 33,0 0-33,-2 9 33,2-9-33,0 0 42,0 0-42,-4 9 43,4-9-43,0 0 42,0 0-42,0 0 43,4-9-43,-4 9 42,0 0-42,2-9 43,-2-1-43,0 10 41,0 0-41,0-10 41,0-1-41,0 11 37,0 0-37,3-10 38,-3 1-38,0 9 32,0 0-32,5-8 33,-1-5-33,-4 13 26,0 0-26,5-12 27,1 4-27,-6 8 20,0 0-20,0 0 20,5-7-20,-5 7 14,0 0-14,0 0 15,0 0-15,0 0 10,0 0-10,0 0 11,0 0-11,0 0 9,0 0-9,0-7 10,0 7-10,0 0 8,0 0-8,0 0 9,0 0-9,0 0 7,0 0-7,-9-7 7,-5 2-7,14 5 7,0 0-7,-20-11 7,-10-4-7,30 15 5,0 0-5,-28-18 6,2 6-6,26 12 8,0 0-8,-28-10 9,-11-2-9,39 12 10,0 0-10,-43-14 11,-3 4-11,46 10 10,0 0-10,-44-7 10,7 5-10,37 2 8,0 0-8,-40 2 9,-1 8-9,41-10 8,0 0-8,-40 16 9,-1 10-9,41-26 6,0 0-6,-39 43 7,2 17-7,37-60 6,0 0-6,-28 68 7,3-6-7,25-62 3,0 0-3,-16 49 4,11-16-4,5-33 2,0 0-2,5 22 2,6-5-2,-11-17 1,0 0-1,26 9 1,13-7-1,-39-2 0,0 0 0,51-5 1,8-9-1,-59 14 1,0 0-1,60-21 2,7-5-2,-67 26 2,0 0-2,58-28 2,-7-6-2,-51 34 4,0 0-4,46-37 4,-6 1-4,-40 36 2,0 0-2,34-33 2,-11 5-2,-23 28 1,0 0-1,14-24 2,-9 5-2,1 2-1061</inkml:trace>
  <inkml:trace contextRef="#ctx0" brushRef="#br0" timeOffset="4709.7396">14864 12123 583,'0'0'0,"0"0"0,15-19 0,-15 19 31,0 0-31,12-13 32,-3 8-32,-9 5 63,0 0-63,0 0 64,5-5-64,-5 5 27,0 0-27,0 0 28,5 10-28,-5-10 13,0 0-13,0 19 14,-5 18-14,5-37 5,0 0-5,-14 48 6,-2 13-6,16-61 3,0 0-3,-21 69 4,-9 7-4,30-76 2,0 0-2,-32 85 2,-5 12-2,37-97 7,0 0-7,-39 93 7,7-15-7,32-78 17,0 0-17,-26 61 17,7-25-17,19-36 28,0 0-28,-15 24 29,-2-8-29,17-16 30,0 0-30,-14 7 30,0-7-30,14 0 34,0 0-34,-16-9 34,-2-10-34,18 19 43,0 0-43,-11-26 43,6-5-43,5 31 39,0 0-39,0-36 39,0 1-39,0 35 28,0 0-28,5-28 29,-1 8-29,-4 20 15,0 0-15,5-18 15,1 6-15,-6 12 9,0 0-9,5-12 9,2-2-9,-7 14 4,0 0-4,9-10 4,-9 10-4,0 0 2,0 0-2,5-9 2,-5 9-2,0 0 0,0 0 0,9-5 1,0 2-1,-9 3 0,0 0 0,14-4 0,0-5 0,-14 9 0,0 0 0,23-8 0,7-4 0,-30 12 0,0 0 0,32-12 0,-1-1 0,-31 13 0,0 0 0,32-10 0,0-2 0,-32 12 0,0 0 0,33-16 0,1 3 0,-34 13 0,0 0 0,23-14 0,-5 2 0,-18 12 0,0 0 0,14-11 0,0 4 0,-14 7 0,0 0 0,12-7 1,-7 0-1,-5 7 1,0 0-1,0 0 2,6-6-2,-6 6 2,0 0-2,0 0 2,7 0-2,-7 0 2,0 0-2,0 0 2,0 0-2,0 0 2,0 0-2,0 0 2,5-7-2,-5 7 1,0 0-1,0 0 2,0 0-2,0 0 0,0 0 0,0 0 1,0 0-1,0 0 1,0 0-1,0 0 1,0 0-1,0 0 1,0 0-1,0 0 2,0 0-2,0 0 1,0 0-1,0 0 2,0 0-2,0 0 2,0 0-2,0 0 3,0 0-3,0 0 3,0 0-3,0 0 4,0 0-4,0 0 5,0 0-5,0 0 6,0 0-6,0 0 5,0 0-5,-7-2 5,7 2-5,0 0 5,0 0-5,0 9 6,7-1-6,-7-8 5,0 0-5,9 16 5,5 8-5,-14-24 4,0 0-4,14 26 4,-1-2-4,-13-24 2,0 0-2,8 28 3,-2 8-3,-6-36 2,0 0-2,3 35 2,-3-11-2,0-24 1,0 0-1,-3 26 1,-4 9-1,7-35 1,0 0-1,-7 32 1,-6-6-1,13-26 0,0 0 0,-10 21 1,-3-2-1,13-19 0,0 0 0,-17 16 1,-3-1-1,20-15 1,0 0-1,-30 14 2,-10-2-2,40-12 4,0 0-4,-45 7 5,-2-5-5,47-2 7,0 0-7,-50-5 7,1-9-7,49 14 14,0 0-14,-46-23 15,13-6-15,33 29 16,0 0-16,-16-41 17,12-11-17,4 52 8,0 0-8,21-57 9,27-4-9,-48 61 1,0 0-1,62-54 1,7 13-1,1-1-1143</inkml:trace>
  <inkml:trace contextRef="#ctx0" brushRef="#br0" timeOffset="5983.5406">15971 12275 875,'0'0'0,"0"0"0,12-19 0,-12 19-10,0 0 10,20-23-10,-3-8 10,-17 31-16,0 0 16,20-28-15,-8 13 15,-12 15 0,0 0 0,9-12 1,-5 1-1,-4 11 7,0 0-7,0 0 8,7-7-8,-7 7 22,0 0-22,-11 11 23,-15 15-23,26-26 29,0 0-29,-32 41 30,-9 11-30,41-52 32,0 0-32,-37 59 32,4 0-32,33-59 11,0 0-11,-25 57 12,2 0-12,23-57 5,0 0-5,-16 59 6,5 3-6,11-62 3,0 0-3,0 59 4,4-9-4,-4-50 5,0 0-5,16 42 6,10-11-6,-26-31 7,0 0-7,44 17 8,13-15-8,-57-2 9,0 0-9,62-10 10,7-13-10,-69 23 11,0 0-11,67-31 12,-9-7-12,-58 38 13,0 0-13,58-43 13,-9-6-13,-49 49 13,0 0-13,50-46 14,-4 4-14,-46 42 14,0 0-14,37-33 15,-2 4-15,-35 29 13,0 0-13,28-19 14,-15 8-14,-13 11 13,0 0-13,9-7 14,-9 7-14,0 0 12,0 0-12,0 0 13,-9-1-13,9 1 9,0 0-9,-20 8 10,-15 10-10,35-18 10,0 0-10,-41 22 11,1 4-11,40-26 10,0 0-10,-32 26 10,2-2-10,30-24 7,0 0-7,-19 23 7,1 1-7,18-24 6,0 0-6,-11 22 7,8-1-7,3-21 5,0 0-5,2 18 6,5-5-6,-7-13 4,0 0-4,19 7 5,18-7-5,-37 0 4,0 0-4,50-12 5,8-12-5,-58 24 3,0 0-3,62-31 3,-6-2-3,-56 33 0,0 0 0,53-33 1,-9 5-1,-44 28 0,0 0 0,28-24 0,-10 12 0,-18 12-2,0 0 2,11-12-1,-4 3 1,-7 9-3,0 0 3,5-7-2,-5 7 2,0 0-2,0 0 2,0 0-2,0 0 2,0 0-1,0 0 1,-4 18-1,-6 9 1,10-27 0,0 0 0,-9 28 0,4-12 0,5-16 0,0 0 0,0 15 0,7 8 0,-7-23 1,0 0-1,17 22 1,13-8-1,-30-14 1,0 0-1,41 0 2,15-17-2,-56 17 2,0 0-2,66-28 2,3-8-2,-69 36 3,0 0-3,70-42 3,-5-1-3,-65 43 3,0 0-3,62-49 3,-7-3-3,-55 52 2,0 0-2,49-45 2,-6 9-2,-43 36 1,0 0-1,35-26 2,-12 11-2,-23 15 0,0 0 0,16-13 0,-6 10 0,-10 3 0,0 0 0,9 0 0,0 5 0,-9-5-1,0 0 1,11 12 0,1 11 0,-12-23-1,0 0 1,12 24 0,2 2 0,-14-26-1,0 0 1,15 26 0,2-2 0,-17-24-1,0 0 1,18 21 0,0-5 0,-18-16-1,0 0 1,21 13 0,9-4 0,-30-9 0,0 0 0,39 2 0,5-13 0,-44 11 0,0 0 0,51-20 0,9-12 0,-60 32-1,0 0 1,58-38 0,-8-5 0,-50 43-2,0 0 2,45-41-1,-16 1 1,-29 40-2,0 0 2,21-30-2,-11 15 2,-10 15-3,0 0 3,9-11-2,-9 11 2,0 0-2,0 0 2,7-5-1,-7 5 1,0 0-1,0 0 1,-3 16-1,3 25 1,0-41-1,0 0 1,0 56 0,-2 4 0,2-60-1,0 0 1,-4 57 0,1-1 0,3-56-4,0 0 4,-5 53-3,-4 5 3,9-58-9,0 0 9,-14 62-9,-7 16 9,21-78-18,0 0 18,-34 74-18,-14-3 18,2-2-937</inkml:trace>
  <inkml:trace contextRef="#ctx0" brushRef="#br0" timeOffset="6883.9817">18572 12309 807,'0'0'0,"0"0"0,-9 9 0,9-9 5,0 0-5,-7 7 5,7-7-5,0 0 14,0 0-14,0 0 14,0 0-14,0 0 23,0 0-23,0 0 24,13 5-24,-13-5 16,0 0-16,23-5 17,12-7-17,-35 12 14,0 0-14,35-19 14,6-7-14,-41 26 16,0 0-16,37-31 16,-5-7-16,-32 38 20,0 0-20,23-37 20,-9 10-20,-14 27 24,0 0-24,9-23 24,-6 1-24,-3 22 20,0 0-20,-7-16 21,-4 1-21,11 15 17,0 0-17,-17-9 17,-11 9-17,28 0 16,0 0-16,-34 3 17,0 9-17,34-12 15,0 0-15,-37 21 16,-1 9-16,38-30 13,0 0-13,-37 43 14,5 17-14,32-60 10,0 0-10,-32 63 11,11-13-11,21-50 7,0 0-7,-11 40 7,8-16-7,3-24 4,0 0-4,10 19 4,15 0-4,-25-19 1,0 0-1,41 10 1,13-11-1,-54 1 0,0 0 0,69-12 1,18-9-1,-87 21 0,0 0 0,93-38 0,1-21 0,-94 59 0,0 0 0,98-69 0,7-11 0,-105 80 0,0 0 0,95-76 1,-14 5-1,-81 71 0,0 0 0,65-64 1,-12 3-1,-53 61 1,0 0-1,36-48 2,-15 13-2,-21 35 2,0 0-2,12-20 2,-7 7-2,-5 13 2,0 0-2,0 0 3,-21 7-3,21-7 2,0 0-2,-21 19 3,-5 13-3,26-32 4,0 0-4,-25 31 4,7 0-4,18-31 5,0 0-5,-10 29 5,8-1-5,2-28 6,0 0-6,9 26 6,10 2-6,-19-28 5,0 0-5,27 31 5,11-2-5,-38-29 3,0 0-3,50 31 4,10 2-4,-60-33 2,0 0-2,58 37 3,0 4-3,-58-41 3,0 0-3,60 42 3,-10-1-3,-50-41 7,0 0-7,42 37 7,0-5-7,-42-32 13,0 0-13,39 37 13,-5-3-13,-34-34 15,0 0-15,28 35 15,-9-4-15,-19-31 16,0 0-16,13 28 16,-4-4-16,-9-24 11,0 0-11,3 23 11,2-1-11,-5-22 5,0 0-5,8 16 6,-1-6-6,-7-10 0,0 0 0,12 2 1,9-6-1,-21 4-1,0 0 1,30-10-1,11-11 1,-1 4-1062</inkml:trace>
  <inkml:trace contextRef="#ctx0" brushRef="#br0" timeOffset="22604.3353">24775 8073 550,'0'0'0,"32"-2"0,46-6 0,-78 8 6,0 0-6,107-4 6,10 1-6,-117 3 16,0 0-16,130-2 16,10-3-16,-140 5 17,0 0-17,139-7 17,-6 0-17,-133 7 21,0 0-21,134-7 22,2 2-22,-136 5 12,0 0-12,128-5 12,-18-2-12,-110 7 9,0 0-9,102-9 9,-8 6-9,-94 3 8,0 0-8,83-7 9,-23-2-9,-60 9 11,0 0-11,44-7 11,-14 5-11,-30 2 14,0 0-14,19-5 14,-8 0-14,-11 5 13,0 0-13,9-9 14,-6-3-14,-3 12 10,0 0-10,-7-8 11,-11 2-11,-1 3-561</inkml:trace>
  <inkml:trace contextRef="#ctx0" brushRef="#br0" timeOffset="22919.9278">25135 7547 606,'0'0'0,"0"0"0,0 0 0,0 0-1,0 0 1,2 16-1,-9-1 1,7-15 3,0 0-3,-16 21 3,-12-6-3,28-15-4,0 0 4,-37 16-3,-5-2 3,-3 1-393</inkml:trace>
  <inkml:trace contextRef="#ctx0" brushRef="#br0" timeOffset="23012.6758">24311 7838 382,'0'0'0,"-23"10"0,-42 20 0,65-30-8,0 0 8,-71 31-7,4-2 7,0 2-216</inkml:trace>
  <inkml:trace contextRef="#ctx0" brushRef="#br0" timeOffset="23354.5763">23904 8016 124,'0'0'0,"0"0"0,-15 12 0,15-12 5,0 0-5,-10 9 5,10-9-5,0 0 12,0 0-12,-4 7 13,4-7-13,0 0 18,0 0-18,21 5 19,18 2-19,-39-7 19,0 0-19,48 8 20,10 3-20,-58-11 21,0 0-21,69 10 21,12 2-21,-81-12 19,0 0-19,87 12 20,-3-1-20,-84-11 23,0 0-23,90 12 23,11-3-23,-101-9 26,0 0-26,102 8 26,-5-1-26,-97-7 40,0 0-40,99 2 40,2 0-40,-101-2 41,0 0-41,93 1 41,-10 1-41,-83-2 48,0 0-48,67 0 49,-19 0-49,-48 0 56,0 0-56,34 0 56,-17 0-56,-17 0 52,0 0-52,13 0 53,-6 0-53,-7 0 47,0 0-47,0 0 48,0 0-48,0 0 38,0 0-38,0 0 38,-9-7-38,9 7 32,0 0-32,-13-7 32,1 4-32,12 3 26,0 0-26,-7-2 26,-2 2-26,9 0 20,0 0-20,-5-5 20,5 5-20,0 0 16,0 0-16,-12-5 16,12 5-16,0 0 10,0 0-10,0 0 10,-2 10-10,2-10 5,0 0-5,3 7 5,4 0-5,0 0-900</inkml:trace>
  <inkml:trace contextRef="#ctx0" brushRef="#br0" timeOffset="31625.9059">18362 6488 236,'0'0'0,"0"0"0,0 0 0,0 0 0,0 0 0,14 24 1,-5-10-1,-9-14 15,0 0-15,11 19 16,-2 5-16,-9-24 13,0 0-13,10 24 13,1-6-13,-11-18 16,0 0-16,10 15 17,1 1-17,-11-16 14,0 0-14,12 15 15,2 6-15,-14-21 14,0 0-14,16 21 15,0 1-15,-16-22 15,0 0-15,13 30 15,-3 6-15,-10-36 21,0 0-21,9 45 22,2 11-22,-11-56 28,0 0-28,12 60 28,2 1-28,-14-61 33,0 0-33,16 57 33,-2-9-33,-14-48 31,0 0-31,11 42 31,-6-6-31,-5-36 24,0 0-24,3 26 24,1-9-24,-4-17 21,0 0-21,0 13 21,-4-5-21,4-8 16,0 0-16,-3 7 17,-2 2-17,5-9 16,0 0-16,-6 8 16,-3-1-16,9-7 17,0 0-17,0 0 18,-8 6-18,8-6 13,0 0-13,0 0 14,-9 3-14,9-3 9,0 0-9,0 0 9,-9 3-9,9-3 6,0 0-6,0 0 7,0 0-7,0 0 4,0 0-4,-9 0 4,9 0-4,0 0 3,0 0-3,0 0 3,0 0-3,0 0-618</inkml:trace>
  <inkml:trace contextRef="#ctx0" brushRef="#br0" timeOffset="33638.3471">19206 8909 404,'0'0'0,"0"0"0,0 0 0,0 0 10,0 0-10,0 0 11,0 0-11,0 0 17,0 0-17,0 0 18,-18-2-18,18 2 35,0 0-35,0 0 35,0 0-35,0 0 21,0 0-21,-9 4 22,9-4-22,0 0 17,0 0-17,0 0 17,-5 5-17,5-5 18,0 0-18,0 0 18,4 8-18,-4-8 19,0 0-19,7 9 19,1 3-19,-8-12 20,0 0-20,15 19 21,4 9-21,-19-28 20,0 0-20,19 38 20,-1 11-20,-18-49 14,0 0-14,18 55 15,-1-1-15,-17-54 13,0 0-13,16 58 13,-3-6-13,-13-52 16,0 0-16,10 50 17,-1-6-17,-9-44 19,0 0-19,7 41 19,-3 6-19,-4-47 14,0 0-14,-4 48 15,-5 3-15,9-51 11,0 0-11,-14 39 11,-4-26-11,1 0-645</inkml:trace>
  <inkml:trace contextRef="#ctx0" brushRef="#br0" timeOffset="34194.9124">19008 9303 595,'0'0'0,"0"0"0,-5-6 0,5 6 0,0 0 0,0 0 0,0 0 0,0 0 0,0 0 0,0 0 1,0 0-1,0 0 8,0 0-8,0 0 9,0 0-9,0 0 17,0 0-17,0 0 18,-9 13-18,9-13 20,0 0-20,-5 18 20,1 2-20,4-20 20,0 0-20,-2 28 20,2 0-20,0-28 19,0 0-19,7 29 20,9 8-20,-16-37 18,0 0-18,20 39 18,6 3-18,-26-42 17,0 0-17,36 40 17,1-6-17,-37-34 13,0 0-13,45 26 13,5-5-13,-50-21 11,0 0-11,53 10 12,2-8-12,-55-2 10,0 0-10,45-8 11,-6-13-11,-39 21 9,0 0-9,32-31 10,-4-16-10,-28 47 9,0 0-9,27-52 9,-3 4-9,-24 48 9,0 0-9,22-49 9,-5 9-9,-17 40 7,0 0-7,14-36 7,-3 15-7,-11 21 3,0 0-3,18-22 3,13-13-3,1 0-677</inkml:trace>
  <inkml:trace contextRef="#ctx0" brushRef="#br0" timeOffset="35589.4615">20656 12502 404,'0'0'0,"0"0"0,0 0 0,0 0 18,0 0-18,0 0 18,-17-16-18,17 16 46,0 0-46,0 0 46,-7-5-46,7 5 46,0 0-46,0 0 46,0 0-46,0 0 28,0 0-28,0 0 29,0 0-29,0 0 18,0 0-18,0 0 19,16 5-19,-16-5 11,0 0-11,15 0 11,7 0-11,-22 0 14,0 0-14,26 0 14,4-3-14,-30 3 16,0 0-16,28-2 17,-6 2-17,-22 0 21,0 0-21,22 0 22,3 0-22,-25 0 23,0 0-23,28 0 23,2 0-23,-30 0 28,0 0-28,32 0 29,2 2-29,-34-2 28,0 0-28,30 3 28,-11 0-28,-19-3 27,0 0-27,16 4 27,-2 1-27,-14-5 23,0 0-23,9 0 24,-2 2-24,-7-2 23,0 0-23,0 0 23,9 3-23,-9-3 21,0 0-21,0 0 21,0 0-21,0 0 21,0 0-21,7 0 22,-7 0-22,0 0 22,0 0-22,0 0 22,7 0-22,-7 0 22,0 0-22,0 0 23,11 4-23,-11-4 19,0 0-19,17 10 19,18 11-19,-35-21 16,0 0-16,41 22 16,8-3-16,-1 2-986</inkml:trace>
  <inkml:trace contextRef="#ctx0" brushRef="#br0" timeOffset="66746.0667">18756 6730 259,'0'0'0,"0"0"0,0 0 0,0 0-2,0 0 2,0 0-1,0 0 1,0 0-132</inkml:trace>
  <inkml:trace contextRef="#ctx0" brushRef="#br0" timeOffset="67568.1083">18784 7035 326,'0'0'0,"0"0"0,7 46 0,-7-46 3,0 0-3,9 37 4,3 1-4,-12-38 21,0 0-21,9 31 22,0-14-22,-9-17 17,0 0-17,7 14 17,-4-3-17,-3-11 21,0 0-21,4 6 22,-4-6-22,0 0 29,0 0-29,9 7 30,-9-7-30,0 0 30,0 0-30,0 0 31,0-15-31,0 15 26,0 0-26,-5-24 27,-6-13-27,11 37 23,0 0-23,-14-45 24,0 2-24,14 43 23,0 0-23,-14-48 23,-8-1-23,22 49 23,0 0-23,-21-48 23,0 3-23,21 45 21,0 0-21,-23-40 21,2 16-21,21 24 24,0 0-24,-19-21 24,-8 5-24,27 16 29,0 0-29,-23-12 29,5 3-29,18 9 25,0 0-25,-14-8 26,-3 4-26,17 4 16,0 0-16,-21-3 17,1 3-17,20 0 8,0 0-8,-18 3 9,4 6-9,14-9 4,0 0-4,-21 9 4,-2 6-4,23-15 2,0 0-2,-19 16 2,5-4-2,14-12 0,0 0 0,-13 14 1,3 5-1,10-19-1,0 0 1,-4 17 0,-1 6 0,5-23-4,0 0 4,2 15-3,5-3 3,-7-12-10,0 0 10,17 9-9,17-6 9,-34-3-15,0 0 15,41 2-14,8-7 14,-49 5-19,0 0 19,58-12-18,9-11 18,-67 23-15,0 0 15,78-24-14,0-2 14,-78 26-8,0 0 8,75-28-8,-11 1 8,-64 27-3,0 0 3,60-28-3,-4-1 3,-56 29-1,0 0 1,53-28 0,-5 4 0,-48 24 0,0 0 0,34-18 0,-15 6 0,-19 12 3,0 0-3,11-12 3,-6 5-3,-5 7 7,0 0-7,-11-8 8,-19-8-8,30 16 10,0 0-10,-42-9 11,-13 9-11,55 0 14,0 0-14,-62 4 15,-3 1-15,65-5 12,0 0-12,-69 12 12,-10 7-12,79-19 2,0 0-2,-78 18 3,8 4-3,70-22 0,0 0 0,-59 21 0,15-4 0,44-17-7,0 0 7,-30 12-6,11-1 6,19-11-20,0 0 20,-7 8-19,7-8 19,0 0-25,0 0 25,14 12-24,11-3 24,-25-9-22,0 0 22,35 5-21,13-1 21,-48-4-16,0 0 16,58 3-15,12-3 15,-70 0-10,0 0 10,73 0-9,-6-3 9,-67 3-2,0 0 2,62-6-2,-2 0 2,-60 6 0,0 0 0,53-6 0,-22 3 0,-31 3 1,0 0-1,23-4 1,-12 3-1,-11 1 1,0 0-1,-7-2 2,-16 0-2,23 2 0,0 0 0,-35 0 1,-13 12-1,48-12 0,0 0 0,-60 18 0,-9 9 0,-2-2-533</inkml:trace>
  <inkml:trace contextRef="#ctx0" brushRef="#br0" timeOffset="69098.3971">13866 8634 483,'0'0'0,"17"0"0,31 0 0,-48 0-4,0 0 4,74-2-3,21-1 3,-95 3 0,0 0 0,104 0 0,18 0 0,-122 0-1,0 0 1,138-4-1,26-1 1,-164 5 0,0 0 0,184-7 0,10-2 0,-194 9 12,0 0-12,208-8 13,11 1-13,-219 7 36,0 0-36,219-9 36,5-1-36,-224 10 44,0 0-44,236-11 44,8 4-44,-244 7 42,0 0-42,252-6 42,-5 0-42,-247 6 47,0 0-47,247-5 48,4-2-48,-251 7 54,0 0-54,252-15 55,11-3-55,-263 18 52,0 0-52,258-20 52,-1-6-52,-257 26 47,0 0-47,246-30 48,-19-6-48,-227 36 47,0 0-47,216-37 48,-13 5-48,-203 32 40,0 0-40,185-37 41,-10-4-41,-175 41 31,0 0-31,153-31 31,-17 6-31,-136 25 23,0 0-23,117-17 24,-17 1-24,-100 16 20,0 0-20,83-13 20,-18 1-20,-65 12 16,0 0-16,52-11 16,-19 4-16,-33 7 15,0 0-15,21-7 16,-8-1-16,-13 8 15,0 0-15,7-12 16,-4-2-16,-3 14 13,0 0-13,-5-16 14,-11-12-14,16 28 12,0 0-12,-21-26 13,-7 7-13,28 19 9,0 0-9,-32-22 10,-3 1-10,35 21 8,0 0-8,-39-22 9,-7-1-9,46 23 7,0 0-7,-53-21 7,-11 1-7,64 20 5,0 0-5,-65-16 6,1 7-6,64 9 4,0 0-4,-67-12 5,-7 0-5,74 12 5,0 0-5,-81-8 5,-7 4-5,88 4 3,0 0-3,-94 0 3,1 0-3,93 0 2,0 0-2,-104 4 2,-9 4-2,113-8 1,0 0-1,-113 12 1,2 0-1,111-12 0,0 0 0,-113 14 1,-14 9-1,127-23 0,0 0 0,-133 21 0,-1 3 0,134-24-2,0 0 2,-141 21-1,-2 1 1,143-22-5,0 0 5,-145 24-5,-13-1 5,158-23-11,0 0 11,-154 19-11,-5-5 11,159-14-14,0 0 14,-146 13-13,15 3 13,131-16-15,0 0 15,-129 17-15,2-3 15,127-14-16,0 0 16,-115 12-15,13 2 15,102-14-14,0 0 14,-93 21-13,-3 0 13,96-21-13,0 0 13,-90 27-12,4 1 12,86-28-17,0 0 17,-76 35-16,12 1 16,64-36-22,0 0 22,-53 35-21,15-3 21,38-32-36,0 0 36,-29 25-36,14-1 36,15-24-57,0 0 57,-9 21-56,9-1 56,0-20-71,0 0 71,9 25-70,13 1 70,-22-26-65,0 0 65,34 20-64,15-4 64,-49-16-61,0 0 61,67 12-61,22 0 61,-89-12-48,0 0 48,95 11-47,9-1 47,-104-10-29,0 0 29,118 3-29,13 3 29,-131-6-12,0 0 12,145 3-11,5-3 11,-150 0-1,0 0 1,166-3-1,14-4 1,-180 7 0,0 0 0,190-5 1,8 1-1,-198 4 3,0 0-3,205 0 3,10 4-3,-2-4-474</inkml:trace>
  <inkml:trace contextRef="#ctx0" brushRef="#br0" timeOffset="70225.2879">21805 8265 102,'0'0'0,"0"0"0,0 0 0,0 0-17</inkml:trace>
  <inkml:trace contextRef="#ctx0" brushRef="#br0" timeOffset="70404.3589">21821 8286 147,'0'0'0,"0"0"0,0 0 0,0 0 0,0 0 0,27 22 0,-3-9 0,-24-13-1,0 0 1,30 13 0,-1-1 0,1 1-50</inkml:trace>
  <inkml:trace contextRef="#ctx0" brushRef="#br0" timeOffset="72070.6067">22163 8101 348,'0'0'0,"0"0"0,-26-11 0,26 11-2,0 0 2,-30-10-2,0-2 2,30 12-8,0 0 8,-34-9-8,-3-3 8,37 12-6,0 0 6,-40-10-5,-6-2 5,46 12 0,0 0 0,-46-11 0,4 4 0,42 7 5,0 0-5,-43-5 5,3 5-5,40 0 16,0 0-16,-41 2 16,1 5-16,40-7 22,0 0-22,-41 7 23,4 5-23,37-12 20,0 0-20,-30 14 20,2 1-20,28-15 19,0 0-19,-21 18 19,6 1-19,15-19 5,0 0-5,-5 17 5,5 2-5,0-19 0,0 0 0,11 19 1,12 10-1,-23-29-1,0 0 1,31 32 0,8-7 0,-39-25-1,0 0 1,50 25 0,3-3 0,-53-22 0,0 0 0,65 19 0,9-1 0,-74-18 14,0 0-14,74 13 14,0-1-14,-74-12 36,0 0-36,71 9 36,-11-5-36,-60-4 47,0 0-47,58-6 47,-5-6-47,-53 12 43,0 0-43,49-15 44,-3-8-44,-46 23 36,0 0-36,32-26 36,-11-10-36,-21 36 39,0 0-39,11-40 40,-15 7-40,4 33 33,0 0-33,-14-33 33,-9 0-33,23 33 30,0 0-30,-37-29 30,-7 7-30,44 22 30,0 0-30,-49-16 31,-3 7-31,52 9 25,0 0-25,-54-3 26,-4 6-26,58-3 20,0 0-20,-64 11 20,-1 8-20,65-19 5,0 0-5,-64 34 5,6 20-5,-2-6-849</inkml:trace>
  <inkml:trace contextRef="#ctx0" brushRef="#br0" timeOffset="74188.5921">22924 8135 169,'0'0'0,"0"0"0,0 0 0,0 0 4,0 0-4,18-12 5,-18 12-5,0 0 31,0 0-31,12-8 31,-1-3-31,-11 11 27,0 0-27,12-14 28,2-3-28,-14 17 49,0 0-49,13-22 50,-3-4-50,-10 26 37,0 0-37,9-32 37,2-7-37,-11 39 34,0 0-34,10-44 35,-1-6-35,-9 50 40,0 0-40,7-52 40,-2-8-40,-5 60 46,0 0-46,7-59 46,0 0-46,-7 59 51,0 0-51,6-64 51,-5-19-51,-1 83 50,0 0-50,2-85 50,0-5-50,-2 90 50,0 0-50,-2-90 50,-7 11-50,9 79 42,0 0-42,-12-89 42,0-1-42,12 90 35,0 0-35,-14-88 35,-2 8-35,16 80 33,0 0-33,-20-71 33,-1 4-33,21 67 29,0 0-29,-23-69 30,2-2-30,21 71 24,0 0-24,-21-66 25,0 9-25,21 57 17,0 0-17,-20-52 18,1 7-18,19 45 9,0 0-9,-18-36 10,1 3-10,17 33 8,0 0-8,-16-28 8,2 0-8,14 28 6,0 0-6,-13-24 6,3 9-6,10 15 6,0 0-6,-9-12 6,2 3-6,7 9 6,0 0-6,-7-5 6,7 5-6,0 0 3,0 0-3,-13 0 3,6 8-3,7-8 0,0 0 0,-3 9 1,-3 0-1,6-9 0,0 0 0,-1 7 0,1-7 0,0 0-1,0 0 1,0 12 0,0-7 0,0-5-1,0 0 1,1 7-1,5 1 1,-6-8-1,0 0 1,1 13-1,1-7 1,-2-6-1,0 0 1,0 9-1,2-4 1,-2-5 0,0 0 0,0 0 0,5 11 0,-5-11 0,0 0 0,0 0 0,0 5 0,0-5 0,0 0 0,0 0 0,-1 12 0,1-12 0,0 0 0,-9 16 1,-7-1-1,16-15 0,0 0 0,-20 24 1,-1 9-1,21-33 0,0 0 0,-23 49 1,-1 15-1,24-64 0,0 0 0,-29 72 0,-1 10 0,30-82 0,0 0 0,-31 74 0,-5-6 0,36-68-1,0 0 1,-35 69 0,5 4 0,30-73-2,0 0 2,-28 67-1,1-18 1,27-49-4,0 0 4,-19 36-3,8-15 3,11-21-3,0 0 3,-9 8-3,9-8 3,0 0-2,0 0 2,-10 4-2,10-4 2,0 0-1,0 0 1,-9-16-1,7-1 1,2 17-1,0 0 1,-1-33 0,1-10 0,0 43 0,0 0 0,8-57 0,10-2 0,-18 59 0,0 0 0,23-63 0,2-1 0,-25 64 0,0 0 0,28-76 0,5-14 0,-33 90 0,0 0 0,30-84 1,-1 2-1,-29 82 0,0 0 0,21-72 0,-2 7 0,-19 65 0,0 0 0,18-60 0,-2 8 0,-16 52-1,0 0 1,16-45 0,-2 12 0,-14 33-1,0 0 1,17-31 0,10 3 0,-27 28 0,0 0 0,39-24 0,10 0 0,-49 24 0,0 0 0,58-21 0,15 4 0,-3-4-1008</inkml:trace>
  <inkml:trace contextRef="#ctx0" brushRef="#br0" timeOffset="76590.7289">23051 9978 158,'0'0'0,"-7"32"0,-11 51 0,18-83 18,0 0-18,-24 91 19,-6-2-19,30-89 43,0 0-43,-36 88 44,-4 2-44,40-90 60,0 0-60,-48 88 60,-5-7-60,53-81 31,0 0-31,-53 77 31,6-3-31,47-74 23,0 0-23,-48 67 23,7-9-23,-1 0-323</inkml:trace>
  <inkml:trace contextRef="#ctx0" brushRef="#br0" timeOffset="77074.1862">22566 10527 572,'0'0'0,"0"17"0,0 33 0,0-50-2,0 0 2,-2 68-2,-3 12 2,5-80 0,0 0 0,-5 84 0,1-2 0,4-82 3,0 0-3,-2 79 4,2-18-4,0-61 12,0 0-12,0 57 13,0-7-13,0-50 18,0 0-18,6 50 19,1 1-19,-7-51 22,0 0-22,10 45 23,-1-7-23,-9-38 26,0 0-26,12 29 27,2-1-27,-14-28 23,0 0-23,16 17 24,0-5-24,-16-12 21,0 0-21,23 9 21,9-4-21,-32-5 17,0 0-17,37 0 17,7-7-17,-44 7 11,0 0-11,41-10 11,-2-4-11,-39 14 8,0 0-8,35-12 8,-5 3-8,-30 9 4,0 0-4,28-3 4,4 8-4,0 2-618</inkml:trace>
  <inkml:trace contextRef="#ctx0" brushRef="#br0" timeOffset="176215.5233">25495 13822 382,'0'0'0,"20"-5"0,29-9 0,-49 14 3,0 0-3,64-17 3,1-2-3,-65 19 12,0 0-12,74-25 13,7-4-13,-81 29 15,0 0-15,89-38 16,-8-7-16,-81 45 10,0 0-10,74-50 11,-4-4-11,-70 54 9,0 0-9,71-59 10,5 0-10,-76 59 15,0 0-15,70-57 16,-2 5-16,-68 52 16,0 0-16,61-60 16,-6-15-16,-55 75 17,0 0-17,44-72 17,-5 13-17,-39 59 47,0 0-47,35-56 47,-3 1-47,-32 55 60,0 0-60,32-59 61,3-5-61,-35 64 57,0 0-57,37-72 58,0-6-58,-37 78 44,0 0-44,32-75 44,-6 6-44,-26 69 30,0 0-30,23-71 30,-5-9-30,-18 80 24,0 0-24,14-81 24,-7-2-24,-7 83 16,0 0-16,4-80 17,-6 11-17,2 69 15,0 0-15,-7-72 15,-5-8-15,12 80 13,0 0-13,-16-78 13,-2 2-13,18 76 13,0 0-13,-21-73 14,-6 7-14,27 66 16,0 0-16,-24-64 16,-1 0-16,25 64 20,0 0-20,-28-69 20,-8 2-20,36 67 24,0 0-24,-35-63 25,-5 13-25,40 50 25,0 0-25,-45-41 26,-6 4-26,51 37 22,0 0-22,-62-36 23,-13 0-23,75 36 18,0 0-18,-82-40 19,3 4-19,79 36 13,0 0-13,-81-33 14,-4-4-14,85 37 10,0 0-10,-86-33 10,-6 9-10,92 24 7,0 0-7,-88-24 8,10 8-8,78 16 6,0 0-6,-79-12 6,-6 0-6,85 12 3,0 0-3,-85-9 4,0 9-4,85 0 3,0 0-3,-77 0 3,10 0-3,67 0 1,0 0-1,-60 2 2,2-2-2,58 0 1,0 0-1,-55 0 2,4 0-2,51 0 0,0 0 0,-44-2 1,8 2-1,36 0 0,0 0 0,-28-3 0,7 3 0,21 0 0,0 0 0,-14 0 0,5 7 0,9-7 0,0 0 0,0 0 0,-5 9 0,1-4-1119</inkml:trace>
  <inkml:trace contextRef="#ctx0" brushRef="#br0" timeOffset="179925.221">25446 4141 102,'0'0'0,"33"-8"0,54-8 0,-87 16 0,0 0 0,111-21 0,9-3 0,-120 24 0,0 0 0,122-19 0,0 7 0,-1 0-17</inkml:trace>
  <inkml:trace contextRef="#ctx0" brushRef="#br0" timeOffset="180016.9674">26923 4041 102,'0'0'0,"0"0"0,11 12 0,-1 0-17</inkml:trace>
  <inkml:trace contextRef="#ctx0" brushRef="#br0" timeOffset="180059.8442">26944 4174 91,'0'0'0,"-3"12"0,-4 19 0,0 2-9</inkml:trace>
  <inkml:trace contextRef="#ctx0" brushRef="#br0" timeOffset="180351.5654">27177 10662 180,'0'0'0,"2"71"0,3 112 0,-5-183-1,0 0 1,7 217-1,2 2 1,0 0-74</inkml:trace>
  <inkml:trace contextRef="#ctx0" brushRef="#br0" timeOffset="180870.5464">27220 12074 247,'0'0'0,"0"61"0,-6 96 0,6-157 3,0 0-3,-5 185 3,0 18-3,5-203 11,0 0-11,-2 202 12,2 1-12,0-203 20,0 0-20,3 201 20,3-8-20,-6-193 25,0 0-25,5 179 25,-1-22-25,-4-157 25,0 0-25,3 140 26,1-22-26,-4-118 28,0 0-28,3 105 29,-1-13-29,-2-92 29,0 0-29,-4 85 30,-3-5-30,7-80 28,0 0-28,-10 67 28,-4-15-28,14-52 37,0 0-37,-20 45 38,-5-7-38,25-38 42,0 0-42,-28 33 43,-7-4-43,35-29 49,0 0-49,-42 25 49,-11-3-49,53-22 46,0 0-46,-64 24 46,-10 6-46,74-30 40,0 0-40,-78 31 41,4 0-41,74-31 37,0 0-37,-74 29 37,0-1-37,74-28 37,0 0-37,-79 26 38,-1-2-38,80-24 41,0 0-41,-74 21 41,5-2-41,69-19 38,0 0-38,-67 12 38,-2-1-38,69-11 30,0 0-30,-69 8 30,-8-1-30,77-7 22,0 0-22,-73 5 23,10-1-23,63-4 24,0 0-24,-57 0 25,3-2-25,54 2 19,0 0-19,-51 0 20,3 4-20,48-4 20,0 0-20,-44 1 20,1-2-20,43 1 21,0 0-21,-40-6 22,5 1-22,35 5 17,0 0-17,-29-7 18,6-1-18,23 8 15,0 0-15,-19-11 15,1 4-15,18 7 11,0 0-11,-17-7 11,1 2-11,16 5 11,0 0-11,-14-5 12,0 3-12,14 2 11,0 0-11,-15-1 11,0-5-11,15 6 8,0 0-8,-16-3 9,0 5-9,16-2 7,0 0-7,-16 3 7,0 4-7,16-7 5,0 0-5,-18 9 6,3 1-6,15-10 2,0 0-2,-22 5 3,-2-3-3,24-2 1,0 0-1,-34-29 1,-17-56-1,2 0-1278</inkml:trace>
  <inkml:trace contextRef="#ctx0" brushRef="#br0" timeOffset="192310.3651">28960 16423 561,'0'0'0,"0"0"0,0 0 0,0 0 10,0 0-10,-27 2 11,15 1-11,12-3 20,0 0-20,-13 5 21,1 4-21,12-9 22,0 0-22,-11 10 23,3 3-23,8-13 17,0 0-17,-9 19 17,-4 7-17,13-26 12,0 0-12,-15 39 12,-5 22-12,20-61 12,0 0-12,-19 76 13,1 7-13,18-83 11,0 0-11,-12 92 11,3 8-11,9-100 20,0 0-20,2 95 20,15-8-20,-17-87 32,0 0-32,30 78 33,13-9-33,-43-69 37,0 0-37,51 61 37,4-8-37,-55-53 37,0 0-37,58 49 37,7-8-37,-65-41 29,0 0-29,67 35 30,2-11-30,-69-24 22,0 0-22,69 14 23,5-9-23,-74-5 7,0 0-7,71-12 7,-11-23-7,-2 1-798</inkml:trace>
  <inkml:trace contextRef="#ctx0" brushRef="#br0" timeOffset="192582.1911">28536 17051 863,'0'0'0,"21"2"0,32 3 0,-53-5 3,0 0-3,71 2 3,8-9-3,-79 7 3,0 0-3,85-12 4,3-5-4,-88 17 9,0 0-9,90-21 10,7-2-10,-97 23 5,0 0-5,90-21 5,-16 2-5,-74 19 3,0 0-3,67-13 4,-7 4-4,0 0-624</inkml:trace>
  <inkml:trace contextRef="#ctx0" brushRef="#br0" timeOffset="192779.2566">28663 16622 449,'0'0'0,"18"-9"0,21-8 0,-39 17-2,0 0 2,54-21-1,22-1 1,0-1-275</inkml:trace>
  <inkml:trace contextRef="#ctx0" brushRef="#br0" timeOffset="193405.8228">29958 16691 998,'0'0'0,"-5"12"0,-11 23 0,16-35-21,0 0 21,-21 52-21,-2 8 21,23-60-19,0 0 19,-23 70-19,4 8 19,19-78-16,0 0 16,-16 83-16,2-2 16,14-81-16,0 0 16,-9 67-15,4-16 15,5-51-12,0 0 12,-4 39-11,1-7 11,3-32-7,0 0 7,-4 20-7,-1-8 7,5-12-4,0 0 4,-11 0-4,1-12 4,10 12 0,0 0 0,-13-26 0,3-17 0,10 43 3,0 0-3,-7-59 4,5-20-4,2 79 12,0 0-12,7-90 13,9-5-13,-16 95 19,0 0-19,21-103 19,7-9-19,-28 112 12,0 0-12,32-106 12,-2 18-12,-30 88 6,0 0-6,26-73 7,-4 18-7,-22 55 5,0 0-5,24-43 6,6 8-6,-30 35 13,0 0-13,30-24 13,-3 10-13,-27 14 23,0 0-23,23-5 23,0 8-23,-23-3 33,0 0-33,24 14 34,5 12-34,-29-26 32,0 0-32,24 38 33,-4 14-33,-20-52 25,0 0-25,9 62 25,-18 11-25,9-73 17,0 0-17,-21 75 18,-15-6-18,36-69 10,0 0-10,-46 60 11,-8-9-11,54-51 7,0 0-7,-60 46 8,0-2-8,60-44 9,0 0-9,-57 39 10,6 1-10,51-40 23,0 0-23,-42 40 23,5-2-23,37-38 31,0 0-31,-27 29 31,17-8-31,10-21 33,0 0-33,0 16 34,7-6-34,-7-10 34,0 0-34,28 12 34,34 6-34,-62-18 25,0 0-25,81 15 25,19-10-25,-100-5 19,0 0-19,104 7 20,6 4-20,-110-11 15,0 0-15,109 10 16,-1-3-16,-108-7 0,0 0 0,101 9 0,-19 3 0,0 0-1167</inkml:trace>
  <inkml:trace contextRef="#ctx0" brushRef="#br0" timeOffset="193916.4443">30971 16504 1009,'0'0'0,"0"0"0,7 6 0,-7-6 0,0 0 0,0 0 0,11 13 0,-11-13 0,0 0 0,7 23 0,2 20 0,-9-43 6,0 0-6,9 61 7,-2 15-7,-7-76 21,0 0-21,3 79 22,-3 8-22,0-87 34,0 0-34,2 90 35,2 12-35,-4-102 38,0 0-38,3 97 38,1-19-38,-4-78 31,0 0-31,5 66 31,4-18-31,-9-48 23,0 0-23,9 40 24,1-4-24,-10-36 22,0 0-22,9 26 23,-5-7-23,-4-19 12,0 0-12,0 0 12,-9-3-12,9 3 7,0 0-7,-21-24 8,-25-15-8,0 0-993</inkml:trace>
  <inkml:trace contextRef="#ctx0" brushRef="#br0" timeOffset="194260.5245">30437 16650 863,'0'0'0,"0"-14"0,3-22 0,-3 36 12,0 0-12,9-42 12,9 4-12,-18 38 26,0 0-26,26-35 26,4 8-26,-30 27 26,0 0-26,35-23 26,6 6-26,-41 17 26,0 0-26,53-16 27,12 2-27,-65 14 27,0 0-27,76-8 27,12 4-27,-88 4 32,0 0-32,92 2 32,-4 5-32,-88-7 32,0 0-32,85 14 33,-6 7-33,-79-21 42,0 0-42,73 27 42,-10 6-42,-63-33 38,0 0-38,52 38 39,-12 12-39,-40-50 39,0 0-39,23 54 40,-19-2-40,-4-52 42,0 0-42,-11 47 43,-14-9-43,25-38 42,0 0-42,-37 33 42,-14-7-42,51-26 44,0 0-44,-58 20 45,1-1-45,57-19 39,0 0-39,-56 14 40,-1-9-40,57-5 30,0 0-30,-51 0 31,4-5-31,47 5 28,0 0-28,-43-7 28,11-3-28,32 10 26,0 0-26,-22-42 26,2-44-26,1-2-1420</inkml:trace>
  <inkml:trace contextRef="#ctx0" brushRef="#br0" timeOffset="196171.9185">28875 13249 315,'0'0'0,"0"0"0,0 0 0,0 0 21,0 0-21,0 0 21,0 0-21,0 0 73,0 0-73,0 0 74,-18 0-74,18 0 48,0 0-48,0 0 49,0 0-49,0 0 46,0 0-46,0 0 46,-9-3-46,9 3 33,0 0-33,0 0 33,-7-9-33,7 9 25,0 0-25,-3 9 26,-4 6-26,7-15 14,0 0-14,-18 2 14,-15-38-14,-1-1-569</inkml:trace>
  <inkml:trace contextRef="#ctx0" brushRef="#br0" timeOffset="198315.4473">29071 12531 763,'0'0'0,"0"0"0,10-17 0,-10 17 13,0 0-13,11-14 14,-2 5-14,-9 9 44,0 0-44,7-5 44,-7 5-44,0 0 28,0 0-28,10 0 29,-3 0-29,-7 0 15,0 0-15,0 0 16,0 0-16,0 0 10,0 0-10,0 16 10,-12 10-10,12-26 5,0 0-5,-19 45 6,-4 25-6,23-70 4,0 0-4,-29 90 4,-4 18-4,33-108 4,0 0-4,-30 126 5,0 23-5,30-149 6,0 0-6,-25 166 6,8 9-6,17-175 12,0 0-12,-9 156 13,12-32-13,-3-124 11,0 0-11,11 102 11,7-13-11,-18-89 11,0 0-11,19 70 11,-3-26-11,-16-44 8,0 0-8,16 15 9,0-34-9,1 2-774</inkml:trace>
  <inkml:trace contextRef="#ctx0" brushRef="#br0" timeOffset="199125.4339">28882 12578 124,'0'0'0,"18"0"0,31-2 0,-49 2 1,0 0-1,78 0 1,31 0-1,-109 0 3,0 0-3,131 2 3,29 3-3,-160-5 7,0 0-7,186 7 7,22-2-7,-208-5 8,0 0-8,226 3 8,15 3-8,-241-6 15,0 0-15,249 5 16,2-3-16,-251-2 20,0 0-20,257 5 21,3 5-21,-260-10 30,0 0-30,256 9 31,-7-1-31,-249-8 36,0 0-36,234 4 36,-15 5-36,-219-9 29,0 0-29,200 7 30,-13-2-30,-187-5 49,0 0-49,158 0 49,-25-7-49,-133 7 52,0 0-52,107-5 53,-17-6-53,-90 11 58,0 0-58,78-10 59,-13-4-59,-65 14 44,0 0-44,53-12 45,-16 7-45,-37 5 33,0 0-33,30-4 33,0 2-33,-30 2 15,0 0-15,25-1 16,-9 2-16,-16-1 7,0 0-7,18 13 8,10 13-8,-28-26 1,0 0-1,30 34 1,-2 8-1,-3 3 0,-2 1-1,1 6 0,8 14-3,4 14 1,1 18 0,1 6 1,-1-5 2,-21-2 0,-7 8 1,-18-6 1,-19-13 3,-12-8 0,-6-7 5,-7 2 1,-6 3 6,-8-5 0,-8-9 3,-17-11 0,-14-13-20,106-38 22,0 0-22,-113 29 22,-14-15-22,127-14 22,0 0-22,-140 7 23,-18-9-23,158 2 23,0 0-23,-186-7 24,-38-3-24,224 10 26,0 0-26,-234-18 26,1-6-26,233 24 21,0 0-21,-237-29 21,-1-4-21,238 33 15,0 0-15,-231-35 16,3-1-16,228 36 11,0 0-11,-224-31 11,5 5-11,219 26 8,0 0-8,-208-24 8,10-7-8,198 31 12,0 0-12,-182-25 12,17 10-12,165 15 10,0 0-10,-161-11 10,9 8-10,152 3 4,0 0-4,-160 0 5,-13 2-5,0 1-987</inkml:trace>
  <inkml:trace contextRef="#ctx0" brushRef="#br0" timeOffset="201318.3008">29860 12945 326,'0'0'0,"0"0"0,0 0 0,0 0 31,0 0-31,-15-19 32,8 8-32,7 11 59,0 0-59,-8-7 59,-5 6-59,13 1 48,0 0-48,-16 1 49,-3 4-49,19-5 42,0 0-42,-21 9 42,-9 7-42,30-16 28,0 0-28,-34 24 28,-3 14-28,37-38 20,0 0-20,-35 52 21,3 14-21,32-66 18,0 0-18,-21 69 19,16-9-19,5-60 13,0 0-13,5 47 13,7-16-13,-12-31 10,0 0-10,29 30 10,22 6-10,-51-36 7,0 0-7,53 29 8,-7-9-8,-46-20 11,0 0-11,45 12 12,15-7-12,-60-5 13,0 0-13,62-2 13,-4-12-13,-58 14 14,0 0-14,55-24 14,-4-12-14,-51 36 17,0 0-17,44-47 17,-12-5-17,-32 52 19,0 0-19,20-64 19,-10-14-19,-10 78 31,0 0-31,-3-76 31,-17 19-31,20 57 32,0 0-32,-44-40 33,-28 19-33,72 21 25,0 0-25,-85 0 26,-10 23-26,95-23 10,0 0-10,-101 43 11,-3 18-11,-2 3-864</inkml:trace>
  <inkml:trace contextRef="#ctx0" brushRef="#br0" timeOffset="202068.9313">30851 12834 460,'0'0'0,"0"0"0,0 0 0,0 0 4,0 0-4,-23-21 4,11 9-4,12 12 4,0 0-4,-14-7 5,-7 5-5,21 2 15,0 0-15,-23 9 15,-2 10-15,25-19 11,0 0-11,-25 24 12,-1 2-12,26-26 10,0 0-10,-25 28 11,2 3-11,23-31 12,0 0-12,-16 35 12,8 1-12,8-36 12,0 0-12,0 40 13,10 3-13,-10-43 12,0 0-12,21 43 12,9-6-12,-30-37 16,0 0-16,43 34 17,15 4-17,-58-38 17,0 0-17,63 37 17,-1-6-17,-62-31 26,0 0-26,53 22 26,-23-8-26,-30-14 26,0 0-26,18 12 27,-8 4-27,-10-16 26,0 0-26,-12 15 27,-32 1-27,44-16 21,0 0-21,-69 14 21,-21-6-21,90-8 15,0 0-15,-111 2 15,-14-9-15,-2 0-631</inkml:trace>
  <inkml:trace contextRef="#ctx0" brushRef="#br0" timeOffset="202702.1156">29252 11323 718,'0'0'0,"0"0"0,0 24 0,0-24 25,0 0-25,-1 33 25,-3 19-25,4-52 26,0 0-26,-9 68 26,-1 13-26,10-81 27,0 0-27,-13 102 27,-1 28-27,14-130 16,0 0-16,-12 142 17,1 13-17,11-155 10,0 0-10,-5 142 11,5-29-11,0-113 4,0 0-4,4 97 5,-1-21-5,-3-76 1,0 0-1,4 57 1,-1-26-1,-3-31-1,0 0 1,4 11-1,-1-25 1,1 0-643</inkml:trace>
  <inkml:trace contextRef="#ctx0" brushRef="#br0" timeOffset="203254.1723">29078 11250 763,'0'0'0,"23"-3"0,35-6 0,-58 9-2,0 0 2,81-8-1,20 4 1,-101 4-3,0 0 3,116-3-3,22 6 3,-138-3-6,0 0 6,152 2-6,24 0 6,-176-2-1,0 0 1,194-2 0,11-3 0,-205 5 3,0 0-3,217-6 3,5 3-3,-222 3 12,0 0-12,223 0 13,4-5-13,-227 5 20,0 0-20,223-5 20,-10-4-20,-213 9 16,0 0-16,205-10 17,-13 3-17,-192 7 14,0 0-14,166-7 14,-23 2-14,-143 5 10,0 0-10,120-11 11,-14 3-11,-106 8 8,0 0-8,83-6 8,-25-1-8,-58 7 12,0 0-12,48-3 12,-9 1-12,-39 2 13,0 0-13,37 0 14,0 0-14,-37 0 14,0 0-14,37 2 15,2 3-15,-39-5 15,0 0-15,44 9 16,7 6-16,-51-15 15,0 0-15,53 26 16,-2 14-16,-51-40 13,0 0-13,44 57 14,-3 25-14,-41-82 12,0 0-12,39 95 13,-6 7-13,-33-102 8,0 0-8,27 114 8,-6 23-8,-21-137 7,0 0-7,16 142 8,-4 3-8,-12-145 7,0 0-7,9 135 7,-2-22-7,-7-113 6,0 0-6,3 102 6,-6-11-6,3-91 6,0 0-6,-5 80 6,-2-13-6,7-67 6,0 0-6,-18 49 7,-17-23-7,-1 0-830</inkml:trace>
  <inkml:trace contextRef="#ctx0" brushRef="#br0" timeOffset="203704.6395">30063 11851 494,'0'0'0,"7"-14"0,10-26 0,-17 40 12,0 0-12,23-50 12,2 2-12,-25 48 28,0 0-28,25-49 28,-2 6-28,-23 43 28,0 0-28,17-36 29,-6 3-29,-11 33 18,0 0-18,7-26 19,-4 8-19,-3 18 13,0 0-13,0-8 13,0 8-13,0 0 11,0 0-11,-8 19 11,0 8-11,8-27 8,0 0-8,-8 40 8,-5 16-8,13-56 9,0 0-9,-10 76 9,-1 22-9,11-98 9,0 0-9,-7 103 9,4 0-9,3-103 7,0 0-7,0 102 8,3 1-8,-3-103 10,0 0-10,7 91 10,2-28-10,-9-63 10,0 0-10,7 43 10,-2-19-10,1 0-558</inkml:trace>
  <inkml:trace contextRef="#ctx0" brushRef="#br0" timeOffset="204080.1319">30070 11872 684,'0'0'0,"0"0"0,-9-2 0,9 2 0,0 0 0,-9 2 0,0 6 0,9-8 2,0 0-2,-3 16 3,1 17-3,2-33 6,0 0-6,2 29 6,5-6-6,-7-23 4,0 0-4,24 24 5,19 9-5,-43-33 7,0 0-7,47 24 7,-1-10-7,-46-14 14,0 0-14,51 3 15,16-13-15,-67 10 20,0 0-20,73-19 21,-1-12-21,-72 31 20,0 0-20,67-40 21,-12-10-21,-55 50 22,0 0-22,49-61 23,-6-6-23,-43 67 42,0 0-42,37-66 43,-5 7-43,-32 59 46,0 0-46,22-48 46,-7 11-46,-15 37 42,0 0-42,7-29 42,-4 10-42,-3 19 32,0 0-32,-2-11 33,2 11-33,0 0 24,0 0-24,-15 9 24,0 15-24,15-24 16,0 0-16,-19 37 16,-2 13-16,21-50 10,0 0-10,-20 67 10,3 16-10,17-83 2,0 0-2,-11 83 3,8-8-3,3-75 0,0 0 0,3 62 0,6-15 0,-9-47-4,0 0 4,14 35-3,9-10 3,0 1-918</inkml:trace>
  <inkml:trace contextRef="#ctx0" brushRef="#br0" timeOffset="204274.8824">30964 11437 1009,'0'0'0,"0"0"0,0 0 0,0 0 2,0 0-2,13 14 2,-5 9-2,-8-23 10,0 0-10,4 38 10,-11 21-10,7-59 0,0 0 0,-21 83 1,-16 36-1,37-119-8,0 0 8,-48 128-7,-5 14 7,53-142-24,0 0 24,-53 140-24,4-5 24,-1 0-669</inkml:trace>
  <inkml:trace contextRef="#ctx0" brushRef="#br0" timeOffset="204341.703">30613 12656 561,'0'0'0,"2"7"0,3 15 0,-5-22-2,0 0 2,4 28-1,-6-4 1,2-24-10,0 0 10,0 0-9,5-19 9,1 0-345</inkml:trace>
  <inkml:trace contextRef="#ctx0" brushRef="#br0" timeOffset="205001.9093">31044 11602 729,'0'0'0,"0"0"0,0-11 0,0 11-1,0 0 1,0-7-1,0 7 1,0 0 3,0 0-3,0 0 4,3 21-4,-3-21 12,0 0-12,0 35 12,-2 20-12,2-55 12,0 0-12,-5 73 13,-5 15-13,10-88 15,0 0-15,-11 92 15,0-2-15,11-90 15,0 0-15,-7 85 16,6-6-16,1-79 18,0 0-18,1 62 18,5-27-18,-6-35 17,0 0-17,7 19 18,0-8-18,-7-11 21,0 0-21,21-6 22,21-18-22,-42 24 36,0 0-36,43-41 36,-3-20-36,-40 61 39,0 0-39,36-68 39,-8 6-39,-28 62 37,0 0-37,23-59 38,-7 7-38,-16 52 22,0 0-22,7-39 23,-9 6-23,2 33 13,0 0-13,-9-19 14,-7 14-14,16 5 8,0 0-8,-17 8 8,-3 16-8,20-24 7,0 0-7,-18 32 7,3 4-7,15-36 2,0 0-2,-9 35 3,9-13-3,0-22 1,0 0-1,10 21 1,10-4-1,-20-17 0,0 0 0,35 19 1,25-5-1,-60-14 0,0 0 0,71 5 0,1-10 0,-72 5 0,0 0 0,67-14 1,-10-15-1,-57 29 2,0 0-2,45-44 2,-11-16-2,-34 60 5,0 0-5,19-73 5,-15-15-5,-4 88 8,0 0-8,-14-87 8,-16 13-8,30 74 10,0 0-10,-58-66 11,-32-5-11,90 71 12,0 0-12,-108-66 12,-10 6-12,-1 3-967</inkml:trace>
  <inkml:trace contextRef="#ctx0" brushRef="#br0" timeOffset="205520.7443">29403 9885 718,'0'0'0,"0"0"0,0 0 0,0 0 22,0 0-22,17 0 23,-12 5-23,-5-5 47,0 0-47,6 21 48,-1 20-48,-5-41 35,0 0-35,2 59 35,-6 21-35,4-80 16,0 0-16,-5 86 17,-4 22-17,9-108 9,0 0-9,-7 117 9,4 22-9,3-139 5,0 0-5,3 137 5,8-8-5,-11-129 3,0 0-3,16 111 4,5-21-4,-21-90 3,0 0-3,21 69 3,0-17-3,-21-52 2,0 0-2,18 37 3,-4-13-3,-14-24 1,0 0-1,19 5 1,8-21-1,-1 3-697</inkml:trace>
  <inkml:trace contextRef="#ctx0" brushRef="#br0" timeOffset="206078.416">29050 9869 628,'0'0'0,"30"0"0,49-3 0,-79 3 8,0 0-8,104-5 8,36-6-8,-140 11 20,0 0-20,157-14 21,38-8-21,-195 22 31,0 0-31,223-29 31,24-11-31,-247 40 20,0 0-20,250-50 20,-8-13-20,-242 63 12,0 0-12,231-65 12,-6-1-12,-225 66 12,0 0-12,199-52 12,-21 10-12,-178 42 12,0 0-12,161-27 13,-8 4-13,-153 23 15,0 0-15,138-17 15,-13 5-15,-125 12 15,0 0-15,108-12 16,-16-1-16,-92 13 18,0 0-18,81-6 18,-16 4-18,-65 2 18,0 0-18,60 0 18,-7 0-18,-53 0 22,0 0-22,48 5 22,-6 4-22,-42-9 12,0 0-12,39 15 13,0 13-13,-39-28 6,0 0-6,39 41 7,-1 18-7,-38-59 4,0 0-4,37 78 4,1 23-4,-38-101 2,0 0-2,37 114 3,1 22-3,-38-136 2,0 0-2,39 146 2,4 15-2,-43-161 1,0 0-1,40 171 1,-8 9-1,-32-180 1,0 0-1,23 175 2,-13 5-2,-10-180 3,0 0-3,-1 156 4,-12-35-4,13-121 6,0 0-6,-17 93 6,-3-25-6,20-68 10,0 0-10,-26 52 10,-6-20-10,32-32 20,0 0-20,-42 20 20,-15-17-20,57-3 20,0 0-20,-69-12 21,-19-18-21,88 30 14,0 0-14,-100-36 14,-12-2-14,-1-5-874</inkml:trace>
  <inkml:trace contextRef="#ctx0" brushRef="#br0" timeOffset="206721.7388">30262 9842 1043,'0'0'0,"3"-12"0,5-18 0,-8 30 0,0 0 0,12-40 0,4 4 0,-16 36 4,0 0-4,12-26 4,-3 14-4,-9 12 5,0 0-5,14 0 6,13 9-6,-27-9 7,0 0-7,28 24 7,-2 17-7,-26-41 10,0 0-10,20 64 11,-4 21-11,-16-85 8,0 0-8,12 106 8,-5 15-8,-7-121 7,0 0-7,7 131 7,4 8-7,-11-139 4,0 0-4,14 123 5,3-32-5,-17-91 6,0 0-6,16 70 7,-7-18-7,-9-52 11,0 0-11,4 39 12,-4-13-12,0-26 19,0 0-19,-7 16 20,-8-13-20,15-3 25,0 0-25,-24-8 25,-10-13-25,34 21 23,0 0-23,-39-28 24,-3-5-24,42 33 21,0 0-21,-42-38 22,3 0-22,39 38 17,0 0-17,-35-40 18,-3 2-18,38 38 5,0 0-5,-37-27 6,-1 13-6,38 14 1,0 0-1,-41-2 1,4 14-1,37-12 0,0 0 0,-34 24 0,6 13 0,28-37 0,0 0 0,-19 41 0,15 15 0,4-56-2,0 0 2,13 60-2,15 1 2,-28-61-6,0 0 6,39 48-5,7-11 5,-46-37-10,0 0 10,49 24-10,2-19 10,-51-5-4,0 0 4,62-12-3,14-21 3,-76 33-5,0 0 5,84-48-4,1-13 4,-85 61-5,0 0 5,80-76-4,-8-21 4,-72 97-6,0 0 6,60-107-6,-14-6 6,0 2-936</inkml:trace>
  <inkml:trace contextRef="#ctx0" brushRef="#br0" timeOffset="207127.2152">30880 9785 875,'0'0'0,"0"0"0,-16-19 0,16 19 6,0 0-6,-13-14 7,6 2-7,7 12 14,0 0-14,0 0 14,-9 1-14,9-1 12,0 0-12,-5 23 13,2 13-13,3-36 7,0 0-7,-4 57 7,-1 23-7,5-80 5,0 0-5,-7 95 5,0 12-5,7-107 2,0 0-2,-2 109 2,9 6-2,-7-115 1,0 0-1,14 103 1,4-23-1,-18-80 1,0 0-1,19 61 1,-3-25-1,-16-36 1,0 0-1,12 22 2,-5-9-2,-7-13 4,0 0-4,20-6 4,20-14-4,-40 20 6,0 0-6,43-37 7,-8-23-7,-35 60 18,0 0-18,28-73 19,-3-3-19,-25 76 27,0 0-27,25-68 27,1 15-27,-26 53 25,0 0-25,25-40 26,-4 12-26,-21 28 21,0 0-21,28-17 21,16 1-21,-44 16 13,0 0-13,53-1 13,6 18-13,-59-17 4,0 0-4,53 29 4,-9 20-4,-44-49 0,0 0 0,28 67 1,-16 22-1,-12-89 0,0 0 0,-1 93 0,-17-8 0,18-85-1,0 0 1,-35 72-1,-18-7 1,53-65-2,0 0 2,-64 53-2,-10-10 2,74-43 0,0 0 0,-85 30 0,-10-15 0,95-15-1,0 0 1,-111-7 0,-18-18 0,129 25-4,0 0 4,-122-65-4,13-54 4,1 3-841</inkml:trace>
  <inkml:trace contextRef="#ctx0" brushRef="#br0" timeOffset="207802.7806">29184 8066 393,'0'0'0,"0"0"0,8 47 0,-8-47 8,0 0-8,8 59 9,-1 29-9,-7-88 31,0 0-31,7 114 32,0 16-32,-7-130 36,0 0-36,10 145 37,8 20-37,-18-165 32,0 0-32,26 175 33,11-2-33,-37-173 29,0 0-29,48 161 29,7-23-29,-55-138 22,0 0-22,55 109 22,-4-33-22,-51-76 17,0 0-17,40 50 18,-17-25-18,0-1-501</inkml:trace>
  <inkml:trace contextRef="#ctx0" brushRef="#br0" timeOffset="208509.5521">28896 7741 505,'0'0'0,"18"-2"0,22-1 0,-40 3 0,0 0 0,60-7 0,28 3 0,-88 4 0,0 0 0,106-2 0,14-4 0,-120 6 0,0 0 0,142-6 0,15-1 0,-157 7 3,0 0-3,185-8 3,27-4-3,-212 12 9,0 0-9,222-19 10,6-2-10,-228 21 14,0 0-14,220-21 15,-8-3-15,-212 24 21,0 0-21,203-21 22,-9-1-22,-194 22 23,0 0-23,177-23 24,-17-3-24,-160 26 24,0 0-24,145-24 24,-20 3-24,-125 21 21,0 0-21,124-21 22,-4-3-22,-120 24 24,0 0-24,102-24 25,-17 0-25,-85 24 35,0 0-35,69-21 36,-22 2-36,-47 19 35,0 0-35,36-16 35,-12 4-35,-24 12 32,0 0-32,20-5 32,-6 0-32,-14 5 26,0 0-26,17 8 27,10 17-27,-27-25 18,0 0-18,19 45 18,-12 20-18,-7-65 11,0 0-11,0 80 11,-5 8-11,5-88 8,0 0-8,-5 97 8,7 17-8,-2-114 5,0 0-5,5 125 5,4-4-5,-9-121 3,0 0-3,17 128 4,8 11-4,-25-139 3,0 0-3,28 145 3,4 18-3,-32-163 2,0 0-2,34 168 3,1-2-3,-35-166 2,0 0-2,35 154 2,-1-24-2,-34-130 2,0 0-2,30 112 2,-2-20-2,-28-92 2,0 0-2,25 81 3,-9-12-3,-16-69 6,0 0-6,12 54 6,-7-14-6,-5-40 10,0 0-10,-2 24 10,-8-8-10,10-16 14,0 0-14,-21 1 15,-16-9-15,37 8 16,0 0-16,-55-14 16,-23-2-16,78 16 14,0 0-14,-88-21 15,-6 2-15,94 19 13,0 0-13,-107-17 13,-22 7-13,129 10 2,0 0-2,-139-5 2,-4 5-2,-2 0-926</inkml:trace>
  <inkml:trace contextRef="#ctx0" brushRef="#br0" timeOffset="209560.4809">30048 8565 158,'0'0'0,"13"27"0,19 55 0,-32-82 3,0 0-3,37 88 4,0-2-4,-37-86 9,0 0-9,33 83 9,-6-1-9,-27-82 13,0 0-13,21 85 13,-5 3-13,-16-88 18,0 0-18,10 86 19,-6-3-19,-4-83 21,0 0-21,-5 94 21,-10 20-21,1 2-156</inkml:trace>
  <inkml:trace contextRef="#ctx0" brushRef="#br0" timeOffset="210057.5456">30578 7542 169,'0'0'0,"0"0"0,0 0 0,0 0 4,0 0-4,-4 8 5,-3-1-5,7-7 5,0 0-5,-7 12 6,5 2-6,2-14 6,0 0-6,0 16 6,4-4-6,-4-12 4,0 0-4,5 16 4,1 10-4,-6-26 3,0 0-3,10 39 3,6 13-3,-16-52 14,0 0-14,18 68 15,-1 13-15,-17-81 47,0 0-47,20 94 47,1 16-47,-21-110 64,0 0-64,21 123 65,4 19-65,-25-142 60,0 0-60,26 154 61,2 21-61,-28-175 51,0 0-51,34 185 52,0-3-52,-34-182 42,0 0-42,40 164 43,4-18-43,-44-146 34,0 0-34,43 126 35,-10-12-35,-33-114 27,0 0-27,28 92 28,-5-16-28,-23-76 14,0 0-14,18 60 15,-6-21-15,1-1-637</inkml:trace>
  <inkml:trace contextRef="#ctx0" brushRef="#br0" timeOffset="210549.8823">31353 8182 449,'0'0'0,"3"42"0,4 68 0,-7-110 4,0 0-4,7 146 4,4 18-4,-11-164 14,0 0-14,16 168 14,8-4-14,-24-164 17,0 0-17,29 149 18,1-19-18,-30-130 18,0 0-18,28 125 19,-3-2-19,-25-123 16,0 0-16,19 115 16,-5-23-16,-14-92 7,0 0-7,12 90 8,-1-12-8,0 2-393</inkml:trace>
  <inkml:trace contextRef="#ctx0" brushRef="#br0" timeOffset="210901.9869">31908 7450 427,'0'0'0,"0"0"0,2-12 0,-2 12 2,0 0-2,4-9 2,-4 9-2,0 0 5,0 0-5,0 0 6,9 12-6,-9-12 2,0 0-2,5 16 3,-2 10-3,1 2-276</inkml:trace>
  <inkml:trace contextRef="#ctx0" brushRef="#br0" timeOffset="211046.598">31908 7725 494,'0'0'0,"2"23"0,4 34 0,-6-57 0,0 0 0,12 78 1,6 8-1,-18-86 0,0 0 0,19 106 1,4 24-1,-23-130 12,0 0-12,26 136 12,3 6-12,-29-142 35,0 0-35,35 149 36,5-2-36,-40-147 48,0 0-48,38 154 49,-10 11-49,-28-165 52,0 0-52,14 148 53,-19-21-53,-1-3-535</inkml:trace>
  <inkml:trace contextRef="#ctx0" brushRef="#br0" timeOffset="211602.1199">29923 7582 606,'0'0'0,"0"0"0,0 0 0,0 0 4,0 0-4,0 0 4,-7 8-4,7-8 9,0 0-9,0 14 10,0 10-10,0-24 15,0 0-15,0 38 16,2 19-16,-2-57 12,0 0-12,3 70 13,4 15-13,-7-85 9,0 0-9,13 93 10,6 16-10,-19-109 7,0 0-7,28 114 8,9 9-8,-37-123 6,0 0-6,39 130 6,2 8-6,-41-138 4,0 0-4,40 140 5,-1-5-5,-39-135 0,0 0 0,43 144 0,6 10 0,-1 0-498</inkml:trace>
  <inkml:trace contextRef="#ctx0" brushRef="#br0" timeOffset="212128.7105">31331 8135 315,'0'0'0,"7"35"0,9 55 0,-16-90 1,0 0-1,23 106 1,9-4-1,-32-102 3,0 0-3,39 105 4,3 15-4,-42-120 4,0 0-4,46 126 4,0-5-4,-46-121 5,0 0-5,49 109 6,3-15-6,1-3-198</inkml:trace>
  <inkml:trace contextRef="#ctx0" brushRef="#br0" timeOffset="225368.7243">29353 8495 180,'0'0'0,"0"0"0,0 0 0,0 0 6,0 0-6,0 0 6,-5-20-6,5 20 19,0 0-19,-4-7 20,1 0-20,3 7 53,0 0-53,0 0 53,-4-9-53,4 9 79,0 0-79,0 0 79,0 0-79,0 0 50,0 0-50,0 0 50,0 0-50,0 0 47,0 0-47,0 0 47,0 0-47,0 0 40,0 0-40,-2 21 40,1 10-40,1-31 32,0 0-32,-4 42 33,-1 13-33,5-55 26,0 0-26,-5 64 27,1 5-27,4-69 22,0 0-22,-2 68 23,2-8-23,0-60 22,0 0-22,2 54 23,0-9-23,-2-45 18,0 0-18,2 43 18,3-3-18,-5-40 11,0 0-11,5 41 12,-1 1-12,-1-2-717</inkml:trace>
  <inkml:trace contextRef="#ctx0" brushRef="#br0" timeOffset="225933.0917">29226 8860 460,'0'0'0,"0"0"0,19 11 0,-19-11 16,0 0-16,15 5 17,-3 2-17,-12-7 32,0 0-32,16 9 33,7-2-33,-23-7 37,0 0-37,23 8 38,-2-8-38,-21 0 28,0 0-28,30-8 29,16-8-29,-46 16 21,0 0-21,49-24 22,-3-16-22,-46 40 11,0 0-11,42-45 11,-6-10-11,-36 55 5,0 0-5,26-52 6,-12 7-6,-14 45 4,0 0-4,7-33 4,-8 12-4,1 21 3,0 0-3,-9-16 4,-9 11-4,18 5 3,0 0-3,-25 2 3,-6 8-3,31-10 6,0 0-6,-32 18 6,5 6-6,27-24 12,0 0-12,-23 31 13,6 5-13,17-36 17,0 0-17,-13 42 17,10 1-17,3-43 20,0 0-20,2 42 20,3-2-20,-5-40 20,0 0-20,5 32 20,2-4-20,-7-28 16,0 0-16,7 21 17,2-6-17,-9-15 8,0 0-8,11 13 8,-1-5-8,-10-8 5,0 0-5,6 4 6,-6-4-6,0 0 5,0 0-5,7 5 5,-7-5-5,0 0 1,0 0-1,7 3 1,-7-3-1,0 0 0,0 0 0,10 4 0,3-1 0,-1 2-698</inkml:trace>
  <inkml:trace contextRef="#ctx0" brushRef="#br0" timeOffset="226674.9093">29613 9248 404,'0'0'0,"0"0"0,0 0 0,0 0 0,0 0 0,0 0 0,5 7 0,-5-7 0,0 0 0,5 12 0,2 5 0,-7-17 4,0 0-4,5 25 5,-3 2-5,-2-27 19,0 0-19,-2 32 19,-1-3-19,3-29 27,0 0-27,-2 28 27,2-9-27,0-19 29,0 0-29,4 17 30,-3-10-30,-1-7 37,0 0-37,0 0 37,2 9-37,-2-9 44,0 0-44,0-7 45,0-14-45,0 21 43,0 0-43,0-33 44,-5-3-44,5 36 39,0 0-39,-11-44 40,-1 3-40,12 41 30,0 0-30,-16-45 31,-3-4-31,19 49 28,0 0-28,-16-46 28,5-3-28,11 49 21,0 0-21,-7-45 21,4 5-21,3 40 17,0 0-17,1-29 17,6 10-17,-7 19 12,0 0-12,9-14 12,4 4-12,-13 10 9,0 0-9,17-5 9,6-4-9,-23 9 5,0 0-5,25-4 6,3 4-6,-28 0 2,0 0-2,28 6 3,1 9-3,-29-15 1,0 0-1,23 24 1,-9 13-1,-14-37 2,0 0-2,5 40 2,-5 8-2,0-48 4,0 0-4,-7 48 5,-9-6-5,16-42 7,0 0-7,-19 40 7,-3-11-7,22-29 9,0 0-9,-21 24 10,4-5-10,17-19 13,0 0-13,-11 16 13,8-7-13,3-9 18,0 0-18,0 0 18,1 5-18,-1-5 21,0 0-21,9 2 21,12-1-21,-21-1 20,0 0-20,36-1 20,8-6-20,-44 7 10,0 0-10,47-12 10,8-1-10,-55 13 4,0 0-4,60-19 4,2 2-4,0 0-963</inkml:trace>
  <inkml:trace contextRef="#ctx0" brushRef="#br0" timeOffset="227425.0121">30324 8163 415,'0'0'0,"0"0"0,0-7 0,0 7 9,0 0-9,-2-7 10,2 7-10,0 0 20,0 0-20,-9-8 21,4 6-21,5 2 18,0 0-18,-9 2 18,-5 3-18,14-5 12,0 0-12,-16 10 13,-3 2-13,19-12 18,0 0-18,-22 19 18,-6 16-18,28-35 19,0 0-19,-28 43 20,-2 2-20,30-45 21,0 0-21,-30 49 22,7-10-22,23-39 30,0 0-30,-14 33 31,14-8-31,0-25 38,0 0-38,12 19 38,9-2-38,-21-17 36,0 0-36,34 15 37,12-6-37,-46-9 32,0 0-32,55 4 33,5-11-33,-60 7 29,0 0-29,63-9 30,4-7-30,-67 16 24,0 0-24,58-13 25,-19 2-25,0 3-718</inkml:trace>
  <inkml:trace contextRef="#ctx0" brushRef="#br0" timeOffset="228235.4438">30423 8791 539,'0'0'0,"0"0"0,-6 7 0,6-7-4,0 0 4,-5 12-4,-4 9 4,9-21-8,0 0 8,-10 24-8,-3-3 8,13-21 4,0 0-4,-14 19 4,0-2-4,14-17 28,0 0-28,-11 19 29,3-1-29,8-18 56,0 0-56,-8 15 57,5-8-57,3-7 56,0 0-56,0 0 56,-9 5-56,9-5 53,0 0-53,-5-5 53,1-2-53,4 7 50,0 0-50,-1-17 50,-1-7-50,2 24 42,0 0-42,-4-28 42,1-3-42,3 31 38,0 0-38,-2-33 38,2 0-38,0 33 32,0 0-32,3-34 32,5-1-32,-8 35 26,0 0-26,8-31 26,6 1-26,-14 30 22,0 0-22,16-24 23,2 2-23,-18 22 18,0 0-18,23-18 18,5 3-18,-28 15 11,0 0-11,25-9 11,-7 6-11,-18 3 4,0 0-4,15 0 5,3 3-5,-18-3 1,0 0-1,19 14 1,-1 21-1,-18-35 0,0 0 0,9 41 0,-14 11 0,5-52-1,0 0 1,-16 48 0,-9-6 0,25-42-1,0 0 1,-25 36-1,2-8 1,23-28-1,0 0 1,-19 19 0,3-7 0,16-12-1,0 0 1,-12 5 0,1-5 0,11 0-1,0 0 1,0 0 0,0 0 0,0 0 0,0 0 0,0 0 0,0-5 0,0 5 0,0 0 0,0 0 0,5-8 0,-5 8 0,0 0 0,0 0 0,0 0 0,0 0 0,0 0 0,15-4 0,13 4 0,-28 0-1,0 0 1,37 4 0,-5 1 0,-32-5-2,0 0 2,26 8-1,-3 3 1,-23-11-4,0 0 4,23 14-4,-2 1 4,-21-15-13,0 0 13,21 17-13,-1 3 13,-1-1-958</inkml:trace>
  <inkml:trace contextRef="#ctx0" brushRef="#br0" timeOffset="229005.3423">30472 9368 337,'0'0'0,"0"0"0,0 0 0,0 0 1,0 0-1,0 0 2,3 20-2,-3-20 12,0 0-12,-7 18 12,-1 4-12,8-22 21,0 0-21,-7 24 22,3 1-22,4-25 34,0 0-34,-4 27 34,1 6-34,3-33 38,0 0-38,-4 28 38,1-11-38,3-17 43,0 0-43,-2 7 44,2-7-44,0 0 42,0 0-42,-3-12 43,-1-7-43,4 19 35,0 0-35,-3-31 35,-1-2-35,4 33 34,0 0-34,-4-33 34,1 0-34,3 33 30,0 0-30,-2-33 30,0 6-30,2 27 27,0 0-27,0-33 28,4 1-28,-4 32 23,0 0-23,5-32 24,2 7-24,-7 25 18,0 0-18,11-15 19,1-1-19,-12 16 13,0 0-13,11-8 14,-11 8-14,0 0 10,0 0-10,12 0 10,1 3-10,-13-3 5,0 0-5,15 17 5,3 16-5,-18-33 3,0 0-3,16 35 4,-7-11-4,-9-24 6,0 0-6,5 21 6,0 3-6,-5-24 9,0 0-9,6 17 10,-3-3-10,-3-14 15,0 0-15,2 5 15,-2-5-15,0 0 14,0 0-14,7 4 15,2-11-15,-9 7 15,0 0-15,14-14 16,2-5-16,-16 19 13,0 0-13,17-33 14,-1-3-14,-16 36 16,0 0-16,13-40 16,-3 4-16,-10 36 14,0 0-14,11-28 14,-1 11-14,-10 17 11,0 0-11,9-11 11,-3 6-11,-6 5 7,0 0-7,0 0 7,7-3-7,-7 3 5,0 0-5,7 8 6,3 11-6,-10-19 4,0 0-4,16 28 4,5 0-4,-21-28 3,0 0-3,22 26 4,-7-7-4,-15-19 0,0 0 0,16 14 0,5 8 0,-1-1-986</inkml:trace>
  <inkml:trace contextRef="#ctx0" brushRef="#br0" timeOffset="229811.8142">29763 9546 483,'0'0'0,"0"0"0,0 0 0,0 0 26,0 0-26,-2 12 26,-5 7-26,7-19 51,0 0-51,-11 24 51,1 2-51,10-26 45,0 0-45,-11 24 46,-1-1-46,12-23 28,0 0-28,-15 19 28,5-5-28,10-14 19,0 0-19,-5 8 20,5-8-20,0 0 19,0 0-19,0 0 20,5-12-20,-5 12 18,0 0-18,12-29 18,6-11-18,-18 40 19,0 0-19,18-47 20,-3-1-20,-15 48 21,0 0-21,13-42 21,-3 11-21,-10 31 24,0 0-24,7-21 25,-3 6-25,-4 15 24,0 0-24,3-11 25,-3 11-25,0 0 22,0 0-22,0 0 23,0 0-23,0 0 20,0 0-20,9 9 21,-3 3-21,-6-12 16,0 0-16,7 16 17,1 5-17,-8-21 14,0 0-14,11 24 14,1 9-14,-12-33 14,0 0-14,13 29 14,-3-10-14,-10-19 11,0 0-11,9 14 11,2 0-11,-11-14 10,0 0-10,10 10 10,-3-3-10,-7-7 12,0 0-12,0 0 13,0 0-13,0 0 10,0 0-10,11-2 10,-2-8-10,-9 10 4,0 0-4,12-21 5,2-12-5,-14 33 1,0 0-1,13-31 1,-6 7-1,-7 24 0,0 0 0,5-17 0,2 1 0,-7 16-1,0 0 1,9-12-1,5 5 1,-14 7-4,0 0 4,26-9-3,15-3 3,-41 12-9,0 0 9,42-8-8,-10 1 8,-32 7-11,0 0 11,34-2-11,10-1 11,0-3-917</inkml:trace>
  <inkml:trace contextRef="#ctx0" brushRef="#br0" timeOffset="230712.4637">31093 8149 460,'0'0'0,"0"0"0,16-17 0,-16 17 14,0 0-14,14-12 14,-5 1-14,-9 11 6,0 0-6,5-7 7,-1 1-7,-4 6 19,0 0-19,-4-11 20,-8 4-20,12 7 30,0 0-30,-20 2 30,-2 5-30,22-7 31,0 0-31,-32 10 32,-7 4-32,39-14 36,0 0-36,-41 21 37,1 3-37,40-24 38,0 0-38,-36 31 38,5 14-38,31-45 33,0 0-33,-25 45 33,13-5-33,12-40 27,0 0-27,-6 35 28,8-9-28,-2-26 20,0 0-20,12 20 21,10-7-21,-22-13 16,0 0-16,30 12 17,7-4-17,-37-8 12,0 0-12,39 9 12,-4-2-12,-35-7 10,0 0-10,28 5 11,-5 2-11,-23-7 8,0 0-8,18 2 8,-4 1-8,-14-3 5,0 0-5,10 11 6,-3 11-6,-7-22 3,0 0-3,-3 26 3,-13 3-3,16-29 2,0 0-2,-28 37 3,-13 4-3,1 3-758</inkml:trace>
  <inkml:trace contextRef="#ctx0" brushRef="#br0" timeOffset="231599.6618">31120 8770 438,'0'0'0,"0"0"0,7-6 0,-7 6 13,0 0-13,0 0 14,1-13-14,-1 13 24,0 0-24,0 0 24,-14-8-24,14 8 14,0 0-14,-12 0 14,-7 3-14,19-3 5,0 0-5,-25 7 6,-3 4-6,28-11 2,0 0-2,-30 13 3,1 8-3,29-21 1,0 0-1,-28 24 2,0 1-2,28-25 6,0 0-6,-21 24 7,12 5-7,9-29 14,0 0-14,-2 24 15,6-4-15,-4-20 24,0 0-24,8 12 24,7-7-24,-15-5 31,0 0-31,24 7 31,19-2-31,-43-5 27,0 0-27,44 7 28,-12-7-28,-32 0 11,0 0-11,35-4 12,16-1-12,2 2-533</inkml:trace>
  <inkml:trace contextRef="#ctx0" brushRef="#br0" timeOffset="232455.2409">31093 9212 550,'0'0'0,"0"0"0,0 0 0,0 0 24,0 0-24,-2 19 25,-5 5-25,7-24 32,0 0-32,-7 28 32,0-8-32,7-20 61,0 0-61,-5 20 61,-4 2-61,9-22 53,0 0-53,-12 24 53,-4 0-53,16-24 40,0 0-40,-16 20 41,5-8-41,11-12 40,0 0-40,-5 7 40,5-7-40,0 0 39,0 0-39,0 0 40,0 0-40,0 0 39,0 0-39,4-11 40,8-10-40,-12 21 33,0 0-33,16-31 34,1-7-34,-17 38 33,0 0-33,16-48 33,-3-4-33,-13 52 29,0 0-29,9-52 30,-2 7-30,-7 45 18,0 0-18,5-42 18,0 18-18,-5 24 13,0 0-13,2-15 13,-2 2-13,0 13 9,0 0-9,0 0 9,0 0-9,0 0 5,0 0-5,0 0 6,0 0-6,0 0 3,0 0-3,2 21 4,3 3-4,-5-24 0,0 0 0,5 33 1,-3 2-1,-2-35 0,0 0 0,4 33 0,3-9 0,-7-24 0,0 0 0,7 24 0,-2-3 0,-5-21 0,0 0 0,5 12 0,-1-5 0,-4-7 0,0 0 0,0 0 1,9 0-1,-9 0 2,0 0-2,10-14 3,4-19-3,-14 33 5,0 0-5,18-41 6,1-8-6,-19 49 8,0 0-8,20-46 8,-3 8-8,-17 38 8,0 0-8,16-33 9,-5 8-9,-11 25 9,0 0-9,7-19 9,-2 7-9,-5 12 7,0 0-7,6-12 8,-6 12-8,0 0 4,0 0-4,0 0 4,5 9-4,-5-9 2,0 0-2,2 15 2,3 1-2,-5-16 1,0 0-1,7 24 1,0 0-1,-7-24 0,0 0 0,7 28 0,0 5 0,-7-33-1,0 0 1,7 21-1,-1-9 1,-1-3-1137</inkml:trace>
  <inkml:trace contextRef="#ctx0" brushRef="#br0" timeOffset="236028.5031">31543 8047 214,'0'0'0,"0"0"0,0 0 0,0 0 19,0 0-19,0 0 19,0 0-19,0 0 59,0 0-59,14 16 59,-10-8-59,-4-8 84,0 0-84,3 16 84,3 10-84,-6-26 72,0 0-72,1 34 72,-6 8-72,5-42 49,0 0-49,-7 52 49,0 8-49,7-60 38,0 0-38,-5 58 38,-1-13-38,6-45 29,0 0-29,-1 36 29,1-5-29,0-31 21,0 0-21,3 24 22,2-6-22,-5-18 17,0 0-17,7 12 17,1-5-17,-8-7 10,0 0-10,7 3 11,1 2-11,1 1-699</inkml:trace>
  <inkml:trace contextRef="#ctx0" brushRef="#br0" timeOffset="236450.2763">31550 8419 225,'0'0'0,"0"0"0,0 0 0,0 0 8,0 0-8,7 5 9,-7-5-9,0 0 7,0 0-7,7 0 8,-7 0-8,0 0 5,0 0-5,9 0 6,-9 0-6,0 0 4,0 0-4,25-8 4,10-20-4,-35 28 3,0 0-3,43-36 3,-3-9-3,-40 45 4,0 0-4,37-51 4,-2 3-4,-35 48 8,0 0-8,30-45 9,-8 7-9,-22 38 21,0 0-21,14-29 21,-9 8-21,-5 21 32,0 0-32,-3-12 33,-5 8-33,8 4 37,0 0-37,-12 4 38,-9 11-38,21-15 33,0 0-33,-23 23 34,0 8-34,23-31 33,0 0-33,-19 36 33,1 8-33,18-44 29,0 0-29,-12 50 30,6 2-30,6-52 16,0 0-16,-1 50 16,2-2-16,-1-48 10,0 0-10,6 47 10,4 1-10,1 3-490</inkml:trace>
  <inkml:trace contextRef="#ctx0" brushRef="#br0" timeOffset="237653.6997">31614 8237 270,'0'0'0,"-4"7"0,-6 14 0,10-21 19,0 0-19,-11 26 19,4 10-19,7-36 40,0 0-40,-4 39 40,-1 2-40,5-41 41,0 0-41,-7 40 41,2 1-41,5-41 38,0 0-38,-2 44 39,0-5-39,2-39 27,0 0-27,0 42 27,0 1-27,0-43 22,0 0-22,2 42 23,0-9-23,-2-33 22,0 0-22,3 24 22,1-9-22,-4-15 22,0 0-22,0 0 23,2 7-23,-2-7 28,0 0-28,0 0 28,-7-15-28,7 15 35,0 0-35,-6-28 35,3-17-35,3 45 41,0 0-41,-2-52 41,2-3-41,0 55 38,0 0-38,5-57 39,6 0-39,-11 57 39,0 0-39,12-68 40,1-15-40,-13 83 36,0 0-36,14-80 37,0 16-37,-14 64 29,0 0-29,12-48 29,1 19-29,-13 29 19,0 0-19,10-23 20,1 9-20,-11 14 10,0 0-10,10-12 11,-1 0-11,-9 12 8,0 0-8,7-5 9,0 1-9,-7 4 9,0 0-9,7 0 10,2 0-10,-9 0 9,0 0-9,12 6 9,8 9-9,-20-15 6,0 0-6,14 28 6,-12 13-6,-2-41 4,0 0-4,-7 49 4,-9 4-4,16-53 3,0 0-3,-20 54 3,1-7-3,19-47 1,0 0-1,-18 40 1,4-11-1,14-29 1,0 0-1,-10 24 1,6-8-1,4-16 2,0 0-2,0 10 3,0-10-3,0 0 4,0 0-4,21 9 4,9-9-4,-30 0 8,0 0-8,39 0 8,5 0-8,-44 0 12,0 0-12,39-4 12,-18 1-12,-21 3 12,0 0-12,13 0 12,-5 3-12,-8-3 11,0 0-11,4 9 12,-6 12-12,2-21 9,0 0-9,-10 28 10,-15 3-10,25-31 7,0 0-7,-30 33 7,0 6-7,30-39 7,0 0-7,-25 37 7,8-10-7,17-27 5,0 0-5,-11 25 6,9-5-6,2-20 1,0 0-1,2 16 2,3-7-2,1-1-1092</inkml:trace>
  <inkml:trace contextRef="#ctx0" brushRef="#br0" timeOffset="238173.3735">31654 8916 404,'0'0'0,"0"0"0,-8 12 0,8-12 30,0 0-30,-8 12 30,1 0-30,7-12 56,0 0-56,-10 16 57,-1-4-57,11-12 20,0 0-20,-7 14 20,2 8-20,5-22 13,0 0-13,-4 33 14,1 7-14,3-40 15,0 0-15,-4 48 15,1-3-15,3-45 16,0 0-16,-6 49 16,-2-1-16,8-48 19,0 0-19,-11 42 19,-1-6-19,-1 0-498</inkml:trace>
  <inkml:trace contextRef="#ctx0" brushRef="#br0" timeOffset="238624.4857">31810 8791 740,'0'0'0,"0"0"0,7 7 0,-7-7 0,0 0 0,5 9 1,-5-9-1,0 0 13,0 0-13,-4 12 14,-11 4-14,15-16 25,0 0-25,-20 17 26,-1 2-26,21-19 29,0 0-29,-23 17 30,-2 7-30,25-24 31,0 0-31,-24 28 32,1 0-32,23-28 32,0 0-32,-20 33 33,4-4-33,16-29 29,0 0-29,-10 26 30,-3-2-30,13-24 30,0 0-30,-8 21 30,6-9-30,2-12 28,0 0-28,2 5 28,-2-5-28,0 0 26,0 0-26,7 7 27,-7-7-27,0 0 23,0 0-23,8 0 23,8 0-23,-16 0 18,0 0-18,30 0 19,7 2-19,-37-2 11,0 0-11,45 7 12,8 0-12,-53-7 12,0 0-12,49 8 12,-12 1-12,-37-9 10,0 0-10,32 7 11,3 10-11,-35-17 8,0 0-8,30 16 8,-11-7-8,-19-9 1,0 0-1,15 3 2,-5-1-2,1-1-993</inkml:trace>
  <inkml:trace contextRef="#ctx0" brushRef="#br0" timeOffset="241838.6722">29360 6393 124,'0'0'0,"0"0"0,0 0 0,0 0 0,0 0 0,0 0 0,7 31 0,-7-31 5,0 0-5,7 31 5,2 14-5,-9-45 23,0 0-23,11 61 23,-1 8-23,-10-69 49,0 0-49,13 79 50,-1 11-50,-12-90 40,0 0-40,16 101 41,2-1-41,-18-100 35,0 0-35,17 106 35,-1-9-35,-16-97 28,0 0-28,18 96 28,5 1-28,-23-97 25,0 0-25,24 85 26,-2-16-26,-22-69 19,0 0-19,15 49 20,-2-20-20,-13-29 14,0 0-14,9 19 14,-4-12-14,0 2-393</inkml:trace>
  <inkml:trace contextRef="#ctx0" brushRef="#br0" timeOffset="242632.2614">28993 6310 135,'0'0'0,"0"0"0,0 0 0,0 0 9,0 0-9,0 0 9,0 0-9,0 0 8,0 0-8,5-7 8,13 3-8,-18 4 5,0 0-5,35-1 6,27-3-6,-62 4 3,0 0-3,71-9 4,-4-1-4,-67 10 2,0 0-2,76-14 2,14-1-2,-90 15 8,0 0-8,100-21 8,15-3-8,-115 24 16,0 0-16,129-32 17,17 0-17,-146 32 21,0 0-21,161-40 21,8-9-21,-169 49 34,0 0-34,168-52 34,-4 11-34,-164 41 40,0 0-40,155-40 41,-3 7-41,-152 33 55,0 0-55,138-31 56,-25-2-56,-113 33 53,0 0-53,106-29 53,-6 4-53,-100 25 41,0 0-41,87-24 41,-19 5-41,-68 19 34,0 0-34,55-17 35,-14 5-35,-41 12 22,0 0-22,28-12 23,-10 8-23,-18 4 7,0 0-7,10-5 7,3 5-7,-13 0 1,0 0-1,14 9 2,3 17-2,-17-26 0,0 0 0,13 34 0,-12 6 0,-1-40 0,0 0 0,-5 54 0,-5 11 0,10-65 0,0 0 0,-9 84 0,3 14 0,6-98-1,0 0 1,-1 113 0,4 8 0,-3-121-2,0 0 2,11 126-1,5 2 1,-16-128-2,0 0 2,23 128-1,7 4 1,-30-132-1,0 0 1,31 131-1,-1-18 1,-30-113 0,0 0 0,22 117 0,-10 8 0,-12-125 1,0 0-1,-4 118 2,-17-25-2,21-93 3,0 0-3,-32 85 4,-5-9-4,37-76 6,0 0-6,-37 52 6,2-23-6,35-29 8,0 0-8,-32 7 9,8-20-9,24 13 9,0 0-9,-29-26 9,-8-14-9,0 0-622</inkml:trace>
  <inkml:trace contextRef="#ctx0" brushRef="#br0" timeOffset="244855.9796">30170 7126 102,'0'0'0,"0"0"0,0 18 0,0-18 25,0 0-25,0 15 26,0-3-26,0-12 81,0 0-81,0 0 81,-12 7-81,12-7 76,0 0-76,-13-3 77,-1-6-77,14 9 74,0 0-74,-14-12 75,2-7-75,12 19 49,0 0-49,-12-26 50,-1-10-50,13 36 44,0 0-44,-12-43 45,1-6-45,11 49 38,0 0-38,-10-52 39,3 0-39,7 52 35,0 0-35,-7-48 35,1 10-35,6 38 23,0 0-23,-2-31 24,2 10-24,0 21 14,0 0-14,4-19 14,1 1-14,-5 18 8,0 0-8,6-20 9,-3 4-9,-3 16 4,0 0-4,4-9 4,-4 9-4,0 0-729</inkml:trace>
  <inkml:trace contextRef="#ctx0" brushRef="#br0" timeOffset="245698.3307">30304 7215 550,'0'0'0,"0"0"0,16-11 0,-16 11 1,0 0-1,16-12 2,0-5-2,-16 17 1,0 0-1,16-33 1,0-28-1,-16 61 15,0 0-15,12-72 16,-8-10-16,-4 82 39,0 0-39,-6-83 39,-8 5-39,14 78 51,0 0-51,-19-72 51,-4-1-51,23 73 50,0 0-50,-27-71 50,-1 14-50,28 57 36,0 0-36,-30-41 37,4 13-37,26 28 28,0 0-28,-23-12 29,3 8-29,1 3-687</inkml:trace>
  <inkml:trace contextRef="#ctx0" brushRef="#br0" timeOffset="246115.9392">30837 6469 572,'0'0'0,"-2"-5"0,-5-11 0,7 16 16,0 0-16,-8-17 17,-1 6-17,9 11 25,0 0-25,0 0 25,0 0-25,0 0 21,0 0-21,0 7 22,5 11-22,-5-18 12,0 0-12,5 27 12,-1 13-12,-4-40 8,0 0-8,2 45 8,-2 7-8,0-52 6,0 0-6,-2 54 6,-2 1-6,4-55 4,0 0-4,-5 57 5,-4 4-5,9-61 4,0 0-4,-7 55 4,5-8-4,2-47 3,0 0-3,0 34 3,6-13-3,-6-21 2,0 0-2,7 5 2,3-6-2,1-3-523</inkml:trace>
  <inkml:trace contextRef="#ctx0" brushRef="#br0" timeOffset="246374.414">30733 6372 337,'0'0'0,"9"-2"0,17-1 0,-26 3 0,0 0 0,36-9 0,3 6 0,-39 3 0,0 0 0,42 1 0,0 6 0,-42-7 0,0 0 0,43 18 0,-1 13 0,0-4-193</inkml:trace>
  <inkml:trace contextRef="#ctx0" brushRef="#br0" timeOffset="246583.8737">30775 6926 483,'0'0'0,"22"-5"0,29-8 0,-51 13 0,0 0 0,74-15 0,19 1 0,-93 14 0,0 0 0,94-19 1,-4-14-1,0 2-303</inkml:trace>
  <inkml:trace contextRef="#ctx0" brushRef="#br0" timeOffset="252872.8031">29965 7256 550,'0'0'0,"0"0"0,-28 4 0,28-4 15,0 0-15,-24 5 16,-1 5-16,25-10 28,0 0-28,-21 9 29,5-2-29,16-7 21,0 0-21,-16 5 22,-2-2-22,18-3 25,0 0-25,-17 0 25,4 4-25,13-4 15,0 0-15,-9 0 15,2-4-15,7 4 16,0 0-16,-7 0 16,0 0-16,7 0 18,0 0-18,0 0 19,-10 2-19,10-2 17,0 0-17,0 0 18,0 0-18,0 0 15,0 0-15,8 0 16,12 4-16,-20-4 19,0 0-19,35 3 20,23-3-20,-58 0 21,0 0-21,73 0 21,13-3-21,-86 3 27,0 0-27,90-6 27,2-2-27,-92 8 29,0 0-29,99-7 30,12-2-30,-111 9 31,0 0-31,115-12 31,-4 2-31,-111 10 24,0 0-24,113-11 24,5-1-24,-118 12 21,0 0-21,122-14 21,-7 1-21,-115 13 21,0 0-21,114-11 22,-1 6-22,-113 5 6,0 0-6,106-9 6,-5-3-6,-101 12 7,0 0-7,72-48 8,-40-53-8,1-1-924</inkml:trace>
  <inkml:trace contextRef="#ctx0" brushRef="#br0" timeOffset="256865.224">30077 6670 147,'0'0'0,"-4"20"0,-3 17 0,7-37 5,0 0-5,-14 52 6,-5 20-6,19-72 13,0 0-13,-20 85 14,4-4-14,16-81 37,0 0-37,-10 73 38,1-19-38,9-54 72,0 0-72,-7 38 73,3-14-73,4-24 48,0 0-48,-3 14 48,3-14-48,0 0 60,0 0-60,-13-5 61,8-16-61,5 21 73,0 0-73,-3-36 74,3-16-74,0 52 60,0 0-60,0-70 61,0-14-61,0 84 55,0 0-55,3-87 56,6 9-56,-9 78 45,0 0-45,16-67 45,8 13-45,-24 54 33,0 0-33,22-43 33,-10 19-33,-12 24 29,0 0-29,9-14 29,-4 5-29,-5 9 21,0 0-21,12-3 22,8 6-22,-20-3 10,0 0-10,25 14 10,5 17-10,-30-31 4,0 0-4,33 40 5,-1 5-5,-32-45 2,0 0-2,32 57 3,1 16-3,-33-73 1,0 0-1,37 76 1,2-2-1,-39-74 0,0 0 0,44 68 1,2-20-1,-46-48 0,0 0 0,37 40 1,-14-19-1,0 3-912</inkml:trace>
  <inkml:trace contextRef="#ctx0" brushRef="#br0" timeOffset="257736.5836">30698 6820 572,'0'0'0,"-7"-9"0,-13-11 0,20 20 0,0 0 0,-23-31 1,-1-6-1,24 37 1,0 0-1,-18-41 1,9-8-1,9 49 11,0 0-11,0-52 11,9 4-11,-9 48 14,0 0-14,14-43 14,6 6-14,-20 37 20,0 0-20,21-29 21,-2 10-21,-19 19 28,0 0-28,30-18 29,21-2-29,-51 20 28,0 0-28,53-21 28,-14 14-28,-39 7 35,0 0-35,35 0 35,-1 16-35,-34-16 29,0 0-29,21 27 29,-17 22-29,-4-49 24,0 0-24,-14 53 25,-15 8-25,29-61 21,0 0-21,-37 57 22,-5-2-22,42-55 17,0 0-17,-42 49 18,4-1-18,38-48 12,0 0-12,-30 49 13,8-1-13,22-48 11,0 0-11,-18 45 11,9-5-11,9-40 7,0 0-7,0 33 7,7-9-7,-7-24 5,0 0-5,7 17 6,0-10-6,-7-7 2,0 0-2,21-5 3,18-14-3,-39 19 0,0 0 0,48-33 1,0-13-1,-48 46 0,0 0 0,51-58 0,2-4 0,-53 62-1,0 0 1,47-64 0,-13 4 0,-34 60-2,0 0 2,21-61-2,-16 4 2,-5 57-4,0 0 4,-7-43-3,-14 10 3,21 33-5,0 0 5,-30-12-5,-11 13 5,41-1-5,0 0 5,-40 19-4,3 14 4,37-33-1,0 0 1,-30 45-1,10 5 1,20-50 0,0 0 0,-14 54 0,7-2 0,7-52 1,0 0-1,6 57 1,13 9-1,-19-66 3,0 0-3,28 67 4,13-1-4,-41-66 5,0 0-5,51 61 5,11-9-5,-62-52 0,0 0 0,67 24 0,-4-38 0,3 0-764</inkml:trace>
  <inkml:trace contextRef="#ctx0" brushRef="#br0" timeOffset="258216.9528">31386 6393 639,'0'0'0,"-2"19"0,-1 14 0,3-33 2,0 0-2,-4 43 2,4 14-2,0-57 0,0 0 0,2 55 0,0-1 0,-2-54-1,0 0 1,2 52 0,1 2 0,-3-54-3,0 0 3,2 64-2,-4 8 2,2-72-3,0 0 3,-3 68-3,-5-11 3,8-57 0,0 0 0,-8 45 0,-6-16 0,14-29 3,0 0-3,-13 19 4,1-12-4,12-7 14,0 0-14,-13-3 15,1-9-15,12 12 43,0 0-43,-10-25 44,-1-18-44,11 43 78,0 0-78,-7-57 78,3-16-78,4 73 69,0 0-69,2-84 69,7-5-69,-9 89 52,0 0-52,14-93 53,4-16-53,-18 109 40,0 0-40,23-97 41,3 19-41,-26 78 22,0 0-22,21-55 23,-7 22-23,-14 33 17,0 0-17,11-19 17,-6 10-17,-5 9 12,0 0-12,11 0 12,8 7-12,-19-7 12,0 0-12,23 29 12,4 23-12,-27-52 9,0 0-9,24 77 10,-1 16-10,-23-93 5,0 0-5,23 97 5,2-16-5,-25-81 4,0 0-4,21 73 5,-5-9-5,-16-64 2,0 0-2,11 54 2,-2-15-2,-9-39 1,0 0-1,8 25 1,-1-25-1,0 0-994</inkml:trace>
  <inkml:trace contextRef="#ctx0" brushRef="#br0" timeOffset="258373.3701">31134 6635 763,'0'0'0,"0"0"0,10 2 0,-10-2-1,0 0 1,20 5-1,11-5 1,-31 0-12,0 0 12,53-19-11,25-28 11,-2 0-494</inkml:trace>
  <inkml:trace contextRef="#ctx0" brushRef="#br0" timeOffset="258831.5682">29240 5079 998,'0'0'0,"0"0"0,0-5 0,0 5-4,0 0 4,0 0-3,4 5 3,-4-5-19,0 0 19,3 24-18,1 21 18,-4-45-2,0 0 2,7 59-2,2 10 2,-9-69-1,0 0 1,8 78 0,3 14 0,-11-92 0,0 0 0,12 102 1,1 14-1,-13-116 1,0 0-1,14 116 2,2 2-2,-16-118 2,0 0-2,19 102 2,6-29-2,-25-73 0,0 0 0,21 51 1,-10-26-1,-11-25-2,0 0 2,10-4-1,3-20 1,-13 24-13,0 0 13,12-42-13,-3-18 13,0-1-637</inkml:trace>
  <inkml:trace contextRef="#ctx0" brushRef="#br0" timeOffset="259358.4663">29655 4906 191,'0'0'0,"55"-17"0,93-28 0,-148 45 0,0 0 0,185-69 0,13-11 0,-198 80-1,0 0 1,194-81 0,-4 8 0,-190 73 13,0 0-13,184-64 14,-20-2-14,-164 66 40,0 0-40,155-64 40,-6 9-40,-149 55 58,0 0-58,123-45 59,-24 12-59,-99 33 54,0 0-54,72-24 55,-26 8-55,-46 16 51,0 0-51,32-9 52,-7 1-52,-25 8 46,0 0-46,16-7 46,-8-2-46,-8 9 43,0 0-43,6-7 43,-3 2-43,-3 5 35,0 0-35,0 0 35,-16 16-35,16-16 31,0 0-31,-10 33 31,8 18-31,2-51 23,0 0-23,4 70 23,4 15-23,-8-85 14,0 0-14,16 102 14,7 26-14,-23-128 10,0 0-10,28 136 10,8-2-10,-36-134 3,0 0-3,35 135 3,-1 5-3,-34-140 0,0 0 0,26 124 1,-8-15-1,-18-109-1,0 0 1,9 103 0,-13-12 0,4-91-1,0 0 1,-16 82 0,-10-20 0,26-62 0,0 0 0,-50 52 0,-22-5 0,72-47-1,0 0 1,-88 41 0,-11-12 0,99-29-1,0 0 1,-111 23 0,-8-14 0,119-9-3,0 0 3,-125 0-2,0-9 2,-2-1-711</inkml:trace>
  <inkml:trace contextRef="#ctx0" brushRef="#br0" timeOffset="259943.4376">29965 5370 449,'0'0'0,"2"16"0,0 20 0,-2-36 0,0 0 0,9 45 1,8 7-1,-17-52 8,0 0-8,30 52 9,9-11-9,-39-41 16,0 0-16,48 31 16,-2-17-16,-46-14 23,0 0-23,49-2 23,13-13-23,-62 15 32,0 0-32,56-33 33,-6-12-33,-50 45 34,0 0-34,42-52 34,-8 4-34,-34 48 34,0 0-34,17-56 34,-15-1-34,-2 57 33,0 0-33,-10-60 33,-13-1-33,23 61 27,0 0-27,-27-57 28,-1 10-28,28 47 21,0 0-21,-27-33 21,8 16-21,0-4-622</inkml:trace>
  <inkml:trace contextRef="#ctx0" brushRef="#br0" timeOffset="260229.2895">31008 4865 651,'0'0'0,"2"8"0,0 15 0,-2-23 7,0 0-7,0 33 7,-5 5-7,5-38 22,0 0-22,-7 43 22,-2 12-22,9-55 18,0 0-18,-7 61 18,1 5-18,6-66 10,0 0-10,-5 57 10,2-10-10,3-47 5,0 0-5,-4 41 6,2-5-6,2-36 6,0 0-6,-1 28 6,-3-4-6,4-24 7,0 0-7,-2 18 8,2-11-8,0-7 7,0 0-7,0 0 7,0 0-7,0 0-553</inkml:trace>
  <inkml:trace contextRef="#ctx0" brushRef="#br0" timeOffset="260468.0826">30493 4955 404,'0'0'0,"23"-2"0,30-7 0,-53 9 22,0 0-22,64-10 23,11-7-23,-75 17 14,0 0-14,83-23 14,9-1-14,-92 24 5,0 0-5,90-24 5,-16 3-5,-74 21 0,0 0 0,58-16 0,-12 8 0,-46 8-2,0 0 2,41 0-2,0 8 2,-1 3-303</inkml:trace>
  <inkml:trace contextRef="#ctx0" brushRef="#br0" timeOffset="260696.2189">30620 5514 169,'0'0'0,"28"-7"0,48-14 0,-76 21 0,0 0 0,90-43 0,-1-30 0,1 0-67</inkml:trace>
  <inkml:trace contextRef="#ctx0" brushRef="#br0" timeOffset="263174.0294">25903 5356 449,'0'0'0,"0"0"0,0 0 0,0 0 14,0 0-14,0 0 14,0 0-14,0 0 24,0 0-24,0 0 25,7-15-25,-7 15 23,0 0-23,0 0 23,0 5-23,0-5 24,0 0-24,-2 15 24,-3 6-24,5-21 17,0 0-17,-5 31 17,5 7-17,0-38 16,0 0-16,3 44 16,4 13-16,-7-57 15,0 0-15,16 64 16,11 0-16,-27-64 15,0 0-15,30 60 16,0-3-16,-30-57 10,0 0-10,28 61 11,-5 6-11,-23-67 4,0 0-4,17 70 5,-1-5-5,0 3-524</inkml:trace>
  <inkml:trace contextRef="#ctx0" brushRef="#br0" timeOffset="263622.7461">25734 5171 315,'0'0'0,"0"0"0,17-19 0,-17 19 5,0 0-5,18-16 6,0 2-6,-18 14 4,0 0-4,30-15 5,26-2-5,-56 17 2,0 0-2,69-13 3,3 10-3,-72 3 6,0 0-6,69 3 6,-4 6-6,-65-9 5,0 0-5,62 14 5,-2 8-5,-60-22 7,0 0-7,53 26 7,-9 11-7,-44-37 10,0 0-10,37 40 11,-12-1-11,-25-39 7,0 0-7,14 40 8,-12-2-8,-2-38 6,0 0-6,-9 38 7,-14 0-7,23-38 4,0 0-4,-32 33 4,-8-5-4,40-28 4,0 0-4,-41 24 4,2 4-4,39-28 13,0 0-13,-35 19 13,5-5-13,30-14 5,0 0-5,-21 7 5,12-7-5,0 0-298</inkml:trace>
  <inkml:trace contextRef="#ctx0" brushRef="#br0" timeOffset="265198.5005">26162 5591 673,'0'0'0,"0"0"0,0 0 0,0 0 0,0 0 0,-8 4 0,4 5 0,4-9 0,0 0 0,-3 19 0,-1 10 0,4-29 0,0 0 0,-4 40 0,-1 8 0,5-48 1,0 0-1,-5 49 2,1 8-2,4-57 2,0 0-2,0 57 3,2 7-3,-2-64 6,0 0-6,4 57 7,-3-8-7,-1-49 18,0 0-18,0 32 18,0-13-18,0-19 29,0 0-29,-1 9 29,-8-12-29,9 3 36,0 0-36,-13-14 36,-4-23-36,17 37 45,0 0-45,-20-51 46,-3-13-46,23 64 44,0 0-44,-26-70 44,-6-2-44,32 72 49,0 0-49,-28-85 49,5-19-49,23 104 33,0 0-33,-12-111 33,10 2-33,2 109 27,0 0-27,11-112 27,13 3-27,-24 109 22,0 0-22,32-97 23,2 31-23,-34 66 13,0 0-13,33-40 14,-6 16-14,-27 24 7,0 0-7,33-10 7,13 13-7,-46-3 4,0 0-4,48 19 4,-4 14-4,-44-33 2,0 0-2,47 55 2,8 23-2,-55-78 1,0 0-1,62 88 1,3-3-1,-65-85 0,0 0 0,64 90 1,-10 11-1,-54-101 1,0 0-1,59 102 2,1-11-2,-60-91 2,0 0-2,60 85 3,-2 0-3,-58-85 2,0 0-2,49 80 3,-6-6-3,-43-74 5,0 0-5,35 64 5,-9-12-5,-26-52 5,0 0-5,20 36 5,-10-18-5,-10-18 2,0 0-2,0 0 3,11-12-3,0-1-987</inkml:trace>
  <inkml:trace contextRef="#ctx0" brushRef="#br0" timeOffset="265489.7386">25931 5901 919,'0'0'0,"0"0"0,0 0 0,0 0-9,0 0 9,0 0-8,7-3 8,-7 3-1,0 0 1,18-4-1,19-1 1,-37 5 0,0 0 0,48-10 0,6-4 0,-54 14 1,0 0-1,62-19 1,2-9-1,-64 28 5,0 0-5,72-29 6,6-8-6,-78 37 12,0 0-12,81-36 12,-4-4-12,-77 40 10,0 0-10,75-33 10,-5 9-10,1 0-658</inkml:trace>
  <inkml:trace contextRef="#ctx0" brushRef="#br0" timeOffset="267888.6866">26289 6367 91,'0'0'0,"0"0"0,0 0 0,0 0 14,0 0-14,0 0 14,0 0-14,0 0 13,0 0-13,0 0 14,0 0-14,0 0 17,0 0-17,0 0 17,0 0-17,0 0 19,0 0-19,0 0 20,22 0-20,-22 0 12,0 0-12,16 0 13,17 0-13,2 1-123</inkml:trace>
  <inkml:trace contextRef="#ctx0" brushRef="#br0" timeOffset="270241.6434">26734 6787 550,'0'0'0,"0"0"0,-26 12 0,26-12 12,0 0-12,-20 12 12,6 6-12,14-18 35,0 0-35,-7 19 35,7 2-35,0-21 39,0 0-39,7 20 40,7 3-40,-14-23 22,0 0-22,18 15 23,3-1-23,-21-14 15,0 0-15,30 12 15,14 4-15,-44-16 10,0 0-10,53 17 11,4-1-11,-57-16 6,0 0-6,60 15 6,-2 6-6,-58-21 7,0 0-7,55 21 7,-8-2-7,-47-19 10,0 0-10,44 16 10,-7 1-10,-37-17 12,0 0-12,32 19 12,-4-4-12,-28-15 19,0 0-19,22 18 20,-8-1-20,-14-17 17,0 0-17,7 19 18,-9-3-18,2-16 17,0 0-17,-12 15 17,-15 3-17,27-18 15,0 0-15,-35 15 15,-9-1-15,44-14 13,0 0-13,-46 14 13,0 0-13,46-14 17,0 0-17,-48 12 17,1-5-17,47-7 17,0 0-17,-44 5 17,5 2-17,39-7 15,0 0-15,-36 3 16,8 2-16,28-5 17,0 0-17,-21 6 18,14 1-18,7-7 10,0 0-10,9-9 10,14-15-10,-2-1-846</inkml:trace>
  <inkml:trace contextRef="#ctx0" brushRef="#br0" timeOffset="273214.533">27401 7833 371,'0'0'0,"0"0"0,0 0 0,0 0 1,0 0-1,18 8 2,-13-1-2,-5-7 13,0 0-13,6 9 14,-1-1-14,-5-8 31,0 0-31,7 16 31,0 8-31,-7-24 33,0 0-33,5 26 34,-3 2-34,-2-28 26,0 0-26,0 36 27,0 9-27,0-45 23,0 0-23,4 57 23,1 14-23,-5-71 18,0 0-18,9 80 18,-2 10-18,-7-90 21,0 0-21,5 93 21,2 4-21,-7-97 26,0 0-26,7 101 27,-2 8-27,-5-109 29,0 0-29,4 112 29,1 2-29,-5-114 25,0 0-25,7 118 26,2 1-26,-9-119 23,0 0-23,9 122 23,0-5-23,-9-117 18,0 0-18,10 113 18,1-6-18,-11-107 17,0 0-17,7 107 17,-5 2-17,-2-109 8,0 0-8,0 108 8,0-5-8,0-103 4,0 0-4,2 101 5,-2-1-5,0-100 2,0 0-2,1 99 2,5 5-2,-6-104 1,0 0-1,7 100 1,3-1-1,-10-99 0,0 0 0,14 103 1,6 8-1,-20-111 0,0 0 0,23 111 1,0-9-1,-23-102 1,0 0-1,28 109 1,2 12-1,-30-121 2,0 0-2,26 128 3,-4 11-3,-22-139 4,0 0-4,14 142 5,-11 8-5,-3-150 5,0 0-5,-2 149 6,-3-9-6,5-140 3,0 0-3,-7 128 3,0-22-3,7-106 1,0 0-1,-7 100 1,2-3-1,5-97 0,0 0 0,0 95 1,3-13-1,-3-82 0,0 0 0,7 71 0,-1-7 0,-6-64 0,0 0 0,10 64 0,2 0 0,-12-64-1,0 0 1,11 59 0,-4-16 0,-7-43-1,0 0 1,4 36-1,-3-3 1,-1-33-2,0 0 2,-1 26-1,-5-5 1,6-21-2,0 0 2,-7 22-1,-2-1 1,1 3-724</inkml:trace>
  <inkml:trace contextRef="#ctx0" brushRef="#br0" timeOffset="273785.3969">27332 12785 203,'0'0'0,"0"0"0,20 9 0,-20-9 5,0 0-5,12 5 6,-5-3-6,-7-2 11,0 0-11,11 9 11,8 11-11,-19-20 4,0 0-4,23 30 5,-2 3-5,-21-33 1,0 0-1,18 38 1,5 7-1,-23-45 1,0 0-1,23 48 1,-4-1-1,-19-47 12,0 0-12,16 41 13,-2-15-13,-14-26 56,0 0-56,9 19 57,-2-3-57,-7-16 77,0 0-77,7 12 77,0-3-77,-7-9 83,0 0-83,9 5 84,4-2-84,-13-3 73,0 0-73,15 2 74,3-2-74,-18 0 72,0 0-72,21-7 73,6-12-73,-27 19 49,0 0-49,31-38 49,10-29-49,0 1-764</inkml:trace>
  <inkml:trace contextRef="#ctx0" brushRef="#br0" timeOffset="275676.6204">30880 3226 191,'0'0'0,"-27"-2"0,-45-7 0,72 9 5,0 0-5,-99-7 5,-18 1-5,117 6 9,0 0-9,-125 0 9,3 10-9,122-10 21,0 0-21,-128 14 21,-15 8-21,143-22 26,0 0-26,-138 26 26,9 9-26,129-35 24,0 0-24,-123 45 24,3 8-24,120-53 32,0 0-32,-112 63 33,8 6-33,104-69 32,0 0-32,-100 85 33,-3 24-33,103-109 32,0 0-32,-95 117 33,12 8-33,83-125 30,0 0-30,-85 145 30,-1 18-30,86-163 14,0 0-14,-83 185 14,4 21-14,79-206 7,0 0-7,-71 210 7,9 13-7,62-223 5,0 0-5,-54 225 5,6 5-5,48-230 1,0 0-1,-44 241 1,5 4-1,39-245 0,0 0 0,-37 262 0,2 25 0,35-287 0,0 0 0,-29 296 1,1 10-1,28-306 1,0 0-1,-25 308 2,2 7-2,23-315 5,0 0-5,-21 334 5,5 17-5,16-351 18,0 0-18,-15 357 19,-3-2-19,18-355 36,0 0-36,-18 351 37,2-12-37,16-339 35,0 0-35,-14 334 35,0-2-35,14-332 30,0 0-30,-9 315 30,4-19-30,5-296 22,0 0-22,4 286 23,6-14-23,-10-272 29,0 0-29,18 276 30,8 13-30,-26-289 20,0 0-20,39 291 20,16 5-20,-55-296 19,0 0-19,72 294 19,16 1-19,-88-295 27,0 0-27,97 294 27,2-2-27,-99-292 26,0 0-26,115 286 27,16-13-27,-131-273 26,0 0-26,134 256 26,3-17-26,-137-239 23,0 0-23,140 216 24,-6-23-24,-134-193 18,0 0-18,143 179 19,10-18-19,-153-161 17,0 0-17,157 151 18,-1-6-18,-156-145 16,0 0-16,148 123 17,-9-22-17,-139-101 16,0 0-16,140 88 16,-3-9-16,-137-79 14,0 0-14,131 68 14,-18-14-14,-113-54 13,0 0-13,115 38 13,1-16-13,-116-22 13,0 0-13,117 16 13,-12-9-13,-105-7 22,0 0-22,112-4 22,8-11-22,-120 15 26,0 0-26,118-25 26,-2-11-26,-116 36 17,0 0-17,113-47 18,4-8-18,-117 55 9,0 0-9,111-62 10,-7-2-10,-104 64 7,0 0-7,99-70 7,-6-4-7,-93 74 3,0 0-3,85-78 3,-16-7-3,-69 85 2,0 0-2,60-84 2,-4 2-2,-56 82 1,0 0-1,52-85 1,-6-5-1,-46 90 1,0 0-1,40-88 2,-3 3-2,-37 85 2,0 0-2,34-90 2,-1-8-2,-33 98 2,0 0-2,36-108 3,2-4-3,-38 112 3,0 0-3,37-119 4,-1-10-4,-36 129 1,0 0-1,37-140 1,2-5-1,-39 145 0,0 0 0,38-147 0,-1 1 0,-37 146 0,0 0 0,34-133 0,-6 17 0,-28 116-4,0 0 4,25-109-3,-4 9 3,-21 100-9,0 0 9,20-99-9,-5 4 9,-15 95-14,0 0 14,18-102-14,3-9 14,-21 111-18,0 0 18,25-109-18,1 7 18,-26 102-19,0 0 19,29-106-18,-1-9 18,-28 115-18,0 0 18,26-116-18,-4 0 18,-22 116-14,0 0 14,19-116-13,-3-4 13,-16 120-10,0 0 10,16-116-10,0 2 10,-16 114-7,0 0 7,15-114-6,-2-7 6,-13 121-3,0 0 3,9-123-3,-1-9 3,-8 132-2,0 0 2,8-128-1,-3 4 1,-5 124-1,0 0 1,2-128-1,-2-14 1,0 142-1,0 0 1,-4-140-1,-5 1 1,9 139-2,0 0 2,-10-133-2,-1-4 2,11 137-5,0 0 5,-12-137-4,-2 6 4,14 131-5,0 0 5,-16-125-4,-2 6 4,18 119-3,0 0 3,-19-123-2,-4-10 2,23 133-1,0 0 1,-25-142-1,-3-2 1,28 144-1,0 0 1,-30-147 0,-4-9 0,34 156-1,0 0 1,-33-157 0,3-6 0,-2 2-1035</inkml:trace>
  <inkml:trace contextRef="#ctx0" brushRef="#br0" timeOffset="276157.8819">32994 8144 976,'-16'-90'0,"16"90"10,0 0-10,-20-109 10,-1-24-10,21 133 1,0 0-1,-24-149 1,-3-12-1,27 161-1,0 0 1,-23-158 0,4 8 0,19 150-4,0 0 4,-16-152-4,0 1 4,16 151-8,0 0 8,-18-152-7,-5 6 7,23 146-13,0 0 13,-28-136-13,-2 18 13,30 118-17,0 0 17,-32-118-17,-3-10 17,35 128-18,0 0 18,-37-117-17,0 15 17,37 102 0,0 0 0,-39-110 0,-3-11 0,42 121 6,0 0-6,-43-121 7,3 9-7,40 112 20,0 0-20,-44-118 20,-4-10-20,48 128 15,0 0-15,-48-126 16,3 8-16,45 118 7,0 0-7,-46-116 8,3 2-8,43 114 4,0 0-4,-44-113 4,-2 8-4,46 105 8,0 0-8,-47-104 8,-3-2-8,50 106 15,0 0-15,-53-97 16,-7 13-16,60 84 21,0 0-21,-58-76 22,5-1-22,53 77 29,0 0-29,-47-74 30,4 3-30,43 71 28,0 0-28,-42-62 29,-8 6-29,50 56 7,0 0-7,-54-48 8,-6-1-8,60 49 1,0 0-1,-60-45 2,8 0-2,52 45-2,0 0 2,-51-48-1,4 1 1,47 47-11,0 0 11,-44-38-10,5 10 10,39 28-1,0 0 1,-34-20-1,-3 9 1,37 11 1,0 0-1,-35-5 1,5 2-1,30 3 9,0 0-9,-25 3 9,4 9-9,21-12 7,0 0-7,-19 12 7,1 7-7,18-19 2,0 0-2,-14 23 2,3 5-2,1-1-857</inkml:trace>
  <inkml:trace contextRef="#ctx0" brushRef="#br0" timeOffset="285296.1201">30535 999 264,'-15'-28'0,"15"28"5,0 0-5,-41-61 5,-5 4-5,46 57 8,0 0-8,-44-36 8,5 20-8,39 16 0,0 0 0,-37 0 1,2 16-1,-2-1-159</inkml:trace>
  <inkml:trace contextRef="#ctx0" brushRef="#br0" timeOffset="285887.0517">30359 1871 214,'0'0'0,"7"33"0,12 55 0,-19-88 2,0 0-2,29 109 3,10 12-3,-39-121 4,0 0-4,44 126 5,3 4-5,-47-130 4,0 0-4,43 120 4,-8-24-4,-35-96 3,0 0-3,30 85 4,-7-12-4,-23-73 5,0 0-5,18 57 5,-10-15-5,-8-42 3,0 0-3,4 31 4,-4-14-4,0-17 3,0 0-3,-11 7 3,-15-10-3,-1-3-140</inkml:trace>
  <inkml:trace contextRef="#ctx0" brushRef="#br0" timeOffset="286190.9275">30504 1184 318,'-4'-16'0,"1"1"-179</inkml:trace>
  <inkml:trace contextRef="#ctx0" brushRef="#br0" timeOffset="286620.3496">29853 1016 430,'-13'3'0,"13"-3"3,0 0-3,-51 19 4,-2 6-4,53-25 0,0 0 0,-48 36 1,10 12-1,38-48 2,0 0-2,-29 63 2,12 8-2,17-71 1,0 0-1,-7 81 2,10 21-2,-3-102 0,0 0 0,14 109 1,13-9-1,-27-100 0,0 0 0,35 90 0,7-22 0,-42-68 0,0 0 0,46 57 0,2-17 0,-48-40 1,0 0-1,55 28 2,8-11-2,-63-17 8,0 0-8,67 7 8,4-7-8,-71 0 14,0 0-14,70-7 15,-10-9-15,-60 16 31,0 0-31,59-21 32,1-8-32,-60 29 37,0 0-37,58-36 38,-10 1-38,-48 35 42,0 0-42,42-45 43,0-24-43,-42 69 42,0 0-42,37-81 43,-10-8-43,-27 89 38,0 0-38,12-97 39,-8-12-39,-4 109 33,0 0-33,-7-112 33,-9-2-33,16 114 29,0 0-29,-23-97 30,-2 21-30,25 76 24,0 0-24,-28-57 25,-2 24-25,30 33 11,0 0-11,-34-12 12,-3 20-12,37-8 1,0 0-1,-44 33 2,-11 22-2,-1 3-750</inkml:trace>
  <inkml:trace contextRef="#ctx0" brushRef="#br0" timeOffset="287172.9541">30163 2300 203,'0'0'0,"-5"12"0,-15 21 0,20-33 2,0 0-2,-19 55 3,5 23-3,14-78 1,0 0-1,-9 76 2,2-12-2,7-64 4,0 0-4,0 52 5,9-15-5,-9-37 8,0 0-8,10 20 8,1-8-8,-11-12 6,0 0-6,11 0 6,-1-3-6,-10 3 3,0 0-3,23-17 3,18-27-3,-1-1-131</inkml:trace>
  <inkml:trace contextRef="#ctx0" brushRef="#br0" timeOffset="287374.4137">30804 1819 371,'0'0'0,"0"0"0,7 5 0,-7-5 0,0 0 0,14 10 0,5 8 0,-19-18 0,0 0 0,29 24 0,8 12 0,-37-36 0,0 0 0,42 45 1,6 11-1,-48-56 1,0 0-1,47 57 1,-3-5-1,-44-52 4,0 0-4,39 48 5,-5-8-5,-34-40 7,0 0-7,30 36 8,-4-6-8,1-3-239</inkml:trace>
  <inkml:trace contextRef="#ctx0" brushRef="#br0" timeOffset="288152.8577">30641 2840 415,'0'0'0,"-3"-7"0,-6-10 0,9 17 11,0 0-11,-14-16 11,-4 0-11,18 16 16,0 0-16,-16-12 16,6 0-16,10 12 20,0 0-20,-13-12 21,1 7-21,12 5 31,0 0-31,-12-7 31,-1 2-31,13 5 31,0 0-31,-12 0 32,0 2-32,12-2 29,0 0-29,-18 3 30,-5 0-30,23-3 25,0 0-25,-25 6 26,-1 4-26,26-10 20,0 0-20,-25 14 20,0 1-20,25-15 14,0 0-14,-22 20 14,0 0-14,22-20 12,0 0-12,-17 28 12,-1 13-12,18-41 14,0 0-14,-14 49 14,2 6-14,12-55 14,0 0-14,-11 66 15,2 7-15,9-73 10,0 0-10,-5 81 10,1 19-10,4-100 9,0 0-9,0 110 10,4 2-10,-4-112 6,0 0-6,5 109 6,4-7-6,-9-102 3,0 0-3,9 88 4,0-18-4,-9-70 2,0 0-2,7 52 3,0-11-3,-7-41 4,0 0-4,7 35 4,0-6-4,-7-29 4,0 0-4,7 24 5,-2 1-5,-5-25 9,0 0-9,2 19 10,-4 1-10,2-20 15,0 0-15,-5 21 16,-4 7-16,9-28 14,0 0-14,-10 27 15,-5-6-15,1 3-730</inkml:trace>
  <inkml:trace contextRef="#ctx0" brushRef="#br0" timeOffset="288617.4526">29944 4008 561,'0'0'0,"0"0"0,-1-7 0,1 7 0,0 0 0,-2-9 0,2 1 0,0 8 3,0 0-3,3-7 4,-3 7-4,0 0 6,0 0-6,9-5 7,-2-4-7,-7 9 7,0 0-7,7-3 8,0-1-8,-7 4 8,0 0-8,9-5 8,0 1-8,-9 4 8,0 0-8,16 0 9,10 6-9,-26-6 7,0 0-7,30 12 7,7 7-7,-37-19 3,0 0-3,36 27 4,-8 6-4,-28-33 1,0 0-1,26 45 1,3 4-1,-29-49 3,0 0-3,26 52 4,-3 0-4,-23-52 12,0 0-12,23 38 13,-4-14-13,-19-24 20,0 0-20,25 15 20,7-11-20,-32-4 24,0 0-24,40 0 24,8-9-24,-48 9 30,0 0-30,49-15 30,-3-1-30,-46 16 31,0 0-31,44-28 32,8-13-32,-52 41 21,0 0-21,53-49 22,0-2-22,-53 51 15,0 0-15,35-70 16,-28-30-16,0 0-667</inkml:trace>
  <inkml:trace contextRef="#ctx0" brushRef="#br0" timeOffset="294023.9917">31409 4347 315,'0'0'0,"0"0"0,0 0 0,0 0 6,0 0-6,-23-8 7,7-5-7,16 13 13,0 0-13,-16-15 13,-1-4-13,17 19 17,0 0-17,-18-18 18,0-2-18,18 20 26,0 0-26,-17-16 26,-3-5-26,20 21 17,0 0-17,-19-19 17,1 7-17,18 12 18,0 0-18,-17-12 19,-1 0-19,18 12 35,0 0-35,-18-9 36,1 1-36,17 8 41,0 0-41,-20-7 42,-6-2-42,26 9 36,0 0-36,-28-9 37,-8-1-37,36 10 35,0 0-35,-40-9 35,-8 1-35,48 8 36,0 0-36,-53-9 37,-2 2-37,55 7 34,0 0-34,-56-3 35,-8 3-35,64 0 28,0 0-28,-68 3 29,-7 1-29,75-4 21,0 0-21,-75 5 22,-3 5-22,78-10 17,0 0-17,-76 14 17,4 2-17,72-16 12,0 0-12,-80 19 13,-12 5-13,92-24 9,0 0-9,-91 29 9,1 11-9,90-40 3,0 0-3,-92 45 4,-2 7-4,94-52 1,0 0-1,-97 52 1,-1-4-1,98-48 0,0 0 0,-92 45 0,7-5 0,85-40 0,0 0 0,-81 45 0,1 7 0,80-52 0,0 0 0,-72 57 0,12 7 0,60-64 1,0 0-1,-48 59 1,10 0-1,38-59 0,0 0 0,-27 64 1,8 14-1,19-78 0,0 0 0,-11 85 0,11 20 0,0-105 0,0 0 0,11 118 0,8 19 0,-19-137 0,0 0 0,30 133 0,12-5 0,-42-128 0,0 0 0,53 121 0,4-7 0,-57-114-1,0 0 1,62 101-1,1-23 1,-63-78-5,0 0 5,69 64-4,3-19 4,-72-45-6,0 0 6,82 34-5,11-4 5,-93-30-10,0 0 10,99 27-9,-4-6 9,-95-21-10,0 0 10,104 16-10,13-4 10,-117-12-12,0 0 12,113 8-11,-9-2 11,-104-6-10,0 0 10,104-2-9,9-10 9,-113 12-5,0 0 5,109-21-5,-8-14 5,-101 35-4,0 0 4,104-41-4,5-11 4,-109 52-2,0 0 2,108-66-1,-7-22 1,-101 88-1,0 0 1,93-85 0,-1 0 0,-92 85 0,0 0 0,85-81 0,-15-7 0,-70 88 0,0 0 0,62-85 0,-11 0 0,-51 85 0,0 0 0,41-81 1,-15 1-1,-26 80 2,0 0-2,20-81 2,-6-4-2,-14 85 2,0 0-2,7-85 3,-5 0-3,-2 85 3,0 0-3,-6-84 3,-4-8-3,10 92 2,0 0-2,-20-94 2,-6-2-2,26 96 0,0 0 0,-37-94 1,-14 13-1,51 81 0,0 0 0,-64-85 0,-8 0 0,72 85 0,0 0 0,-76-76 0,5 10 0,71 66 0,0 0 0,-74-52 1,-5 13-1,79 39 5,0 0-5,-85-33 5,2 2-5,83 31 13,0 0-13,-78-21 13,4 3-13,74 18 20,0 0-20,-76-12 20,-6 0-20,82 12 25,0 0-25,-78-7 26,7 4-26,71 3 15,0 0-15,-65 7 15,9 5-15,56-12 5,0 0-5,-55 15 6,4 3-6,51-18 2,0 0-2,-50 24 2,4 0-2,46-24 0,0 0 0,-40 31 0,6 7 0,34-38-6,0 0 6,-28 52-6,7 12 6,21-64-22,0 0 22,-16 77-22,5 7 22,1 1-805</inkml:trace>
  <inkml:trace contextRef="#ctx0" brushRef="#br0" timeOffset="295675.2402">30394 5313 337,'0'0'0,"0"0"0,0 0 0,0 0 5,0 0-5,9 28 5,-2-8-5,-7-20 27,0 0-27,9 30 28,0 8-28,-9-38 39,0 0-39,10 50 40,8 17-40,-18-67 29,0 0-29,19 73 30,-1 3-30,-18-76 25,0 0-25,14 75 25,-1 1-25,-13-76 21,0 0-21,12 76 22,-1-10-22,-11-66 17,0 0-17,7 60 17,-4-11-17,-3-49 14,0 0-14,0 31 15,-2-10-15,2-21 16,0 0-16,-5 8 16,-2-1-16,7-7 18,0 0-18,-9-3 18,-5-4-18,14 7 18,0 0-18,-19-17 18,-8-23-18,1 3-540</inkml:trace>
  <inkml:trace contextRef="#ctx0" brushRef="#br0" timeOffset="296064.8874">30043 5931 259,'0'0'0,"0"0"0,9 7 0,-9-7 1,0 0-1,9 8 1,3 4-1,-12-12 3,0 0-3,18 18 4,8 9-4,-26-27 2,0 0-2,28 40 2,2 2-2,-30-42 6,0 0-6,30 39 6,0 3-6,-30-42 8,0 0-8,32 40 8,2-9-8,-34-31 8,0 0-8,30 24 9,0-10-9,-30-14 6,0 0-6,40 10 7,19-8-7,-59-2 9,0 0-9,61-2 9,-6-5-9,-55 7 10,0 0-10,53-17 11,3-14-11,-56 31 12,0 0-12,55-36 12,-5-6-12,-50 42 15,0 0-15,44-40 16,-5 4-16,-39 36 14,0 0-14,40-33 14,2 2-14,1-2-279</inkml:trace>
  <inkml:trace contextRef="#ctx0" brushRef="#br0" timeOffset="296936.9435">30535 7111 124,'0'0'0,"0"0"0,11 19 0,-11-19 8,0 0-8,11 17 9,1 2-9,-12-19 22,0 0-22,14 24 23,4 13-23,-18-37 49,0 0-49,19 45 49,2 19-49,-21-64 60,0 0-60,23 66 61,0 1-61,-23-67 52,0 0-52,20 64 52,-6 2-52,-14-66 41,0 0-41,12 73 41,0 3-41,-12-76 28,0 0-28,15 69 28,-3-8-28,-12-61 25,0 0-25,12 51 26,2-6-26,-14-45 24,0 0-24,2 30 24,-21-23-24,-1-4-500</inkml:trace>
  <inkml:trace contextRef="#ctx0" brushRef="#br0" timeOffset="300628.5814">30020 441 136,'-37'9'0,"37"-9"64,0 0-64,-79 24 64,-10 7-64,89-31 60,0 0-60,-88 42 61,-5 13-61,93-55 38,0 0-38,-89 73 38,10 13-38,79-86 19,0 0-19,-81 104 20,-4 14-20,85-118 14,0 0-14,-85 125 15,1 8-15,84-133 7,0 0-7,-71 142 7,11 12-7,60-154 3,0 0-3,-48 154 3,10-2-3,38-152 2,0 0-2,-25 151 2,14 1-2,11-152 1,0 0-1,2 166 1,9 4-1,-11-170 0,0 0 0,17 181 1,6 8-1,-23-189 0,0 0 0,34 202 1,8 13-1,-42-215 2,0 0-2,60 215 2,16-6-2,-76-209 1,0 0-1,81 190 2,0-25-2,-81-165 2,0 0-2,94 138 2,15-25-2,-109-113 1,0 0-1,110 85 2,1-32-2,-111-53 1,0 0-1,118 36 1,11-8-1,-129-28 0,0 0 0,124 16 0,-8-8 0,-116-8 2,0 0-2,113 0 2,7-3-2,-120 3 2,0 0-2,115-9 2,-16-11-2,-99 20 6,0 0-6,97-33 7,1-14-7,-98 47 14,0 0-14,97-61 15,-10-17-15,-87 78 30,0 0-30,78-84 31,-4-5-31,-74 89 40,0 0-40,67-102 40,-2-22-40,-65 124 64,0 0-64,55-130 64,-9-3-64,-46 133 65,0 0-65,30-144 65,-14-12-65,-16 156 54,0 0-54,0-173 54,-15-21-54,15 194 51,0 0-51,-26-197 52,-13-5-52,39 202 43,0 0-43,-46-201 43,-5 14-43,51 187 38,0 0-38,-55-177 38,-3 15-38,58 162 32,0 0-32,-65-146 32,-11 10-32,76 136 21,0 0-21,-87-130 22,-6 5-22,93 125 15,0 0-15,-97-114 15,-11 22-15,108 92 7,0 0-7,-120-81 8,-17 8-8,137 73 3,0 0-3,-172-93 4,-41-32-4,-2-1-1106</inkml:trace>
</inkml:ink>
</file>

<file path=ppt/ink/ink16.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traceFormat>
        <inkml:channelProperties>
          <inkml:channelProperty channel="X" name="resolution" value="621.35925" units="1/cm"/>
          <inkml:channelProperty channel="Y" name="resolution" value="636.3006" units="1/cm"/>
          <inkml:channelProperty channel="F" name="resolution" value="0" units="1/dev"/>
        </inkml:channelProperties>
      </inkml:inkSource>
      <inkml:timestamp xml:id="ts0" timeString="2020-11-05T05:28:07.122"/>
    </inkml:context>
    <inkml:brush xml:id="br0">
      <inkml:brushProperty name="width" value="0.05292" units="cm"/>
      <inkml:brushProperty name="height" value="0.05292" units="cm"/>
      <inkml:brushProperty name="color" value="#FF0000"/>
    </inkml:brush>
  </inkml:definitions>
  <inkml:trace contextRef="#ctx0" brushRef="#br0">10216 4872 539,'0'0'0,"0"0"0,0 0 0,0 0 4,0 0-4,18 24 5,-18-24-5,0 0 26,0 0-26,0 0 27,9 8-27,-9-8 36,0 0-36,0 0 37,3 6-37,-3-6 26,0 0-26,0 0 27,0 0-27,0 0 20,0 0-20,14 3 21,6-6-21,-20 3 14,0 0-14,26-6 15,2-4-15,-28 10 13,0 0-13,32-10 14,2-2-14,-34 12 14,0 0-14,37-14 14,-4 0-14,-33 14 12,0 0-12,44-12 13,9 3-13,-53 9 11,0 0-11,55-7 12,3 4-12,-58 3 20,0 0-20,51-4 20,8-1-20,-59 5 22,0 0-22,58-7 23,0 2-23,-58 5 26,0 0-26,64-9 26,-1 1-26,-63 8 24,0 0-24,64-7 24,-2 1-24,-62 6 15,0 0-15,56 0 15,-10-3-15,-46 3 8,0 0-8,42 3 8,-5-1-8,-37-2 9,0 0-9,37 7 10,7 2-10,-44-9 9,0 0-9,50 8 9,1-1-9,-51-7 8,0 0-8,55 6 9,1 0-9,-56-6 7,0 0-7,55 9 8,0 3-8,-55-12 7,0 0-7,51 12 7,7-6-7,-58-6 7,0 0-7,62 6 7,3 1-7,-65-7 7,0 0-7,67 11 8,0 1-8,-67-12 9,0 0-9,67 12 9,-1-2-9,-66-10 9,0 0-9,74 9 9,17-4-9,-91-5 9,0 0-9,90 4 9,0-1-9,-90-3 7,0 0-7,92 0 8,12 0-8,-104 0 8,0 0-8,105-3 9,0-2-9,-105 5 10,0 0-10,110-7 10,3 1-10,-113 6 10,0 0-10,113-8 10,-6 4-10,-107 4 10,0 0-10,113-3 10,7-4-10,-120 7 8,0 0-8,124-5 8,-4-4-8,-120 9 7,0 0-7,125-9 8,9-1-8,-134 10 5,0 0-5,136-14 5,-4-1-5,-132 15 6,0 0-6,140-23 7,5-1-7,-145 24 6,0 0-6,144-23 7,1 4-7,-145 19 8,0 0-8,139-17 8,-6 7-8,-133 10 8,0 0-8,136-9 9,3 4-9,-139 5 7,0 0-7,143-11 7,-2 3-7,-141 8 5,0 0-5,140-9 5,-8 6-5,-132 3 4,0 0-4,143-6 4,7 3-4,-150 3 2,0 0-2,148-3 2,-8-1-2,-140 4 2,0 0-2,135-2 2,1-1-2,-136 3 1,0 0-1,133 0 2,1 0-2,-134 0 2,0 0-2,127 0 2,0 3-2,-127-3 2,0 0-2,131 9 2,10 3-2,-141-12 1,0 0-1,139 9 2,-3-9-2,-136 0 1,0 0-1,136 0 1,7-5-1,-143 5 0,0 0 0,146-7 1,10 3-1,-156 4 0,0 0 0,150-2 0,-6-1 0,-144 3 0,0 0 0,145 0 0,-4 3 0,-141-3 0,0 0 0,145 9 1,0 0-1,-145-9 1,0 0-1,143 12 2,-9 0-2,-134-12 3,0 0-3,141 12 4,4 4-4,-145-16 4,0 0-4,153 12 5,2-4-5,-155-8 5,0 0-5,156 9 6,1 1-6,-157-10 6,0 0-6,160 6 6,3-1-6,-163-5 7,0 0-7,164 7 8,4 1-8,-168-8 7,0 0-7,165 11 7,-11-3-7,-154-8 5,0 0-5,153 9 6,-4 0-6,-149-9 6,0 0-6,151 8 6,12 3-6,-163-11 4,0 0-4,162 5 4,1-2-4,-163-3 4,0 0-4,158 4 4,-4-1-4,-154-3 2,0 0-2,155 6 3,4-6-3,-159 0 3,0 0-3,159 3 3,-2 2-3,-157-5 3,0 0-3,148 7 4,-15 2-4,-133-9 4,0 0-4,125 3 4,-2 2-4,-123-5 5,0 0-5,120 9 5,-14 3-5,-106-12 4,0 0-4,104 11 5,-1-8-5,-103-3 5,0 0-5,100 9 5,-10-1-5,-90-8 4,0 0-4,83 6 4,-3-8-4,-80 2 3,0 0-3,67-4 4,-5 1-4,-62 3 5,0 0-5,45-4 5,-18 3-5,-27 1 6,0 0-6,7-7 6,-19-10-6,1-4-1252</inkml:trace>
  <inkml:trace contextRef="#ctx0" brushRef="#br0" timeOffset="149026.8058">20791 12862 863,'0'0'0,"0"0"0,0 0 0,0 0 44,0 0-44,0 0 45,0 0-45,0 0 96,0 0-96,15 0 96,12 0-96,-27 0 29,0 0-29,44 0 30,16-2-30,-60 2 31,0 0-31,71-2 32,8-1-32,-79 3 31,0 0-31,88-7 32,9-5-32,-97 12 30,0 0-30,106-14 31,9 3-31,-115 11 32,0 0-32,120-12 32,7-2-32,-127 14 29,0 0-29,131-12 30,-3 5-30,-128 7 30,0 0-30,133-7 30,8-1-30,-141 8 25,0 0-25,129-7 26,-20 2-26,-109 5 22,0 0-22,101-4 23,-11 1-23,-90 3 24,0 0-24,67-5 25,-21-1-25,-46 6 22,0 0-22,31-3 22,-13 3-22,-18 0 27,0 0-27,11 0 28,-11 0-28,0 0 24,0 0-24,0 0 24,-16-2-24,16 2 19,0 0-19,-34 4 20,-17 4-20,51-8 20,0 0-20,-70-19 21,-22-47-21,-2-1-1399</inkml:trace>
  <inkml:trace contextRef="#ctx0" brushRef="#br0" timeOffset="159131.6839">9041 13670 113,'0'0'0,"0"0"0,0 0 0,0 0 7,0 0-7,17 24 7,-2-17-7,-15-7 38,0 0-38,19 5 38,7-8-38,-26 3 73,0 0-73,30-6 74,8 3-74,-38 3 69,0 0-69,40-10 69,10-3-69,-50 13 36,0 0-36,54-12 37,10-2-37,-64 14 23,0 0-23,67-22 24,10-2-24,-77 24 26,0 0-26,90-26 26,11-2-26,-101 28 35,0 0-35,111-24 36,-3 7-36,-108 17 32,0 0-32,115-11 32,10 6-32,-125 5 56,0 0-56,123-7 56,6 5-56,-129 2 64,0 0-64,129 0 65,0 6-65,-129-6 57,0 0-57,132 6 58,13 5-58,-145-11 47,0 0-47,148 7 48,-3-12-48,-145 5 40,0 0-40,141-9 41,2 2-41,-143 7 36,0 0-36,145-12 36,-4-5-36,-141 17 34,0 0-34,134-18 34,-19 4-34,-115 14 27,0 0-27,107-12 28,-2 0-28,-105 12 23,0 0-23,93-5 24,-10 7-24,-83-2 18,0 0-18,71 5 19,-11 5-19,-60-10 24,0 0-24,45 9 24,-9 7-24,-36-16 19,0 0-19,28 13 20,-7-2-20,-21-11 16,0 0-16,20 7 17,-5 0-17,-15-7 12,0 0-12,15 5 12,-7-3-12,-8-2 9,0 0-9,0 0 9,7 3-9,-7-3 5,0 0-5,0 0 6,4 9-6,-4-9 4,0 0-4,-11-18 5,-27-37-5,1 0-1281</inkml:trace>
  <inkml:trace contextRef="#ctx0" brushRef="#br0" timeOffset="195625.7176">13991 15184 158,'0'0'0,"0"0"0,0 0 0,0 0 23,0 0-23,-27 0 23,20 0-23,7 0 76,0 0-76,0 0 76,-8 0-76,8 0 92,0 0-92,0 0 93,-7 0-93,7 0 75,0 0-75,0 0 76,0 0-76,0 0 58,0 0-58,8 9 59,12 3-59,-20-12 42,0 0-42,28 12 42,11-4-42,-39-8 34,0 0-34,42 7 34,11-3-34,-53-4 27,0 0-27,64 2 27,10-1-27,-74-1 22,0 0-22,81-1 23,-2-5-23,-79 6 16,0 0-16,90-5 16,9 2-16,-99 3 13,0 0-13,103 0 14,4 1-14,-107-1 11,0 0-11,118 6 12,13 2-12,-131-8 15,0 0-15,143 11 16,2-3-16,-145-8 16,0 0-16,155 7 16,14 7-16,-169-14 16,0 0-16,179 14 17,4-4-17,-183-10 23,0 0-23,196 9 24,5 0-24,-201-9 24,0 0-24,208 5 24,1-5-24,-209 0 27,0 0-27,213-4 27,11-1-27,-224 5 24,0 0-24,221-3 24,-4 4-24,-217-1 24,0 0-24,217 6 24,-9 1-24,-208-7 24,0 0-24,207 8 24,-10 3-24,-197-11 26,0 0-26,184 8 26,-11-3-26,-173-5 25,0 0-25,166-1 26,-13-8-26,-153 9 20,0 0-20,145-14 21,-18-5-21,-127 19 19,0 0-19,111-21 19,-19-3-19,-92 24 14,0 0-14,81-21 14,-14 4-14,-67 17 13,0 0-13,57-15 14,-13 2-14,-44 13 9,0 0-9,32-6 9,-11 2-9,-21 4 7,0 0-7,10-2 7,-2 1-7,-8 1 1,0 0-1,0 0 1,-13 13-1,1 1-1292</inkml:trace>
  <inkml:trace contextRef="#ctx0" brushRef="#br0" timeOffset="198125.839">20208 14320 998,'0'0'0,"0"0"0,-16-19 0,16 19 37,0 0-37,-14-14 37,-2-1-37,16 15 63,0 0-63,-14-12 63,4 3-63,10 9 29,0 0-29,-7-10 30,3 1-30,4 9 7,0 0-7,-4-9 8,-1 1-8,5 8 2,0 0-2,-9-7 2,-1 2-2,10 5 0,0 0 0,-9-5 1,0-2-1,9 7 0,0 0 0,-7-7 0,0 1 0,7 6 0,0 0 0,0 0 0,-11-10 0,11 10 2,0 0-2,0 0 2,0 0-2,0 0 7,0 0-7,-7 5 8,7-5-8,0 0 14,0 0-14,6 18 15,-1 11-15,-5-29 17,0 0-17,12 47 17,4 6-17,-16-53 18,0 0-18,16 68 18,-5 11-18,-11-79 19,0 0-19,8 85 20,-4 12-20,-4-97 16,0 0-16,2 109 17,-4 12-17,2-121 14,0 0-14,-4 130 14,1 0-14,3-130 12,0 0-12,-7 125 13,-2-13-13,9-112 8,0 0-8,-7 99 8,14-23-8,-3 2-1092</inkml:trace>
  <inkml:trace contextRef="#ctx0" brushRef="#br0" timeOffset="198841.0675">20129 14272 359,'0'0'0,"0"0"0,-6-16 0,6 16 0,0 0 0,-5-13 1,-9-3-1,14 16 0,0 0 0,-16-19 1,-3-4-1,-1 1-211</inkml:trace>
  <inkml:trace contextRef="#ctx0" brushRef="#br0" timeOffset="199447.775">19790 14038 561,'0'0'0,"-11"-1"0,-29-3 0,40 4 0,0 0 0,-53-10 0,-16 1 0,69 9-1,0 0 1,-74-2 0,-6 11 0,80-9 17,0 0-17,-86 12 17,-18 5-17,104-17 42,0 0-42,-111 19 42,-2-1-42,113-18 51,0 0-51,-122 15 52,-10-3-52,132-12 58,0 0-58,-145 7 59,-9-5-59,154-2 46,0 0-46,-160-2 47,-8-6-47,168 8 31,0 0-31,-176-11 31,-10 3-31,186 8 20,0 0-20,-196-12 21,-5-4-21,201 16 16,0 0-16,-208-14 16,0 4-16,208 10 8,0 0-8,-208-9 8,-6-1-8,214 10 1,0 0-1,-212-5 2,-1 3-2,213 2 0,0 0 0,-207 0 0,6 5 0,201-5-2,0 0 2,-192 7-1,3 7 1,189-14-5,0 0 5,-185 17-4,3 9 4,182-26-2,0 0 2,-171 29-1,5 4 1,166-33 0,0 0 0,-157 31 0,5-6 0,152-25 2,0 0-2,-140 24 2,15-7-2,125-17 6,0 0-6,-118 19 7,5-3-7,113-16 11,0 0-11,-108 14 12,11 0-12,97-14 20,0 0-20,-90 12 20,9-4-20,81-8 25,0 0-25,-70 5 26,11-3-26,59-2 17,0 0-17,-42 0 17,19-3-17,23 3 7,0 0-7,-9-7 8,14-7-8,-5 14 5,0 0-5,18-19 6,9-2-6,-27 21 5,0 0-5,31-22 5,1 1-5,-32 21 1,0 0-1,32-19 2,0 7-2,-32 12 0,0 0 0,28-5 1,2-1-1,-30 6 0,0 0 0,23 6 1,0 1-1,-23-7 2,0 0-2,21 19 2,4 10-2,-25-29 4,0 0-4,26 43 5,-6 21-5,-20-64 6,0 0-6,24 80 6,-4 10-6,-20-90 5,0 0-5,19 98 6,0 18-6,-19-116 4,0 0-4,20 120 4,-10 1-4,-10-121 3,0 0-3,11 125 3,0 10-3,-11-135 3,0 0-3,12 135 4,-1 1-4,-11-136 3,0 0-3,8 132 3,1-16-3,-3 3-990</inkml:trace>
</inkml:ink>
</file>

<file path=ppt/ink/ink17.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traceFormat>
        <inkml:channelProperties>
          <inkml:channelProperty channel="X" name="resolution" value="621.35925" units="1/cm"/>
          <inkml:channelProperty channel="Y" name="resolution" value="636.3006" units="1/cm"/>
          <inkml:channelProperty channel="F" name="resolution" value="0" units="1/dev"/>
        </inkml:channelProperties>
      </inkml:inkSource>
      <inkml:timestamp xml:id="ts0" timeString="2020-11-05T05:24:58.258"/>
    </inkml:context>
    <inkml:brush xml:id="br0">
      <inkml:brushProperty name="width" value="0.05292" units="cm"/>
      <inkml:brushProperty name="height" value="0.05292" units="cm"/>
      <inkml:brushProperty name="color" value="#FF0000"/>
    </inkml:brush>
    <inkml:context xml:id="ctx1">
      <inkml:inkSource xml:id="inkSrc3">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1" timeString="2020-11-05T05:25:01.023"/>
    </inkml:context>
  </inkml:definitions>
  <inkml:trace contextRef="#ctx0" brushRef="#br0">18334 7471 393,'0'0'0,"0"0"0,12 22 0,-12-22 13,0 0-13,11 18 14,-4-3-14,-7-15 23,0 0-23,5 16 24,-5 8-24,0-24 26,0 0-26,0 21 27,0-4-27,0-17 36,0 0-36,0 12 36,0-5-36,0-7 24,0 0-24,0 0 24,0 0-24,0 0 28,0 0-28,-9 0 29,4-7-29,5 7 35,0 0-35,-3-14 36,-3-10-36,6 24 43,0 0-43,-3-36 44,-2-4-44,5 40 47,0 0-47,-9-45 47,0-2-47,9 47 41,0 0-41,-14-46 41,-4 2-41,18 44 38,0 0-38,-16-36 38,6 7-38,10 29 32,0 0-32,-9-23 32,0 2-32,9 21 21,0 0-21,-5-15 22,1 6-22,4 9 15,0 0-15,0-9 15,0 9-15,0 0 9,0 0-9,0-10 9,0 10-9,0 0 4,0 0-4,4-9 5,-4 9-5,0 0 1,0 0-1,9 12 2,-1 13-2,-8-25 1,0 0-1,9 39 1,5 15-1,-14-54 0,0 0 0,11 64 1,-1 7-1,-10-71 1,0 0-1,11 71 1,-9-7-1,-2-64 2,0 0-2,0 64 2,-2 0-2,2-64 4,0 0-4,-5 64 4,1-2-4,4-62 5,0 0-5,-5 56 6,-4-8-6,9-48 9,0 0-9,-9 38 9,6-6-9,3-32 9,0 0-9,0 20 10,-2-1-10,2-19 9,0 0-9,-7 16 10,-2-4-10,9-12 9,0 0-9,-10 10 9,-3-3-9,13-7 9,0 0-9,-17 7 9,-8 2-9,25-9 7,0 0-7,-27 9 7,4-6-7,23-3 5,0 0-5,-26 3 5,-4 3-5,30-6 1,0 0-1,-25 5 2,8-3-2,17-2 1,0 0-1,-11 1 1,11-1-1,0 0 0,0 0 0,0 0 1,0 0-1,0 0 0,0 0 0,32-8 1,28-3-1,-60 11 0,0 0 0,74-14 1,23 2-1,-97 12 0,0 0 0,106-17 0,7 0 0,-113 17-3,0 0 3,114-35-2,1-24 2,2 2-1006</inkml:trace>
  <inkml:trace contextRef="#ctx0" brushRef="#br0" timeOffset="646.1114">23212 8625 247,'0'0'0,"0"0"0,-25-12 0,25 12 48,0 0-48,-21-12 49,1 3-49,20 9 38,0 0-38,-19-10 39,1 5-39,18 5 33,0 0-33,-10-9 34,3 2-34,7 7 22,0 0-22,-2-9 23,7-3-23,-5 12 16,0 0-16,20-20 16,13-3-16,-33 23 11,0 0-11,46-22 11,14-1-11,-60 23 21,0 0-21,65-21 22,2 9-22,-67 12 33,0 0-33,66-7 34,1 7-34,-67 0 27,0 0-27,65 7 27,-5 5-27,-60-12 41,0 0-41,46 25 41,-14 4-41,-32-29 41,0 0-41,12 43 41,-26 13-41,14-56 41,0 0-41,-30 65 41,-16 1-41,46-66 38,0 0-38,-51 68 38,-2-13-38,53-55 27,0 0-27,-51 50 27,5-10-27,46-40 23,0 0-23,-48 36 23,1-6-23,47-30 20,0 0-20,-41 31 20,9-2-20,32-29 16,0 0-16,-16 31 17,23-1-17,-7-30 14,0 0-14,27 28 14,26-1-14,-53-27 10,0 0-10,76 19 11,28-7-11,-104-12 0,0 0 0,125 2 1,15-7-1,1-4-912</inkml:trace>
  <inkml:trace contextRef="#ctx0" brushRef="#br0" timeOffset="1306.9095">22988 12730 270,'0'0'0,"3"-10"0,1-15 0,-4 25 69,0 0-69,5-31 69,2-2-69,-7 33 71,0 0-71,7-29 72,2 10-72,-9 19 65,0 0-65,14-17 66,4-1-66,-18 18 47,0 0-47,26-17 48,9-2-48,-35 19 32,0 0-32,46-14 33,18 2-33,-64 12 33,0 0-33,72-10 34,4 1-34,-76 9 29,0 0-29,78-5 30,-2 5-30,-76 0 27,0 0-27,72 0 28,-8 7-28,-64-7 21,0 0-21,45 10 22,-25-1-22,-20-9 19,0 0-19,0 15 20,-16 16-20,16-31 24,0 0-24,-25 33 25,-8 0-25,33-33 27,0 0-27,-34 31 28,4-3-28,30-28 32,0 0-32,-26 24 32,5-1-32,21-23 45,0 0-45,-15 17 46,10-5-46,5-12 40,0 0-40,4 11 41,8 1-41,-12-12 35,0 0-35,34 15 35,26 3-35,-60-18 21,0 0-21,72 19 21,9-4-21,-81-15 16,0 0-16,83 16 16,-7 1-16,-76-17 13,0 0-13,58 19 13,-19 2-13,-39-21 15,0 0-15,18 29 15,-20 15-15,2-44 11,0 0-11,-23 53 12,-23 9-12,46-62 9,0 0-9,-69 66 9,-28-2-9,97-64 7,0 0-7,-111 61 7,-11-4-7,122-57 4,0 0-4,-136 40 5,-12-26-5,0 1-1222</inkml:trace>
  <inkml:trace contextRef="#ctx1" brushRef="#br0">22895 13271</inkml:trace>
  <inkml:trace contextRef="#ctx0" brushRef="#br0" timeOffset="7644.1852">17032 5022 259,'0'0'0,"0"0"0,0 0 0,0 0 18,0 0-18,-13-24 19,8 17-19,5 7 56,0 0-56,0 0 57,-12-5-57,12 5 78,0 0-78,-6 3 79,-3-1-79,9-2 64,0 0-64,-3 10 65,-1 8-65,4-18 46,0 0-46,-3 36 46,-1 19-46,4-55 36,0 0-36,-12 64 37,-2 9-37,14-73 30,0 0-30,-14 69 31,5-8-31,9-61 27,0 0-27,-9 52 28,9-7-28,0-45 26,0 0-26,-3 29 26,-1-13-26,4-16 33,0 0-33,0 0 33,-7 3-33,7-3 30,0 0-30,-9-15 31,-5-22-31,14 37 26,0 0-26,-14-48 26,7-18-26,7 66 20,0 0-20,0-76 20,9-9-20,-9 85 14,0 0-14,10-93 15,3 4-15,-13 89 10,0 0-10,17-84 11,10-5-11,-27 89 5,0 0-5,23-78 6,-4 14-6,-19 64 3,0 0-3,14-45 3,-7 21-3,-7 24 1,0 0-1,9-10 2,7 17-2,-16-7 1,0 0-1,16 27 1,2 27-1,-18-54 1,0 0-1,14 64 1,0 9-1,-14-73 1,0 0-1,14 81 1,-2 4-1,-12-85 1,0 0-1,11 92 1,3 5-1,-14-97 2,0 0-2,16 90 3,1-25-3,-17-65 5,0 0-5,16 56 6,-3-20-6,-13-36 6,0 0-6,19 21 7,11-18-7,-30-3 9,0 0-9,41-19 9,8-15-9,-49 34 10,0 0-10,50-52 11,4-31-11,-54 83 4,0 0-4,51-90 4,-3-7-4,-48 97 1,0 0-1,41-94 1,-4-1-1,-37 95-1,0 0 1,35-85 0,-10 14 0,-25 71-3,0 0 3,17-52-3,-8 25 3,-9 27-4,0 0 4,4-16-4,-4 11 4,0 5-3,0 0 3,-7 16-3,-7 25 3,14-41-1,0 0 1,-16 57 0,0 19 0,16-76 0,0 0 0,-11 82 0,-1 11 0,12-93 1,0 0-1,-5 97 2,6-2-2,-1-95 2,0 0-2,13 85 3,6-12-3,-19-73 4,0 0-4,27 60 4,8-15-4,-35-45 4,0 0-4,46 37 5,10-10-5,-56-27 5,0 0-5,57 12 6,4-18-6,-61 6 6,0 0-6,59-21 6,-8-9-6,-51 30 7,0 0-7,46-39 8,-6-10-8,-40 49 13,0 0-13,39-55 13,-12-8-13,-27 63 14,0 0-14,21-62 15,-5 2-15,-16 60 13,0 0-13,9-47 14,-9 23-14,0 24 12,0 0-12,-6-14 13,-6 5-13,12 9 11,0 0-11,-21 7 11,-9 17-11,30-24 7,0 0-7,-32 37 8,5 8-8,27-45 6,0 0-6,-22 48 6,2-3-6,20-45 4,0 0-4,-16 43 5,7-6-5,9-37 3,0 0-3,0 26 4,15-7-4,-15-19 2,0 0-2,26 12 2,8-7-2,-34-5 2,0 0-2,40 0 3,13-5-3,-53 5 1,0 0-1,55-18 2,-6-6-2,-49 24 2,0 0-2,44-27 2,-12-8-2,-32 35 2,0 0-2,23-38 2,-9-7-2,-14 45 1,0 0-1,4-52 2,-17-7-2,13 59 1,0 0-1,-17-59 2,-3-1-2,20 60 1,0 0-1,-21-68 2,2-10-2,19 78 2,0 0-2,-13-79 3,6 3-3,7 76 1,0 0-1,2-70 1,9 13-1,-11 57 0,0 0 0,19-52 1,9-1-1,-28 53 0,0 0 0,32-56 0,9 3 0,-41 53 0,0 0 0,44-52 0,9 3 0,-53 49 0,0 0 0,65-40 0,7 13 0,-72 27 0,0 0 0,73-14 0,-5 19 0,-68-5-1,0 0 1,62 24 0,-11 25 0,-51-49-2,0 0 2,46 64-2,-2 17 2,-44-81-4,0 0 4,39 101-3,-9 13 3,-30-114-5,0 0 5,23 116-4,-5-11 4,-18-105-4,0 0 4,16 97-4,0-9 4,-16-88-2,0 0 2,12 85-2,-3-16 2,-9-69-1,0 0 1,5 58-1,-1-24 1,-4-34-1,0 0 1,0 23 0,0-11 0,0-12 0,0 0 0,0 0 0,0-11 0,0 11 1,0 0-1,0-31 1,0-26-1,0 57 2,0 0-2,0-69 2,-4 8-2,4 61 4,0 0-4,-9-52 4,-7 9-4,16 43 4,0 0-4,-23-33 4,-1 13-4,24 20 6,0 0-6,-29-13 6,-9 10-6,38 3 4,0 0-4,-39 7 4,-2 10-4,41-17 1,0 0-1,-40 28 2,4 10-2,36-38 0,0 0 0,-38 52 0,4 17 0,34-69 0,0 0 0,-26 73 0,11-2 0,15-71 0,0 0 0,-5 62 0,14-7 0,-9-55 0,0 0 0,23 42 0,16-7 0,-39-35 0,0 0 0,49 17 0,8-10 0,-57-7 0,0 0 0,63-7 1,9-14-1,-72 21 0,0 0 0,69-33 0,-7-12 0,-62 45 1,0 0-1,57-55 1,-10-14-1,-47 69 1,0 0-1,43-77 1,-5-2-1,-38 79 1,0 0-1,29-69 2,-6 20-2,-23 49 1,0 0-1,15-33 2,-6 14-2,-9 19 2,0 0-2,6-8 2,-6 8-2,0 0 2,0 0-2,0 0 2,-9 20-2,9-20 2,0 0-2,-13 26 2,3 9-2,10-35 2,0 0-2,-7 40 3,3 6-3,4-46 0,0 0 0,2 47 1,7-4-1,-9-43 0,0 0 0,16 37 0,5-8 0,-21-29 0,0 0 0,26 16 0,6-9 0,-32-7 0,0 0 0,41-4 0,5-15 0,-46 19 0,0 0 0,51-29 0,-4-8 0,-47 37 0,0 0 0,37-43 0,-10 5 0,-27 38 0,0 0 0,18-36 0,-8 3 0,-10 33 0,0 0 0,7-35 0,-2-10 0,-5 45 0,0 0 0,2-43 1,-4 7-1,2 36 1,0 0-1,2-38 2,5-9-2,-7 47 3,0 0-3,9-42 3,0 6-3,-9 36 3,0 0-3,11-29 4,3 4-4,-14 25 3,0 0-3,17-19 4,4 2-4,-21 17 3,0 0-3,23-19 3,4-2-3,-27 21 2,0 0-2,32-24 3,-1-4-3,-31 28 1,0 0-1,32-36 1,-7-12-1,-25 48 0,0 0 0,23-58 1,-2-21-1,-21 79 0,0 0 0,19-82 0,-3-2 0,-16 84 0,0 0 0,14-94 1,-1-15-1,-13 109 0,0 0 0,9-105 1,-4 22-1,-5 83 1,0 0-1,-7-70 2,-7 13-2,14 57 2,0 0-2,-20-45 2,-11 18-2,31 27 3,0 0-3,-39-13 3,-4 22-3,43-9 0,0 0 0,-44 28 1,7 20-1,37-48 0,0 0 0,-28 73 0,10 32 0,18-105-1,0 0 1,-7 125 0,13 14 0,-6-139-2,0 0 2,15 143-1,3 3 1,-18-146-3,0 0 3,28 150-2,9 2 2,-37-152-1,0 0 1,39 139-1,2-27 1,-41-112-2,0 0 2,37 99-2,7-13 2,-44-86-4,0 0 4,39 73-3,0-24 3,-1-1-1233</inkml:trace>
  <inkml:trace contextRef="#ctx0" brushRef="#br0" timeOffset="8047.9536">20734 4493 539,'0'0'0,"0"0"0,0 0 0,0 0-1,0 0 1,2 8 0,-2-8 0,0 0-1,0 0 1,5 12-1,0 4 1,-5-16-3,0 0 3,9 15-2,5 6 2,-14-21-1,0 0 1,14 18 0,2-3 0,-16-15 0,0 0 0,16 9 1,-2-2-1,-14-7 9,0 0-9,16-4 9,5-4-9,-21 8 20,0 0-20,23-13 21,2-7-21,-25 20 35,0 0-35,23-28 36,-7 0-36,-16 28 49,0 0-49,10-40 50,-2-4-50,-8 44 57,0 0-57,0-45 58,-4-4-58,4 49 58,0 0-58,-9-43 58,-10 10-58,19 33 50,0 0-50,-27-28 50,-4 16-50,31 12 52,0 0-52,-36 7 53,-3 22-53,39-29 43,0 0-43,-38 47 44,-7 19-44,45-66 36,0 0-36,-44 81 36,6 14-36,38-95 28,0 0-28,-27 103 28,18 0-28,9-103 21,0 0-21,14 94 21,22-20-21,-36-74 11,0 0-11,54 56 11,15-20-11,-69-36 6,0 0-6,81 17 7,11-22-7,0 0-1056</inkml:trace>
  <inkml:trace contextRef="#ctx0" brushRef="#br0" timeOffset="8264.3252">21826 3766 1121,'0'0'0,"0"0"0,-8 15 0,8-15 19,0 0-19,-9 30 20,0 18-20,9-48 25,0 0-25,-11 68 25,-5 10-25,16-78 24,0 0-24,-15 100 24,0 26-24,15-126 9,0 0-9,-14 133 9,2 1-9,12-134 0,0 0 0,-4 136 0,8 10 0,0 3-897</inkml:trace>
  <inkml:trace contextRef="#ctx0" brushRef="#br0" timeOffset="9158.6048">25065 6948 1177,'0'0'0,"0"0"0,0 0 0,0 0 24,0 0-24,0 0 25,9 21-25,-9-21 49,0 0-49,8 16 49,12 11-49,-20-27 45,0 0-45,25 37 46,-1 8-46,-24-45 20,0 0-20,20 57 20,-8 7-20,-12-64 14,0 0-14,7 81 15,-5 12-15,-2-93 7,0 0-7,5 92 8,6-17-8,-11-75 5,0 0-5,12 58 6,0-19-6,-12-39 3,0 0-3,9 22 3,-3-10-3,-6-12 4,0 0-4,12-7 4,7-20-4,-19 27 10,0 0-10,18-47 10,-4-17-10,-14 64 14,0 0-14,11-82 14,-1-9-14,-10 91 25,0 0-25,6-94 25,-1 9-25,-5 85 24,0 0-24,7-79 24,2 13-24,-9 66 18,0 0-18,7-52 18,-4 23-18,-3 29 10,0 0-10,4-11 10,-4 11-10,0 0 7,0 0-7,7 16 7,0 20-7,-7-36 4,0 0-4,11 49 4,6 3-4,-17-52 3,0 0-3,21 53 3,2-1-3,-23-52 1,0 0-1,27 52 2,-4-7-2,-23-45 2,0 0-2,21 40 2,-7-12-2,-14-28 2,0 0-2,7 17 2,0-12-2,-7-5 4,0 0-4,2-14 4,1-22-4,-3 36 7,0 0-7,6-52 8,1-5-8,-7 57 8,0 0-8,9-59 9,5-7-9,-14 66 10,0 0-10,14-67 11,5 1-11,-19 66 10,0 0-10,20-52 11,-4 16-11,-16 36 13,0 0-13,12-21 14,-2 5-14,-10 16 11,0 0-11,18 0 11,12 16-11,-30-16 8,0 0-8,30 33 9,-2 19-9,-28-52 7,0 0-7,23 64 7,2 2-7,-25-66 4,0 0-4,28 71 4,6 1-4,-34-72 2,0 0-2,37 75 2,3-3-2,-40-72 0,0 0 0,50 61 0,5-18 0,-55-43-7,0 0 7,54 26-6,-4-15 6,-1 1-1385</inkml:trace>
  <inkml:trace contextRef="#ctx0" brushRef="#br0" timeOffset="9533.1579">26367 6706 942,'0'0'0,"0"0"0,-7-7 0,7 7 2,0 0-2,0 0 2,-7-9-2,7 9 3,0 0-3,7-5 4,14 5-4,-21 0 5,0 0-5,36 2 5,13 5-5,-49-7 2,0 0-2,49 12 2,-8 0-2,-41-12 6,0 0-6,39 21 6,0 10-6,-39-31 29,0 0-29,37 41 30,-7 17-30,-30-58 41,0 0-41,23 67 42,-6 2-42,-17-69 41,0 0-41,11 73 41,-11-7-41,0-66 48,0 0-48,-9 67 49,-7 6-49,16-73 51,0 0-51,-23 73 52,0-4-52,23-69 53,0 0-53,-21 64 54,3-12-54,18-52 45,0 0-45,-10 45 45,8-5-45,2-40 39,0 0-39,18 36 40,24-8-40,-42-28 33,0 0-33,69 20 33,37-6-33,-106-14 26,0 0-26,134 4 27,27-10-27,-161 6 12,0 0-12,180-15 13,17-9-13,-197 24 5,0 0-5,203-33 5,-3-16-5,1 3-1315</inkml:trace>
  <inkml:trace contextRef="#ctx0" brushRef="#br0" timeOffset="10478.9743">24318 11167 1222,'0'0'0,"0"0"0,7 25 0,-7-25 29,0 0-29,4 31 29,-4 21-29,0-52 67,0 0-67,0 60 68,0 13-68,0-73 51,0 0-51,-2 73 51,-1-1-51,3-72 22,0 0-22,-2 66 23,2 1-23,0-67 15,0 0-15,2 51 16,-1-17-16,-1-34 12,0 0-12,2 21 13,0-12-13,-2-9 11,0 0-11,2-12 11,-1-28-11,-1 40 11,0 0-11,0-54 12,-1-12-12,1 66 12,0 0-12,-2-81 13,0-19-13,2 100 15,0 0-15,-3-104 16,-5 2-16,8 102 20,0 0-20,-8-95 20,-1 10-20,9 85 20,0 0-20,-5-71 20,5 21-20,0 50 19,0 0-19,3-37 20,1 15-20,-4 22 16,0 0-16,5-11 16,4 15-16,-9-4 14,0 0-14,12 21 14,9 24-14,-21-45 12,0 0-12,21 55 12,1 9-12,-22-64 9,0 0-9,24 71 10,6 9-10,-30-80 8,0 0-8,36 79 9,2-6-9,-38-73 5,0 0-5,48 64 6,7-14-6,-55-50 5,0 0-5,49 33 6,-6-17-6,-43-16 6,0 0-6,40-6 6,8-20-6,-48 26 5,0 0-5,42-46 5,-5-24-5,-37 70 5,0 0-5,39-79 6,-2-9-6,-37 88 4,0 0-4,41-94 5,-1-10-5,-40 104 3,0 0-3,43-97 3,-5 23-3,-38 74 1,0 0-1,32-55 1,-11 22-1,-21 33 0,0 0 0,15-19 1,-7 8-1,-8 11 0,0 0 0,7-3 0,0 6 0,-7-3 0,0 0 0,9 26 1,2 38-1,-11-64 0,0 0 0,9 78 1,-6 17-1,-3-95 1,0 0-1,9 97 1,12 2-1,-21-99 2,0 0-2,30 97 2,11-11-2,-41-86 4,0 0-4,53 73 4,7-23-4,-60-50 4,0 0-4,63 31 4,1-15-4,-64-16 0,0 0 0,62-19 0,-6-47 0,1 2-1482</inkml:trace>
  <inkml:trace contextRef="#ctx0" brushRef="#br0" timeOffset="11186.9351">25607 10927 841,'0'0'0,"0"0"0,-8-19 0,8 19 43,0 0-43,-8-21 44,-1-3-44,9 24 10,0 0-10,-9-25 11,4 1-11,5 24 27,0 0-27,-2-21 27,4-1-27,-2 22 24,0 0-24,5-22 24,6-1-24,-11 23 22,0 0-22,19-22 23,13-4-23,-32 26 21,0 0-21,39-26 22,5 1-22,-44 25 33,0 0-33,47-19 33,5 0-33,-52 19 33,0 0-33,56-14 33,0 8-33,-56 6 46,0 0-46,52-2 46,-15 5-46,-37-3 47,0 0-47,31 9 48,-8 5-48,-23-14 42,0 0-42,20 21 42,-10 6-42,-10-27 44,0 0-44,0 33 45,-8-2-45,8-31 39,0 0-39,-18 28 40,-5-4-40,23-24 30,0 0-30,-26 24 30,4 4-30,22-28 20,0 0-20,-12 29 21,12 3-21,0-32 14,0 0-14,16 33 14,17-8-14,-33-25 10,0 0-10,43 26 10,10 0-10,-53-26 12,0 0-12,60 28 12,5-4-12,-65-24 15,0 0-15,65 28 15,-1-4-15,-64-24 13,0 0-13,51 24 14,-23-3-14,-28-21 14,0 0-14,4 21 15,-25 7-15,21-28 15,0 0-15,-48 27 15,-31-1-15,79-26 13,0 0-13,-101 19 14,-17-7-14,118-12 7,0 0-7,-129 6 8,-12-8-8,141 2 2,0 0-2,-136-33 3,9-41-3,1 1-1475</inkml:trace>
  <inkml:trace contextRef="#ctx0" brushRef="#br0" timeOffset="21228.838">14476 6000 124,'0'0'0,"0"0"0,0 0 0,0 0 2,0 0-2,-28 12 2,16-5-2,12-7 5,0 0-5,-6 9 5,1 6-5,5-15 13,0 0-13,-2 17 14,4-1-14,-2-16 48,0 0-48,5 17 48,4 6-48,-9-23 30,0 0-30,14 24 31,4-3-31,-18-21 38,0 0-38,23 17 38,9 2-38,-32-19 39,0 0-39,35 16 40,6 1-40,-41-17 42,0 0-42,49 19 42,2-5-42,-51-14 44,0 0-44,55 15 45,0 1-45,-55-16 43,0 0-43,56 12 44,0-3-44,-56-9 36,0 0-36,59 0 36,8-5-36,-67 5 28,0 0-28,70-12 29,4-1-29,-74 13 26,0 0-26,73-19 26,-4-8-26,-69 27 16,0 0-16,65-26 16,-1-9-16,-64 35 13,0 0-13,54-33 14,-4 0-14,-50 33 8,0 0-8,42-24 8,-10 5-8,-32 19 5,0 0-5,23-14 5,-7-1-5,-16 15 2,0 0-2,8-12 2,-4 3-2,-4 9 4,0 0-4,5-10 4,-8-3-4,3 13 5,0 0-5,-13-13 6,-18-12-6,31 25 7,0 0-7,-46-24 8,-14 3-8,60 21 11,0 0-11,-76-15 12,-16-1-12,92 16 13,0 0-13,-106-12 14,-14 5-14,120 7 14,0 0-14,-123 0 15,4 4-15,119-4 10,0 0-10,-114 15 10,6 9-10,108-24 3,0 0-3,-102 28 3,19 5-3,-2 0-800</inkml:trace>
  <inkml:trace contextRef="#ctx0" brushRef="#br0" timeOffset="21889.0475">14603 6048 561,'0'0'0,"0"0"0,21 0 0,-21 0 4,0 0-4,15 4 4,-7 4-4,-8-8 11,0 0-11,4 21 11,-8 10-11,4-31 12,0 0-12,-14 40 13,-3 5-13,17-45 10,0 0-10,-27 45 11,1 4-11,26-49 14,0 0-14,-27 51 15,4 7-15,23-58 10,0 0-10,-19 64 10,-2 1-10,21-65 7,0 0-7,-16 68 7,3-8-7,13-60 4,0 0-4,-8 52 4,4-5-4,4-47 6,0 0-6,0 47 6,4-2-6,-4-45 6,0 0-6,7 43 7,7-1-7,-14-42 8,0 0-8,19 27 9,17-2-9,-36-25 9,0 0-9,42 12 9,20-4-9,-62-8 9,0 0-9,68 0 9,5 0-9,-73 0 3,0 0-3,76-3 3,-4-6-3,-72 9 1,0 0-1,67-8 1,2-8-1,-69 16 0,0 0 0,69-12 0,-2 0 0,-67 12-1,0 0 1,63-9 0,-1-3 0,-62 12-1,0 0 1,64-16-1,3-4 1,-67 20-3,0 0 3,69-21-2,6 5 2,-75 16-1,0 0 1,73-15 0,-8-3 0,-65 18 0,0 0 0,57-22 0,-3-8 0,-54 30 2,0 0-2,46-39 2,-5-3-2,-41 42 7,0 0-7,35-52 8,-8-12-8,-27 64 14,0 0-14,15-72 15,-13-1-15,-2 73 25,0 0-25,-12-69 26,-20 1-26,32 68 29,0 0-29,-49-62 30,-13-2-30,62 64 29,0 0-29,-74-68 29,-14 6-29,88 62 25,0 0-25,-92-55 25,5 10-25,87 45 13,0 0-13,-81-33 14,11 14-14,-1 1-749</inkml:trace>
  <inkml:trace contextRef="#ctx0" brushRef="#br0" timeOffset="23844.4188">21980 8613 415,'0'0'0,"0"0"0,44-17 0,-44 17 21,0 0-21,39-14 21,7 0-21,-46 14 65,0 0-65,54-12 65,10 0-65,-64 12 59,0 0-59,71-9 60,5 6-60,-76 3 54,0 0-54,75 0 55,-9 0-55,-66 0 34,0 0-34,60 0 35,-4-4-35,-56 4 27,0 0-27,53 4 27,0-1-27,-53-3 18,0 0-18,42 9 18,-13-4-18,-29-5 14,0 0-14,23 7 14,0 2-14,-23-9 12,0 0-12,24 12 12,-6-5-12,-18-7 9,0 0-9,16 13 10,3 10-10,-19-23 6,0 0-6,20 29 6,-12-1-6,-8-28 4,0 0-4,9 36 5,0 4-5,-9-40 2,0 0-2,9 45 3,-4-3-3,-5-42 2,0 0-2,0 40 2,0-4-2,0-36 2,0 0-2,0 36 2,-9 7-2,9-43 1,0 0-1,-8 51 2,-5 7-2,13-58 2,0 0-2,-10 61 2,-5 5-2,15-66 2,0 0-2,-12 60 3,0 1-3,12-61 2,0 0-2,-11 54 3,1 4-3,10-58 2,0 0-2,-13 58 3,1 6-3,12-64 2,0 0-2,-20 60 2,-8-8-2,28-52 1,0 0-1,-35 50 1,-6-1-1,41-49 0,0 0 0,-44 45 1,-5-6-1,49-39 0,0 0 0,-53 40 0,-7 5 0,60-45 0,0 0 0,-65 42 1,-10-8-1,75-34-2,0 0 2,-70 19-2,5-8 2,65-11-7,0 0 7,-60 2-7,1-8 7,59 6-13,0 0 13,-54-13-13,-5-12 13,59 25-18,0 0 18,-54-29-18,2-7 18,52 36-19,0 0 19,-44-40-18,9 2 18,35 38-12,0 0 12,-26-42-12,1 1 12,25 41-8,0 0 8,-18-51-7,6-16 7,12 67-5,0 0 5,-5-76-4,1-9 4,4 85-3,0 0 3,0-97-2,0-12 2,0 109-2,0 0 2,4-112-1,-3-1 1,-1 113-1,0 0 1,6-111-1,-1 14 1,-5 97-1,0 0 1,11-88 0,6 3 0,-1 4-640</inkml:trace>
  <inkml:trace contextRef="#ctx0" brushRef="#br0" timeOffset="24635.3546">21592 8770 315,'0'0'0,"0"0"0,0 0 0,0 0 13,0 0-13,0 0 13,0 0-13,0 0 20,0 0-20,0 0 21,17 13-21,-17-13 21,0 0-21,0 0 22,9 15-22,-9-15 27,0 0-27,11 12 27,6 4-27,-17-16 25,0 0-25,30 21 26,11-1-26,-41-20 23,0 0-23,49 25 23,15-1-23,-64-24 28,0 0-28,67 29 28,14 2-28,-81-31 29,0 0-29,85 25 30,0-10-30,-85-15 28,0 0-28,93 12 28,11-3-28,-104-9 27,0 0-27,101 3 27,5-3-27,-106 0 23,0 0-23,106-3 24,7-4-24,-113 7 33,0 0-33,104-9 34,-18 1-34,-86 8 46,0 0-46,80-18 46,-8-1-46,-72 19 48,0 0-48,63-24 49,-6-4-49,-57 28 33,0 0-33,41-32 34,-20-12-34,-21 44 13,0 0-13,7-53 14,-11-15-14,-3 2-839</inkml:trace>
  <inkml:trace contextRef="#ctx0" brushRef="#br0" timeOffset="37491.1016">14384 7339 225,'0'0'0,"18"-3"0,23-13 0,-41 16 29,0 0-29,54-15 29,15 1-29,-69 14 73,0 0-73,81-11 73,11 6-73,-92 5 78,0 0-78,103-7 78,1 2-78,-104 5 61,0 0-61,107-3 61,6 3-61,-113 0 40,0 0-40,115 0 41,1 0-41,-116 0 33,0 0-33,108-4 33,-7 1-33,-101 3 28,0 0-28,93-2 29,-24 2-29,-69 0 26,0 0-26,58 0 26,-22-3-26,-36 3 23,0 0-23,23-6 23,-9 3-23,0-1-697</inkml:trace>
  <inkml:trace contextRef="#ctx0" brushRef="#br0" timeOffset="38328.0868">22201 10103 191,'0'0'0,"0"0"0,0 0 0,0 0 12,0 0-12,-20-24 13,13 12-13,7 12 58,0 0-58,-5-7 59,5 7-59,0 0 67,0 0-67,-6-9 67,6 9-67,0 0 57,0 0-57,0 0 58,11 5-58,-11-5 37,0 0-37,19 11 37,20 1-37,-39-12 30,0 0-30,44 15 31,13-1-31,-57-14 29,0 0-29,62 9 30,10-7-30,-72-2 36,0 0-36,83 0 36,14-2-36,-97 2 44,0 0-44,108-2 44,6 2-44,-114 0 43,0 0-43,117 2 44,1-2-44,-118 0 45,0 0-45,113 0 46,-19 5-46,-94-5 40,0 0-40,74 5 41,-30-12-41,2 2-837</inkml:trace>
  <inkml:trace contextRef="#ctx0" brushRef="#br0" timeOffset="44981.8521">18023 8689 236,'0'0'0,"0"0"0,-10-28 0,10 28 18,0 0-18,-14-20 18,0-5-18,14 25 61,0 0-61,-18-24 62,-3-7-62,21 31 61,0 0-61,-25-29 61,-1 1-61,26 28 53,0 0-53,-30-24 54,-13-4-54,43 28 54,0 0-54,-47-28 55,-5-1-55,52 29 43,0 0-43,-58-42 44,-4-4-44,62 46 41,0 0-41,-65-51 42,-14 1-42,79 50 34,0 0-34,-82-45 35,3 6-35,79 39 39,0 0-39,-83-37 39,-5 4-39,88 33 42,0 0-42,-90-27 43,-5 6-43,95 21 38,0 0-38,-105-16 39,3 4-39,102 12 33,0 0-33,-109-7 34,-13 9-34,122-2 18,0 0-18,-132 7 18,-3 3-18,135-10 10,0 0-10,-139 16 11,0 5-11,139-21 6,0 0-6,-147 29 6,2 13-6,145-42 3,0 0-3,-139 50 4,10 12-4,129-62 2,0 0-2,-127 76 2,4 14-2,123-90 2,0 0-2,-131 99 3,-1 20-3,132-119 4,0 0-4,-131 123 5,9 9-5,122-132 6,0 0-6,-121 136 7,1 18-7,120-154 7,0 0-7,-113 160 7,16 7-7,97-167 6,0 0-6,-89 167 7,12-15-7,77-152 6,0 0-6,-67 150 7,10 3-7,57-153 5,0 0-5,-53 155 6,9 10-6,44-165 6,0 0-6,-32 157 6,13-10-6,19-147 6,0 0-6,-12 141 6,12-8-6,0-133 4,0 0-4,12 133 4,11 4-4,-23-137 2,0 0-2,35 126 2,6-12-2,-41-114 2,0 0-2,54 111 2,5 7-2,-59-118 2,0 0-2,68 109 3,12-12-3,-80-97 1,0 0-1,86 97 1,13 0-1,-99-97 0,0 0 0,110 93 1,6-8-1,-116-85 0,0 0 0,124 72 1,1-6-1,-125-66 0,0 0 0,136 63 1,3-3-1,-139-60 0,0 0 0,150 57 0,-5-7 0,-145-50 1,0 0-1,141 47 1,2-7-1,-143-40 3,0 0-3,145 35 3,-1-4-3,-144-31 6,0 0-6,142 27 6,-1-4-6,-141-23 7,0 0-7,141 19 8,5-3-8,-146-16 10,0 0-10,145 10 10,-4-5-10,-141-5 11,0 0-11,138-3 12,0-8-12,-138 11 11,0 0-11,139-19 11,9-12-11,-148 31 12,0 0-12,141-40 13,-10-12-13,-131 52 13,0 0-13,125-60 13,4-9-13,-129 69 14,0 0-14,122-73 14,-6-3-14,-116 76 14,0 0-14,117-87 15,5-15-15,-122 102 15,0 0-15,113-104 15,-13 2-15,-100 102 15,0 0-15,97-102 16,-5-14-16,-92 116 13,0 0-13,87-112 14,-17 6-14,-70 106 16,0 0-16,60-112 16,-9-13-16,-51 125 16,0 0-16,43-130 17,-12 6-17,-31 124 22,0 0-22,23-130 23,-7-12-23,-16 142 24,0 0-24,7-144 24,-16-5-24,9 149 24,0 0-24,-21-147 25,-7 11-25,28 136 22,0 0-22,-37-146 23,-7-3-23,44 149 22,0 0-22,-53-154 23,-9-7-23,62 161 20,0 0-20,-70-154 21,-15 7-21,85 147 15,0 0-15,-80-140 15,5-2-15,75 142 14,0 0-14,-87-145 15,-10 3-15,97 142 11,0 0-11,-101-132 11,-1 18-11,102 114 8,0 0-8,-109-109 9,-18 4-9,127 105 8,0 0-8,-136-96 8,-9 15-8,145 81 3,0 0-3,-148-67 3,-8 6-3,156 61 0,0 0 0,-160-50 1,-8 3-1,168 47 0,0 0 0,-182-34 0,-13 11 0,-1-1-1622</inkml:trace>
  <inkml:trace contextRef="#ctx1" brushRef="#br0" timeOffset="51139.7862">17810 10368</inkml:trace>
  <inkml:trace contextRef="#ctx0" brushRef="#br0" timeOffset="54512.2209">11963 11977 729,'0'0'0,"0"0"0,0 0 0,0 0 28,0 0-28,-7-21 28,20 6-28,-13 15 40,0 0-40,26-24 40,20-9-40,-46 33 40,0 0-40,53-40 41,16-5-41,-69 45 18,0 0-18,83-49 19,19 1-19,-102 48 12,0 0-12,113-52 12,10-3-12,-123 55 11,0 0-11,138-66 12,9-15-12,-147 81 19,0 0-19,160-89 20,8-2-20,-168 91 22,0 0-22,169-97 22,1 0-22,-170 97 17,0 0-17,167-99 17,4-1-17,-171 100 23,0 0-23,163-90 23,-4 17-23,-159 73 37,0 0-37,144-64 37,-17 4-37,-127 60 39,0 0-39,119-58 40,-8 7-40,-111 51 41,0 0-41,90-42 41,-18 11-41,-72 31 24,0 0-24,51-23 25,-19 13-25,-32 10 9,0 0-9,14-3 10,-7-3-10,-7 6 2,0 0-2,-9 6 3,-17 2-3,26-8 0,0 0 0,-37 17 0,-12 11 0,49-28-1,0 0 1,-55 31 0,-3 0 0,58-31-4,0 0 4,-60 30-3,-2-2 3,-2-1-1060</inkml:trace>
  <inkml:trace contextRef="#ctx0" brushRef="#br0" timeOffset="54830.1386">13843 10255 662,'0'0'0,"14"-3"0,21-4 0,-35 7-10,0 0 10,41-7-10,8 0 10,-49 7-17,0 0 17,55-7-17,8-5 17,-63 12-11,0 0 11,64-9-10,8 6 10,-72 3-1,0 0 1,74 0-1,2 3 1,-76-3 1,0 0-1,71 11 2,-8 8-2,-63-19 9,0 0-9,55 31 9,-13 14-9,-42-45 22,0 0-22,25 64 22,-25 23-22,0-87 31,0 0-31,-21 98 31,-23 4-31,44-102 32,0 0-32,-65 109 33,-25 25-33,90-134 16,0 0-16,-128 157 17,-48 21-17,0-1-548</inkml:trace>
  <inkml:trace contextRef="#ctx0" brushRef="#br0" timeOffset="55615.5584">12823 10456 281,'0'0'0,"0"0"0,0 0 0,0 0 1,0 0-1,-22 38 2,0-5-2,22-33 2,0 0-2,-32 40 3,-11 7-3,43-47 2,0 0-2,-53 48 3,-15 7-3,1 1-161</inkml:trace>
  <inkml:trace contextRef="#ctx0" brushRef="#br0" timeOffset="55774.1396">11900 11541 348,'0'0'0,"-13"33"0,-27 52 0,40-85 1,0 0-1,-37 100 1,12-1-1,25-99 1,0 0-1,-7 92 2,7-9-2,0-83 5,0 0-5,18 84 5,22 10-5,-40-94 6,0 0-6,64 83 7,24-16-7,-88-67 10,0 0-10,104 57 11,18-13-11,-122-44 18,0 0-18,137 31 19,28-9-19,-165-22 19,0 0-19,190 13 19,27-13-19,0 0-294</inkml:trace>
  <inkml:trace contextRef="#ctx0" brushRef="#br0" timeOffset="85874.6259">17376 13933 684,'0'0'0,"0"0"0,0 0 0,0 0 7,0 0-7,0 0 7,0 0-7,0 0 34,0 0-34,35 3 35,-12 9-35,-23-12 29,0 0-29,23 14 29,-4 5-29,-19-19 18,0 0-18,16 19 19,-5 2-19,-11-21 14,0 0-14,9 21 15,-8 6-15,-1-27 13,0 0-13,2 37 14,0 4-14,-2-41 12,0 0-12,3 44 13,3-6-13,-6-38 11,0 0-11,12 39 11,2 3-11,-14-42 14,0 0-14,20 47 14,1 1-14,-21-48 28,0 0-28,17 42 28,-1-13-28,-16-29 37,0 0-37,20 24 37,8-1-37,-28-23 40,0 0-40,28 19 41,4-4-41,-32-15 38,0 0-38,39 7 38,16-12-38,-55 5 32,0 0-32,63-24 33,13-19-33,-76 43 29,0 0-29,95-61 30,20-20-30,-115 81 22,0 0-22,122-94 22,-6-13-22,-116 107 24,0 0-24,115-111 24,-6 2-24,-109 109 29,0 0-29,96-97 29,-19 14-29,-77 83 30,0 0-30,64-71 31,-15 14-31,-49 57 26,0 0-26,41-53 27,-4 11-27,-37 42 25,0 0-25,30-31 26,-9 15-26,-21 16 20,0 0-20,16-8 20,-11 2-20,-5 6 11,0 0-11,-9 13 11,-15 18-11,24-31 3,0 0-3,-39 45 4,-16 15-4,0 1-1281</inkml:trace>
  <inkml:trace contextRef="#ctx0" brushRef="#br0" timeOffset="86462.4982">17868 13988 975,'0'0'0,"0"0"0,14-9 0,-14 9 18,0 0-18,21-12 18,9-3-18,-30 15 20,0 0-20,36-16 21,4 6-21,-40 10 15,0 0-15,36-5 16,-8 3-16,-28 2 19,0 0-19,25 7 19,3 10-19,-28-17 18,0 0-18,24 24 19,3 7-19,-27-31 18,0 0-18,21 40 19,-3 5-19,-18-45 14,0 0-14,9 56 15,-2 8-15,-7-64 20,0 0-20,1 72 21,-1 10-21,0-82 19,0 0-19,0 86 20,2-3-20,-2-83 17,0 0-17,14 68 17,16-18-17,-30-50 14,0 0-14,41 36 15,14-13-15,-55-23 16,0 0-16,63 7 17,9-16-17,-72 9 14,0 0-14,82-17 14,8-7-14,-90 24 13,0 0-13,95-33 13,-2-9-13,-93 42 21,0 0-21,92-50 22,9-7-22,-101 57 33,0 0-33,100-59 34,-8 9-34,-92 50 34,0 0-34,81-45 35,-14 8-35,-67 37 35,0 0-35,52-31 35,-17 7-35,-35 24 31,0 0-31,25-17 31,-13 5-31,-12 12 34,0 0-34,0-7 34,-5 3-34,5 4 27,0 0-27,-18 2 28,-8 3-28,26-5 24,0 0-24,-23 7 24,3 2-24,20-9 16,0 0-16,-14 8 17,5-1-17,9-7 10,0 0-10,-9-1 11,-3-13-11,0 2-1433</inkml:trace>
  <inkml:trace contextRef="#ctx0" brushRef="#br0" timeOffset="99598.6494">16709 7030 303,'0'0'0,"0"0"0,0 0 0,0 0 8,0 0-8,0 0 8,0 0-8,0 0 30,0 0-30,21-21 30,21 0-30,-42 21 35,0 0-35,62-24 35,19 1-35,-81 23 48,0 0-48,92-24 48,12-2-48,-104 26 20,0 0-20,120-24 20,16 5-20,-136 19 25,0 0-25,145-19 25,12 5-25,-157 14 26,0 0-26,167-12 26,-6 1-26,-161 11 23,0 0-23,152-5 23,-11 5-23,-141 0 21,0 0-21,122 0 22,-25 0-22,-97 0 19,0 0-19,72 0 20,-26 0-20,-46 0 16,0 0-16,23 0 16,-23 0-16,0 0 12,0 0-12,-12 9 12,-36-2-12,48-7 7,0 0-7,-60 5 8,-9-2-8,69-3 8,0 0-8,-72 4 8,-6 1-8,78-5 0,0 0 0,-79 9 1,8 1-1,4-1-618</inkml:trace>
  <inkml:trace contextRef="#ctx0" brushRef="#br0" timeOffset="99925.9341">17115 7057 371,'0'0'0,"35"-7"0,62-5 0,-97 12-3,0 0 3,132-17-2,24 1 2,-156 16-6,0 0 6,171-15-6,11 6 6,-182 9-15,0 0 15,192-7-15,0 2 15,1 0-183</inkml:trace>
  <inkml:trace contextRef="#ctx0" brushRef="#br0" timeOffset="100286.0217">17877 7049 147,'0'0'0,"55"-4"0,100-11 0,-155 15 10,0 0-10,176-18 11,-6 3-11,-170 15 17,0 0-17,159-16 17,-15 7-17,-144 9 18,0 0-18,120-10 19,-28 5-19,-92 5 14,0 0-14,62-9 15,-25 6-15,-4-1-141</inkml:trace>
  <inkml:trace contextRef="#ctx0" brushRef="#br0" timeOffset="100767.7531">17150 7069 371,'0'0'0,"40"-7"0,70-10 0,-110 17 0,0 0 0,141-24 1,14-4-1,-155 28 2,0 0-2,159-24 2,4 3-2,-163 21 5,0 0-5,162-21 6,-2 6-6,-160 15 35,0 0-35,149-16 35,-19 4-35,-130 12 56,0 0-56,117-5 57,-18 7-57,-99-2 61,0 0-61,81 7 61,-27-2-61,-54-5 57,0 0-57,34 7 58,-18 1-58,-16-8 42,0 0-42,-12 16 42,-29 1-42,41-17 21,0 0-21,-64 19 22,-26 6-22,90-25 11,0 0-11,-102 20 11,-13-4-11,115-16 4,0 0-4,-118 15 4,-11 6-4,129-21 1,0 0-1,-136 21 2,-10-5-2,146-16 0,0 0 0,-147 15 0,3 2 0,144-17 0,0 0 0,-134 13 0,8-1 0,126-12-5,0 0 5,-104 12-5,18-7 5,86-5-22,0 0 22,-59 3-21,28-3 21,31 0-35,0 0 35,-4-5-34,22-10 34,-1 3-574</inkml:trace>
  <inkml:trace contextRef="#ctx0" brushRef="#br0" timeOffset="100951.3275">18117 6884 382,'0'0'0,"55"-8"0,95-13 0,-150 21-2,0 0 2,174-19-1,-8 3 1,-166 16-7,0 0 7,150-9-6,-24 1 6,-126 8-2,0 0 2,109-11-2,-19 3 2,-90 8 0,0 0 0,67-5 0,-16 5 0,-51 0 8,0 0-8,32-4 9,-14 4-9,-18 0 23,0 0-23,0 0 24,-32 5-24,32-5 31,0 0-31,-48 11 31,-26-3-31,74-8 28,0 0-28,-93 12 28,-17 4-28,-1-4-348</inkml:trace>
  <inkml:trace contextRef="#ctx0" brushRef="#br0" timeOffset="101920.2806">21862 7678 135,'0'0'0,"0"0"0,0 0 0,0 0-42</inkml:trace>
  <inkml:trace contextRef="#ctx0" brushRef="#br0" timeOffset="102119.036">22142 7704 494,'0'0'0,"21"0"0,38 0 0,-59 0 19,0 0-19,84 0 20,21 0-20,-105 0 47,0 0-47,128 0 48,17 4-48,-145-4 73,0 0-73,166 3 74,10 6-74,-176-9 33,0 0-33,182 5 33,7 2-33,-189-7 32,0 0-32,185 5 32,-3-3-32,-182-2 28,0 0-28,177 2 28,-10 1-28,-167-3 25,0 0-25,138 5 26,-34-1-26,-104-4 20,0 0-20,74 0 21,-30-2-21,-44 2 13,0 0-13,25-3 13,-14-1-13,-1 1-750</inkml:trace>
  <inkml:trace contextRef="#ctx0" brushRef="#br0" timeOffset="102659.0583">22206 7995 516,'0'0'0,"19"0"0,29 0 0,-48 0 18,0 0-18,65 0 19,15-2-19,-80 2 37,0 0-37,95-3 37,18-4-37,-113 7 28,0 0-28,122-9 29,10-1-29,-132 10 16,0 0-16,143-10 17,23-1-17,-166 11 16,0 0-16,183-5 17,15-2-17,-198 7 21,0 0-21,199-2 22,-8 6-22,-191-4 36,0 0-36,171 5 37,-28 7-37,-143-12 46,0 0-46,118 7 47,-22-10-47,1-1-660</inkml:trace>
  <inkml:trace contextRef="#ctx0" brushRef="#br0" timeOffset="103863.2714">21106 11638 539,'0'0'0,"23"0"0,20-5 0,-43 5 19,0 0-19,70-7 20,26-3-20,-96 10 70,0 0-70,114-14 71,15 2-71,-129 12 63,0 0-63,148-18 64,9-1-64,-157 19 48,0 0-48,179-27 49,13-3-49,-192 30 31,0 0-31,198-31 32,-1 0-32,-197 31 22,0 0-22,179-31 23,-24 1-23,-155 30 13,0 0-13,134-21 14,-19 4-14,-115 17 0,0 0 0,83-12 1,-36 9-1,1-1-750</inkml:trace>
  <inkml:trace contextRef="#ctx0" brushRef="#br0" timeOffset="104204.1783">21121 11771 718,'0'0'0,"22"-8"0,35-11 0,-57 19-1,0 0 1,88-21-1,22 0 1,-110 21-2,0 0 2,120-16-2,10 4 2,-130 12-2,0 0 2,143-8-1,16 4 1,-159 4 4,0 0-4,175-3 4,17 1-4,-192 2 26,0 0-26,201-2 27,0 1-27,-201 1 46,0 0-46,196-2 47,-7 0-47,-4-3-588</inkml:trace>
  <inkml:trace contextRef="#ctx0" brushRef="#br0" timeOffset="106951.8622">18170 8272 897,'0'0'0,"0"0"0,-20-35 0,20 35 23,0 0-23,-19-31 24,-9 0-24,28 31 61,0 0-61,-32-29 62,-3 6-62,35 23 43,0 0-43,-41-22 44,-8-6-44,49 28 26,0 0-26,-55-26 26,-5 7-26,60 19 14,0 0-14,-65-16 15,1 3-15,64 13 8,0 0-8,-67-19 9,-7 1-9,74 18 6,0 0-6,-81-19 6,-9 5-6,90 14 3,0 0-3,-90-15 4,0-6-4,90 21 2,0 0-2,-95-22 3,-10 1-3,105 21 1,0 0-1,-107-21 2,3 0-2,104 21 2,0 0-2,-110-20 3,-12 0-3,122 20 4,0 0-4,-123-12 5,-6 5-5,129 7 6,0 0-6,-132 7 7,-16 12-7,148-19 7,0 0-7,-150 30 7,-9 10-7,159-40 6,0 0-6,-156 41 7,6 11-7,150-52 6,0 0-6,-150 54 7,6 10-7,144-64 4,0 0-4,-150 79 5,1 22-5,149-101 2,0 0-2,-144 110 3,13 3-3,131-113 2,0 0-2,-127 125 2,7 16-2,120-141 1,0 0-1,-109 158 1,17 17-1,92-175 2,0 0-2,-83 188 2,4 6-2,79-194 3,0 0-3,-75 206 3,10 5-3,65-211 3,0 0-3,-58 210 4,8-4-4,50-206 4,0 0-4,-44 200 5,11 1-5,33-201 5,0 0-5,-27 201 5,8-4-5,19-197 6,0 0-6,-11 190 6,10-8-6,1-182 5,0 0-5,5 182 5,16 0-5,-21-182 4,0 0-4,28 174 5,13-4-5,-41-170 4,0 0-4,58 156 5,14-14-5,-72-142 3,0 0-3,82 133 3,8-5-3,-90-128 2,0 0-2,100 112 3,11-16-3,-111-96 2,0 0-2,124 88 2,7-7-2,-131-81 1,0 0-1,141 68 1,16-20-1,-157-48 0,0 0 0,174 35 0,8-14 0,-182-21 0,0 0 0,191 6 0,8-11 0,-199 5 0,0 0 0,207-15 0,-1-13 0,-206 28-1,0 0 1,210-40 0,7-17 0,-217 57-1,0 0 1,216-60 0,-6-3 0,-210 63 0,0 0 0,204-64 0,-3 0 0,-201 64 0,0 0 0,198-73 0,-13-13 0,-185 86 0,0 0 0,186-92 0,-6-1 0,-180 93 0,0 0 0,178-109 1,-3-16-1,-175 125 3,0 0-3,162-131 4,-8-1-4,-154 132 9,0 0-9,141-140 9,-12-5-9,-129 145 16,0 0-16,120-154 16,-4-13-16,-116 167 19,0 0-19,104-161 20,-10 7-20,-94 154 22,0 0-22,79-160 22,-21-3-22,-58 163 25,0 0-25,46-166 26,-10-6-26,-36 172 30,0 0-30,28-173 31,-9-3-31,-19 176 29,0 0-29,7-177 29,-12 4-29,5 173 27,0 0-27,-14-164 28,-13 8-28,27 156 24,0 0-24,-33-156 24,-15 1-24,48 155 21,0 0-21,-65-153 21,-18 4-21,83 149 21,0 0-21,-95-133 22,-11 19-22,106 114 19,0 0-19,-126-109 20,-20 0-20,146 109 14,0 0-14,-157-97 15,-20 19-15,177 78 12,0 0-12,-190-62 13,-13 17-13,203 45 9,0 0-9,-210-33 10,-12 12-10,222 21 6,0 0-6,-218-10 6,3 8-6,215 2 3,0 0-3,-213 9 3,-3 10-3,216-19 1,0 0-1,-224 21 2,-10-1-2,1 1-1507</inkml:trace>
  <inkml:trace contextRef="#ctx0" brushRef="#br0" timeOffset="115135.1545">28817 12062 819,'0'0'0,"0"0"0,0 0 0,0 0 16,0 0-16,0 0 16,0 0-16,0 0 24,0 0-24,0 0 25,-23-5-25,23 5 14,0 0-14,-16-4 14,-5 1-14,21 3 6,0 0-6,-27 0 7,-5 0-7,32 0 2,0 0-2,-38 0 2,-3 5-2,41-5 0,0 0 0,-41 7 1,4 2-1,37-9 0,0 0 0,-37 15 0,-3 1 0,40-16 4,0 0-4,-39 33 4,2 12-4,37-45 10,0 0-10,-36 60 10,-1 16-10,37-76 17,0 0-17,-31 80 18,9 3-18,22-83 32,0 0-32,-7 85 32,14 1-32,-7-86 40,0 0-40,23 83 40,16-13-40,-39-70 38,0 0-38,51 53 38,15-11-38,-66-42 36,0 0-36,81 29 37,25-10-37,-106-19 31,0 0-31,111 11 32,4-8-32,-115-3 28,0 0-28,113-7 29,-4-8-29,-109 15 13,0 0-13,97-40 14,-23-31-14,-1 2-1027</inkml:trace>
  <inkml:trace contextRef="#ctx0" brushRef="#br0" timeOffset="115854.9399">29282 12834 942,'0'0'0,"-3"-7"0,-9-12 0,12 19 5,0 0-5,-18-26 6,-7-4-6,25 30 13,0 0-13,-28-29 14,-6 3-14,34 26 60,0 0-60,-35-21 61,-5 9-61,40 12 58,0 0-58,-41 0 59,0 16-59,41-16 48,0 0-48,-42 29 49,-11 21-49,53-50 31,0 0-31,-63 64 31,-15 18-31,78-82 16,0 0-16,-81 102 16,-6 19-16,87-121 16,0 0-16,-81 137 16,12 3-16,69-140 11,0 0-11,-51 126 12,25-24-12,26-102 8,0 0-8,-6 89 9,22-13-9,-16-76 21,0 0-21,39 62 21,23-10-21,-62-52 28,0 0-28,92 24 29,28-32-29,-120 8 17,0 0-17,125-45 17,2-39-17,-2 3-1151</inkml:trace>
  <inkml:trace contextRef="#ctx0" brushRef="#br0" timeOffset="116682.9702">29720 12005 1289,'0'0'0,"0"0"0,0 0 0,0 0 6,0 0-6,0 0 7,7-7-7,-7 7 17,0 0-17,0 0 17,4 21-17,-4-21 39,0 0-39,0 27 40,-2 15-40,2-42 30,0 0-30,-5 59 30,-6 20-30,11-79 25,0 0-25,-12 90 26,1 4-26,11-94 20,0 0-20,-10 104 21,3 13-21,7-117 18,0 0-18,-2 115 19,12-13-19,-10-102 15,0 0-15,20 93 16,6-8-16,-26-85 11,0 0-11,27 74 11,-3-22-11,-24-52 17,0 0-17,16 38 18,-7-19-18,-9-19 29,0 0-29,0 0 30,11-12-30,-11 12 26,0 0-26,-6-40 27,-22-27-27,28 67 29,0 0-29,-42-80 30,-18-8-30,60 88 28,0 0-28,-65-99 28,-3-11-28,68 110 37,0 0-37,-52-113 37,14 6-37,38 107 45,0 0-45,-26-107 46,8 3-46,18 104 44,0 0-44,-8-97 44,9 17-44,-1 80 34,0 0-34,9-65 34,7 6-34,-16 59 27,0 0-27,26-51 28,12 10-28,-38 41 16,0 0-16,47-33 17,18 5-17,-65 28 11,0 0-11,68-13 11,-1 14-11,-67-1 7,0 0-7,61 16 7,-2 12-7,-59-28 4,0 0-4,51 41 4,-9 11-4,-42-52 2,0 0-2,30 66 2,-14 15-2,-16-81 0,0 0 0,0 88 1,-14 1-1,14-89 0,0 0 0,-23 77 0,-7-9 0,30-68 0,0 0 0,-32 64 0,-1-3 0,33-61-1,0 0 1,-34 55 0,2-1 0,32-54 0,0 0 0,-30 50 0,0-2 0,30-48 0,0 0 0,-28 42 0,2-9 0,26-33 0,0 0 0,-18 27 0,14-4 0,4-23 0,0 0 0,18 22 0,24 4 0,-42-26 0,0 0 0,66 21 1,31-11-1,-97-10 1,0 0-1,115 4 1,13-6-1,-128 2 2,0 0-2,142-7 2,9-5-2,-151 12 2,0 0-2,163-17 2,10-4-2,-173 21 0,0 0 0,153-41 0,-22-25 0,-2-2-1731</inkml:trace>
  <inkml:trace contextRef="#ctx0" brushRef="#br0" timeOffset="117055.4247">31008 11458 1423,'0'0'0,"0"0"0,13 2 0,-13-2 31,0 0-31,10 3 32,-3-1-32,-7-2 43,0 0-43,16 10 44,16 15-44,-32-25 64,0 0-64,35 38 65,-1 14-65,-34-52 33,0 0-33,32 65 33,-1 27-33,-31-92 25,0 0-25,37 102 25,4 14-25,-41-116 20,0 0-20,44 123 20,4 12-20,-48-135 14,0 0-14,51 131 14,4-4-14,-55-127 10,0 0-10,53 114 10,-4-12-10,-49-102 0,0 0 0,39 81 1,-11-29-1,0 2-1371</inkml:trace>
  <inkml:trace contextRef="#ctx0" brushRef="#br0" timeOffset="117465.7562">30811 11238 1143,'0'0'0,"0"-12"0,3-21 0,-3 33 5,0 0-5,11-40 6,8-3-6,-19 43 28,0 0-28,36-38 29,13 2-29,-49 36 33,0 0-33,58-33 33,8 7-33,-66 26 29,0 0-29,72-21 30,13 6-30,-85 15 35,0 0-35,86-6 36,-1 10-36,-85-4 34,0 0-34,76 17 35,-16 11-35,-60-28 26,0 0-26,47 33 26,-13 7-26,-34-40 28,0 0-28,19 48 28,-17 6-28,-2-54 28,0 0-28,-16 64 29,-19 14-29,35-78 27,0 0-27,-51 74 27,-13-3-27,64-71 21,0 0-21,-70 60 22,-1-9-22,71-51 24,0 0-24,-69 41 24,9-4-24,60-37 7,0 0-7,-58 31 7,3-9-7,55-22 10,0 0-10,-40-14 10,22-46-10,0-1-1305</inkml:trace>
  <inkml:trace contextRef="#ctx0" brushRef="#br0" timeOffset="119209.0253">32175 13258 427,'0'0'0,"0"0"0,0 0 0,0 0-3,0 0 3,0 0-2,0 0 2,0 0-4,0 0 4,0 0-3,0 0 3,0 0-252</inkml:trace>
  <inkml:trace contextRef="#ctx0" brushRef="#br0" timeOffset="119487.055">32168 13249 449,'0'0'0,"0"0"0,0 0 0,0 0 29,0 0-29,0 0 30,0 0-30,0 0 11,0 0-11,-21 21 12,7-9-12,14-12 37,0 0-37,-22 12 38,-9 5-38,31-17 44,0 0-44,-37 21 45,-8 2-45,45-23 42,0 0-42,-51 20 43,-9 10-43,60-30 40,0 0-40,-70 40 40,-10 15-40,80-55 43,0 0-43,-90 61 43,-14 11-43,104-72 44,0 0-44,-116 76 45,-20 11-45,136-87 43,0 0-43,-168 104 43,-33 22-43,201-126 42,0 0-42,-221 132 42,-19 1-42,240-133 54,0 0-54,-238 125 55,12-18-55,226-107 55,0 0-55,-208 88 56,23-19-56,185-69 49,0 0-49,-164 61 49,22-4-49,142-57 42,0 0-42,-121 50 43,13-12-43,108-38 41,0 0-41,-88 26 41,15-8-41,73-18 34,0 0-34,-63 5 34,8-10-34,55 5 30,0 0-30,-48-26 30,4-28-30,-2 0-1304</inkml:trace>
  <inkml:trace contextRef="#ctx0" brushRef="#br0" timeOffset="120420.2878">29613 10527 1065,'0'0'0,"0"0"0,0 0 0,0 0 26,0 0-26,-22-9 27,1 6-27,21 3 59,0 0-59,-26-5 60,-4-2-60,30 7 49,0 0-49,-27-12 50,3-6-50,24 18 36,0 0-36,-23-22 36,3-8-36,20 30 20,0 0-20,-14-32 20,5-3-20,9 35 17,0 0-17,-3-40 18,6-5-18,-3 45 18,0 0-18,11-55 19,6-18-19,-17 73 15,0 0-15,25-81 16,9-14-16,-34 95 17,0 0-17,40-109 18,13-25-18,-53 134 21,0 0-21,55-138 22,0-4-22,-55 142 22,0 0-22,56-156 23,-1-5-23,-55 161 28,0 0-28,49-161 29,-10 16-29,-39 145 33,0 0-33,30-118 34,-5 33-34,-25 85 30,0 0-30,19-69 31,-5 17-31,-14 52 23,0 0-23,11-39 24,-1 11-24,-10 28 14,0 0-14,11-17 15,-4 1-15,-7 16 7,0 0-7,0-16 8,-7-1-8,7 17 4,0 0-4,-12-16 4,-4 4-4,16 12 1,0 0-1,-18-3 2,1 10-2,17-7 0,0 0 0,-16 14 1,-2 5-1,18-19 0,0 0 0,-16 24 0,0 5 0,16-29-7,0 0 7,-16 35-7,-1-6 7,17-29-22,0 0 22,-21 32-22,-4-3 22,2 2-1368</inkml:trace>
  <inkml:trace contextRef="#ctx0" brushRef="#br0" timeOffset="120869.5314">30022 8108 583,'0'0'0,"0"0"0,0 0 0,0 0 4,0 0-4,-11 1 5,-5 3-5,16-4 5,0 0-5,-21 12 5,-7 12-5,28-24 4,0 0-4,-33 35 4,-6 13-4,39-48 1,0 0-1,-43 57 1,-1 0-1,44-57 15,0 0-15,-44 61 16,-5-9-16,49-52 34,0 0-34,-51 61 34,1 1-34,50-62 58,0 0-58,-44 59 59,9-14-59,35-45 61,0 0-61,-29 33 62,10-11-62,19-22 52,0 0-52,-12 14 53,12-14-53,0 0 50,0 0-50,-7 3 50,8-11-50,-1 8 39,0 0-39,6-23 39,3-18-39,-9 41 30,0 0-30,15-49 30,10-6-30,-25 55 9,0 0-9,28-54 9,6 6-9,-34 48 2,0 0-2,33-45 2,-3 14-2,-30 31 0,0 0 0,29-21 0,-1 5 0,-28 16 0,0 0 0,33-5 0,6 7 0,-39-2 1,0 0-1,44 14 1,15 15-1,-59-29 3,0 0-3,67 31 4,12 11-4,-79-42 1,0 0-1,83 40 2,3 1-2,-86-41 2,0 0-2,80 24 3,-18-20-3,1-4-940</inkml:trace>
  <inkml:trace contextRef="#ctx0" brushRef="#br0" timeOffset="121680.1468">30620 6561 259,'0'0'0,"0"0"0,32-21 0,-32 21 76,0 0-76,30-24 77,5-4-77,-35 28 54,0 0-54,30-31 55,-10 3-55,-20 28 47,0 0-47,7-26 47,-14-2-47,7 28 32,0 0-32,-22-24 32,-13 12-32,35 12 31,0 0-31,-47-9 31,-12 9-31,59 0 30,0 0-30,-65 9 31,-13 7-31,78-16 40,0 0-40,-79 32 40,3 24-40,76-56 47,0 0-47,-74 69 48,2 12-48,72-81 55,0 0-55,-71 97 56,2 16-56,69-113 56,0 0-56,-58 118 57,17-9-57,41-109 49,0 0-49,-17 91 50,22-20-50,-5-71 42,0 0-42,25 56 43,19-15-43,-44-41 34,0 0-34,55 31 35,8-15-35,-63-16 25,0 0-25,65-7 25,-5-21-25,-60 28 17,0 0-17,59-41 17,-3-16-17,-56 57 17,0 0-17,58-68 18,2-18-18,-60 86 19,0 0-19,57-97 19,-8-11-19,-49 108 18,0 0-18,43-109 18,-6-1-18,-37 110 16,0 0-16,28-99 16,-12 26-16,-16 73 19,0 0-19,7-50 20,-11 22-20,4 28 19,0 0-19,-7-8 19,-2 20-19,9-12 18,0 0-18,-7 33 19,4 20-19,3-53 15,0 0-15,2 68 16,6 11-16,-8-79 10,0 0-10,20 84 10,10-1-10,-30-83 6,0 0-6,37 88 7,5 5-7,-42-93 2,0 0-2,39 73 3,-9-37-3,0 1-1337</inkml:trace>
  <inkml:trace contextRef="#ctx0" brushRef="#br0" timeOffset="122341.9662">32156 6642 639,'0'0'0,"0"0"0,0 0 0,0 0 24,0 0-24,0 0 24,21 21-24,-21-21 46,0 0-46,5 27 46,-1 13-46,-4-40 44,0 0-44,-4 57 44,-7 21-44,11-78 31,0 0-31,-14 92 31,-5-2-31,19-90 32,0 0-32,-20 104 32,-1 8-32,21-112 26,0 0-26,-24 113 26,-5-6-26,29-107 30,0 0-30,-28 104 31,2-7-31,26-97 28,0 0-28,-25 81 29,2-5-29,23-76 27,0 0-27,-19 61 27,4-20-27,15-41 28,0 0-28,-7 31 29,9-17-29,-2-14 29,0 0-29,5 11 30,4-10-30,-9-1 28,0 0-28,27-1 28,26-5-28,-53 6 24,0 0-24,70-6 24,17-7-24,-87 13 24,0 0-24,92-12 24,5-5-24,-97 17 19,0 0-19,97-12 19,3 5-19,-100 7 19,0 0-19,94 0 20,-20 12-20,-74-12 13,0 0-13,56 7 13,-24-2-13,0-3-1131</inkml:trace>
  <inkml:trace contextRef="#ctx0" brushRef="#br0" timeOffset="122692.2046">32417 9722 1031,'0'0'0,"0"0"0,16-38 0,-16 38 18,0 0-18,15-29 18,-2-1-18,-13 30 6,0 0-6,9-22 6,-2 8-6,0 0-750</inkml:trace>
  <inkml:trace contextRef="#ctx0" brushRef="#br0" timeOffset="123106.7312">32507 9572 774,'0'0'0,"0"0"0,-7 7 0,7-7-3,0 0 3,-4 7-2,8 1 2,-4-8 0,0 0 0,8 12 0,10 0 0,-18-12 2,0 0-2,25 13 3,5-8-3,-30-5 13,0 0-13,37-2 13,12-12-13,-49 14 51,0 0-51,48-24 51,-2-11-51,-46 35 68,0 0-68,39-39 68,-9-6-68,-30 45 69,0 0-69,23-52 70,-6-2-70,-17 54 72,0 0-72,13-64 72,-5-9-72,-8 73 55,0 0-55,6-72 56,-8 8-56,2 64 42,0 0-42,-11-58 42,-6 10-42,17 48 37,0 0-37,-29-33 38,-9 14-38,38 19 31,0 0-31,-50-9 32,-13 11-32,63-2 23,0 0-23,-69 19 23,0 11-23,69-30 14,0 0-14,-71 55 14,-6 33-14,77-88 10,0 0-10,-80 97 10,6 5-10,74-102 5,0 0-5,-58 109 5,21 11-5,37-120 6,0 0-6,-19 116 6,20-7-6,-1-109 6,0 0-6,27 107 6,24-3-6,-51-104 12,0 0-12,65 95 12,9-19-12,-74-76 18,0 0-18,76 61 18,4-15-18,-80-46 21,0 0-21,84 30 22,5-18-22,-89-12 25,0 0-25,83 0 26,-6-16-26,-77 16 25,0 0-25,73-20 26,-12-8-26,-61 28 22,0 0-22,53-33 23,-14-10-23,-39 43 14,0 0-14,27-54 15,-17-25-15,1 1-1486</inkml:trace>
  <inkml:trace contextRef="#ctx0" brushRef="#br0" timeOffset="124368.0727">31338 5640 158,'0'0'0,"0"0"0,37 28 0,-37-28 56,0 0-56,29 27 57,-8 6-57,-21-33 132,0 0-132,12 33 133,-6-4-133,-6-29 116,0 0-116,-4 35 117,-10-2-117,14-33 84,0 0-84,-23 41 85,-9 10-85,32-51 50,0 0-50,-35 62 50,-7 18-50,42-80 38,0 0-38,-48 84 39,-5 1-39,53-85 28,0 0-28,-58 102 29,-13 19-29,71-121 28,0 0-28,-81 134 29,-14 4-29,95-138 31,0 0-31,-92 144 32,9-8-32,83-136 32,0 0-32,-69 122 32,11-15-32,58-107 27,0 0-27,-41 92 27,15-25-27,26-67 19,0 0-19,-14 49 19,10-20-19,4-29 4,0 0-4,11 16 4,15-11-4,-26-5 1,0 0-1,44-18 1,23-33-1,0 2-1034</inkml:trace>
  <inkml:trace contextRef="#ctx0" brushRef="#br0" timeOffset="124791.1564">31508 6346 964,'0'0'0,"0"0"0,12-7 0,-12 7 17,0 0-17,7-5 18,-7 5-18,0 0 18,0 0-18,0 0 18,-9 12-18,9-12 24,0 0-24,-17 17 24,-13 11-24,30-28 15,0 0-15,-43 38 16,-11 17-16,54-55 13,0 0-13,-60 64 14,-11 6-14,71-70 12,0 0-12,-72 76 13,3 5-13,69-81 11,0 0-11,-64 88 12,6 1-12,58-89 16,0 0-16,-37 81 16,28-17-16,9-64 27,0 0-27,16 57 28,25-15-28,-41-42 37,0 0-37,63 24 37,24-14-37,-87-10 23,0 0-23,107-7 23,22-13-23,-129 20 14,0 0-14,129-61 15,2-64-15,1 1-1009</inkml:trace>
  <inkml:trace contextRef="#ctx0" brushRef="#br0" timeOffset="126830.0788">33149 7235 594,'0'0'0,"0"0"12,0 0-12,-28-12 12,8 4-12,20 8 22,0 0-22,-15-12 22,0-1-22,15 13 19,0 0-19,-12-24 20,1-3-20,11 27 63,0 0-63,-7-37 64,4-15-64,3 52 29,0 0-29,-2-62 30,0-11-30,2 73 50,0 0-50,0-79 51,2-3-51,-2 82 57,0 0-57,0-88 58,-3-17-58,3 105 64,0 0-64,-9-101 64,-7 8-64,16 93 61,0 0-61,-21-97 62,-8-12-62,29 109 51,0 0-51,-30-116 52,-3 10-52,33 106 43,0 0-43,-34-109 44,1-5-44,33 114 32,0 0-32,-34-112 32,3 11-32,31 101 21,0 0-21,-36-97 21,-3-3-21,39 100 14,0 0-14,-40-97 15,1 4-15,39 93 10,0 0-10,-41-90 10,-3 6-10,44 84 5,0 0-5,-47-86 5,-4-8-5,51 94 3,0 0-3,-55-88 3,-9 21-3,64 67 1,0 0-1,-63-61 2,5 8-2,58 53 1,0 0-1,-55-56 1,2-1-1,53 57 1,0 0-1,-53-61 2,0 8-2,53 53 0,0 0 0,-56-52 1,-4 9-1,60 43 0,0 0 0,-62-38 1,2 3-1,60 35 0,0 0 0,-58-29 1,3 4-1,55 25 0,0 0 0,-51-20 0,1 1 0,50 19 0,0 0 0,-46-18 0,2 11 0,44 7 0,0 0 0,-42-5 0,5 5 0,37 0 0,0 0 0,-34 0 0,8 0 0,26 0 0,0 0 0,-21 0 0,3 0 0,18 0 0,0 0 0,-12 0 0,3 5 0,9-5-1,0 0 1,-7 4-1,0 4 1,7-8-5,0 0 5,-11 16-4,-7 5 4,18-21-9,0 0 9,-17 3-9,4-27 9,1-4-1213</inkml:trace>
  <inkml:trace contextRef="#ctx0" brushRef="#br0" timeOffset="127195.2616">31155 3523 807,'0'0'0,"0"0"0,-12-19 0,12 19 19,0 0-19,-13-17 20,-1-4-20,14 21 26,0 0-26,-19-15 26,-10 6-26,29 9 0,0 0 0,-35-3 1,-9 6-1,0 1-615</inkml:trace>
  <inkml:trace contextRef="#ctx0" brushRef="#br0" timeOffset="127403.0457">30001 4169 572,'0'0'0,"3"12"0,6 24 0,-9-36 1,0 0-1,20 42 1,15 6-1,-35-48 4,0 0-4,49 44 5,15-8-5,-64-36 15,0 0-15,84 29 16,24-1-16,-108-28 29,0 0-29,120 21 29,9 0-29,-129-21 25,0 0-25,136 27 25,3 10-25,-139-37 21,0 0-21,127 36 21,-24-15-21,1 1-513</inkml:trace>
  <inkml:trace contextRef="#ctx0" brushRef="#br0" timeOffset="129457.3021">29466 7042 651,'0'0'0,"0"0"0,25 0 0,-25 0 7,0 0-7,23 3 7,-4-1-7,-19-2 32,0 0-32,32 7 32,14 5-32,-46-12 67,0 0-67,47 12 67,-2 0-67,-45-12 68,0 0-68,45 12 68,8 9-68,-53-21 33,0 0-33,60 22 33,4 1-33,-64-23 22,0 0-22,62 26 22,-6 7-22,-56-33 20,0 0-20,57 45 21,3 15-21,-60-60 27,0 0-27,63 70 28,6 1-28,-69-71 24,0 0-24,74 74 25,14 2-25,-88-76 32,0 0-32,87 80 33,-10 10-33,-77-90 33,0 0-33,87 88 33,5-14-33,-92-74 30,0 0-30,84 75 31,-6-3-31,-78-72 25,0 0-25,65 73 26,-14-5-26,-51-68 29,0 0-29,41 64 30,-7-12-30,-34-52 23,0 0-23,26 39 23,-8-14-23,-18-25 16,0 0-16,14 13 17,-4 0-17,-10-13 12,0 0-12,9 10 12,-2-7-12,-7-3 10,0 0-10,9 2 10,2 2-10,-11-4 10,0 0-10,24 0 11,24 5-11,-48-5 10,0 0-10,48 7 10,-8-4-10,-40-3 10,0 0-10,46 0 10,19 2-10,-65-2 11,0 0-11,82-2 11,13-8-11,-95 10 9,0 0-9,106-14 9,5-7-9,-111 21 7,0 0-7,117-26 7,8-8-7,-125 34 8,0 0-8,116-47 9,-13-12-9,-103 59 1,0 0-1,88-59 2,-9 7-2,-79 52-1,0 0 1,53-84-1,-32-51 1,1 1-1299</inkml:trace>
  <inkml:trace contextRef="#ctx0" brushRef="#br0" timeOffset="130493.1482">29782 7168 1087,'0'0'0,"0"0"0,0 0 0,0 0 28,0 0-28,-16-26 28,7 14-28,9 12 61,0 0-61,-5-10 61,5 10-61,0 0 44,0 0-44,0 0 44,9-2-44,-9 2 16,0 0-16,17 8 16,17 5-16,-34-13 10,0 0-10,51 20 10,20 8-10,-71-28 6,0 0-6,86 31 7,11 16-7,-97-47 4,0 0-4,113 59 4,14 10-4,-127-69 4,0 0-4,136 76 4,2 9-4,-138-85 11,0 0-11,143 100 11,0 30-11,-143-130 17,0 0-17,141 145 18,-12 11-18,-129-156 23,0 0-23,121 165 24,-11 8-24,-110-173 25,0 0-25,102 171 25,-7 5-25,-95-176 22,0 0-22,91 182 23,0 3-23,-91-185 20,0 0-20,83 179 21,-16-5-21,-67-174 21,0 0-21,62 161 22,-7-12-22,-55-149 21,0 0-21,46 130 22,-9-5-22,-37-125 27,0 0-27,28 109 28,-3-16-28,-25-93 29,0 0-29,21 90 30,0-5-30,-21-85 28,0 0-28,16 71 29,-7-21-29,-9-50 22,0 0-22,9 12 22,-1-48-22,1-1-1422</inkml:trace>
  <inkml:trace contextRef="#ctx0" brushRef="#br0" timeOffset="131172.1377">27029 2618 796,'0'0'0,"0"0"0,30-12 0,-30 12 2,0 0-2,25-8 2,-6-3-2,-19 11 6,0 0-6,27-12 6,13-2-6,-40 14 5,0 0-5,41-15 6,-8-1-6,-33 16 0,0 0 0,32-17 1,0-6-1,-32 23-6,0 0 6,28-20-5,-9 2 5,1-1-550</inkml:trace>
  <inkml:trace contextRef="#ctx0" brushRef="#br0" timeOffset="131470.4778">27354 2319 639,'0'0'0,"-13"0"0,-15 0 0,28 0 2,0 0-2,-42 2 2,-13 20-2,55-22 4,0 0-4,-60 42 5,-2 22-5,62-64 24,0 0-24,-65 76 24,0 5-24,65-81 47,0 0-47,-59 82 48,13-6-48,46-76 55,0 0-55,-31 81 55,20 4-55,11-85 51,0 0-51,9 81 52,17-10-52,-26-71 43,0 0-43,46 66 44,21-6-44,-67-60 35,0 0-35,80 61 35,10 0-35,-90-61 25,0 0-25,100 60 25,8 1-25,-108-61 19,0 0-19,104 53 20,-10-9-20,-94-44 15,0 0-15,81 39 16,-16-2-16,-65-37 13,0 0-13,46 33 13,-27-9-13,-19-24 23,0 0-23,-12 21 24,-36-6-24,48-15 32,0 0-32,-70 5 33,-22-5-33,92 0 34,0 0-34,-108-5 34,-8-7-34,116 12 37,0 0-37,-115-15 38,15-1-38,100 16 36,0 0-36,-94-17 36,9-4-36,85 21 31,0 0-31,-63-40 31,21-17-31,-1-4-1215</inkml:trace>
  <inkml:trace contextRef="#ctx0" brushRef="#br0" timeOffset="132060.2833">27853 1871 863,'0'0'0,"0"0"0,16 21 0,-16-21 13,0 0-13,21 44 14,14 38-14,-35-82 31,0 0-31,34 97 31,-4 12-31,-30-109 32,0 0-32,30 116 33,2 17-33,-32-133 28,0 0-28,35 130 29,6-6-29,-41-124 14,0 0-14,45 122 15,3 2-15,-48-124 16,0 0-16,50 111 16,-5-7-16,-45-104 17,0 0-17,41 93 17,-6-8-17,-35-85 15,0 0-15,27 73 15,-10-13-15,-17-60 13,0 0-13,7 30 14,-7-30-14,0 0-860</inkml:trace>
  <inkml:trace contextRef="#ctx0" brushRef="#br0" timeOffset="132210.2282">27964 3115 1132,'0'0'0,"0"0"0,-2-7 0,2 7 12,0 0-12,-1-5 13,1 5-13,0 0 27,0 0-27,0 0 27,12-9-27,-12 9 6,0 0-6,14-3 7,7-6-7,-21 9 0,0 0 0,34-15 0,14-22 0,-1 1-858</inkml:trace>
  <inkml:trace contextRef="#ctx0" brushRef="#br0" timeOffset="132685.0673">28480 2319 998,'0'0'0,"17"-40"0,33-76 0,-50 116 3,0 0-3,67-126 4,9 13-4,-76 113 7,0 0-7,65-102 7,-10 7-7,-55 95 18,0 0-18,38-73 19,-13 25-19,-25 48 69,0 0-69,18-33 69,-4 12-69,-14 21 83,0 0-83,14-12 83,2 0-83,-16 12 73,0 0-73,23 4 73,9 20-73,-32-24 44,0 0-44,33 45 45,-5 24-45,-28-69 32,0 0-32,25 85 33,1 7-33,-26-92 25,0 0-25,27 105 26,-1 25-26,-26-130 19,0 0-19,25 145 19,-4 4-19,-21-149 17,0 0-17,25 145 18,0-23-18,-25-122 13,0 0-13,26 112 13,1-13-13,-27-99 8,0 0-8,23 84 8,-8-23-8,-15-61 7,0 0-7,13 40 8,-6-21-8,-7-19 7,0 0-7,0 0 7,-9-16-7,9 16 10,0 0-10,-12-36 10,-6-16-10,18 52 13,0 0-13,-26-54 14,-10 3-14,36 51 16,0 0-16,-40-45 17,-15 5-17,55 40 17,0 0-17,-62-28 18,-5 7-18,67 21 15,0 0-15,-63-8 16,-1 9-16,64-1 10,0 0-10,-62 16 10,-3 12-10,65-28 9,0 0-9,-62 39 9,9 15-9,53-54 5,0 0-5,-37 64 6,25 9-6,12-73 2,0 0-2,12 69 2,27-17-2,-39-52 0,0 0 0,55 45 1,17-9-1,-72-36 0,0 0 0,83 21 0,14-14 0,-97-7-1,0 0 1,99-10 0,-2-8 0,-97 18-4,0 0 4,90-41-4,0-30 4,0 2-1475</inkml:trace>
  <inkml:trace contextRef="#ctx0" brushRef="#br0" timeOffset="132825.0497">29845 2348 1457,'0'0'0,"0"0"0,9 7 0,-9-7 23,0 0-23,14 25 23,9 20-23,-23-45 4,0 0-4,23 39 4,-9-25-4,1 2-1074</inkml:trace>
  <inkml:trace contextRef="#ctx0" brushRef="#br0" timeOffset="133766.488">31345 1583 1087,'0'0'0,"0"0"0,4-22 0,-4 22-34,0 0 34,-2-17-34,-8-2 34,10 19 0,0 0 0,-20-18 0,-10 10 0,30 8 5,0 0-5,-33-7 6,-3 3-6,36 4 10,0 0-10,-35 4 10,2-1-10,33-3 16,0 0-16,-34 9 17,1 0-17,33-9 25,0 0-25,-36 19 25,3 5-25,33-24 25,0 0-25,-30 29 26,5 8-26,25-37 37,0 0-37,-18 36 37,8 4-37,10-40 36,0 0-36,-2 36 36,11-3-36,-9-33 34,0 0-34,19 31 35,9-10-35,-28-21 31,0 0-31,30 15 31,0-6-31,-30-9 31,0 0-31,30 0 31,-3-12-31,-27 12 31,0 0-31,32-33 31,10-31-31,-42 64 28,0 0-28,41-81 29,-11-1-29,-30 82 22,0 0-22,23-84 23,-8 0-23,-15 84 27,0 0-27,13-72 27,-8-1-27,-5 73 26,0 0-26,-3-60 26,-13 6-26,16 54 23,0 0-23,-23-36 23,-7 20-23,30 16 18,0 0-18,-37 0 19,-7 19-19,44-19 8,0 0-8,-48 45 9,-3 28-9,51-73 3,0 0-3,-53 90 3,2 22-3,51-112 1,0 0-1,-43 128 2,10 14-2,33-142 0,0 0 0,-16 146 0,18 4 0,-2-150-1,0 0 1,23 130-1,22-23 1,-45-107-2,0 0 2,57 90-2,6-9 2,-63-81-4,0 0 4,71 68-4,10-28 4,-81-40-2,0 0 2,94 17-2,10-22 2,-104 5-1,0 0 1,106-31-1,-4-26 1,-102 57 0,0 0 0,101-70 0,6-13 0,-107 83 0,0 0 0,99-98 0,-12-15 0,-87 113 0,0 0 0,79-112 1,-5 10-1,-74 102 1,0 0-1,62-96 2,-9 3-2,-53 93 3,0 0-3,44-87 4,-12 15-4,-32 72 4,0 0-4,25-59 5,-6 14-5,-19 45 5,0 0-5,16-45 6,-6 2-6,-10 43 5,0 0-5,6-42 5,-3 18-5,-3 24 2,0 0-2,-3-16 3,-6 16-3,9 0 0,0 0 0,-20 21 1,-13 22-1,33-43 0,0 0 0,-42 61 0,-11 29 0,53-90 0,0 0 0,-53 107 0,7 11 0,46-118 0,0 0 0,-39 126 0,11-8 0,28-118-1,0 0 1,-18 109 0,9-21 0,9-88-1,0 0 1,-1 76-1,4-19 1,-3-57-2,0 0 2,11 37-2,5-16 2,-16-21-3,0 0 3,28 6-2,16-12 2,-44 6-3,0 0 3,58-21-2,13-21 2,-71 42-2,0 0 2,70-60-2,-8-25 2,-62 85-5,0 0 5,58-88-5,-5 6 5,-53 82-4,0 0 4,41-84-3,-22-1 3,1 0-1359</inkml:trace>
  <inkml:trace contextRef="#ctx0" brushRef="#br0" timeOffset="135142.3967">30278 1201 626,'2'-21'0,"-2"21"94,0 0-94,5-64 94,-2 11-94,-3 53 89,0 0-89,2-44 90,0 24-90,-2 20 62,0 0-62,9-13 63,7 5-63,-16 8 45,0 0-45,30 12 46,16 21-46,-46-33 35,0 0-35,49 60 35,-1 25-35,-48-85 25,0 0-25,40 109 25,-8 17-25,-32-126 21,0 0-21,25 137 21,-6 14-21,-19-151 23,0 0-23,18 164 24,-4 14-24,-14-178 26,0 0-26,17 182 26,3-9-26,-20-173 28,0 0-28,26 146 29,10-44-29,-36-102 25,0 0-25,44 79 25,10-18-25,-54-61 24,0 0-24,46 41 25,-14-18-25,-32-23 10,0 0-10,20 0 10,-6-28-10,0 4-1175</inkml:trace>
  <inkml:trace contextRef="#ctx0" brushRef="#br0" timeOffset="135242.2537">30142 2295 964,'0'0'0,"0"0"0,7 8 0,-7-8 22,0 0-22,14 9 22,11-2-22,-25-7 26,0 0-26,46 2 26,28-2-26,-74 0 0,0 0 0,92-14 0,21-23 0,-2-2-735</inkml:trace>
  <inkml:trace contextRef="#ctx0" brushRef="#br0" timeOffset="136252.9969">32874 1038 707,'-21'38'0,"21"-38"45,0 0-45,-41 77 46,-5 23-46,46-100 43,0 0-43,-40 105 44,10 13-44,30-118 27,0 0-27,-13 109 28,17-8-28,-4-101 41,0 0-41,19 84 42,22-14-42,-41-70 51,0 0-51,51 57 51,2-14-51,-53-43 26,0 0-26,53 21 27,-2-18-27,-51-3 33,0 0-33,51-15 34,9-22-34,-60 37 35,0 0-35,55-53 36,-11-27-36,-44 80 33,0 0-33,35-93 34,-14-8-34,-21 101 34,0 0-34,11-114 34,-11-14-34,0 128 36,0 0-36,-7-126 36,-5 10-36,12 116 34,0 0-34,-20-99 35,-6 11-35,26 88 25,0 0-25,-29-73 26,3 12-26,26 61 20,0 0-20,-26-43 20,1 10-20,25 33 16,0 0-16,-25-15 16,0 22-16,25-7 15,0 0-15,-24 24 15,3 16-15,21-40 10,0 0-10,-18 50 10,0 10-10,18-60 4,0 0-4,-10 73 4,6 10-4,4-83 2,0 0-2,5 85 2,8 2-2,-13-87 0,0 0 0,21 79 1,9-13-1,-30-66 0,0 0 0,41 55 0,8-13 0,-49-42 0,0 0 0,53 28 0,0-13 0,-53-15 0,0 0 0,51 5 0,2-13 0,-53 8 0,0 0 0,53-16 0,0-8 0,-53 24 0,0 0 0,49-30 1,-5-1-1,-44 31 2,0 0-2,44-36 3,-1 3 3,1-7 0,2 2 3,5-2 0,11 4 0,-15 8 1,-18 16 1,-15 0 1,-4-5-3,-3-44-9</inkml:trace>
  <inkml:trace contextRef="#ctx0" brushRef="#br0" timeOffset="137103.4052">27747 4714 1009,'0'0'0,"0"0"0,20 21 0,-20-21 87,0 0-87,24 12 87,15-12-87,-39 0 52,0 0-52,55-9 53,15-10-53,-70 19 22,0 0-22,92-29 22,25-11-22,-117 40 3,0 0-3,127-48 4,17-10-4,-144 58 1,0 0-1,163-67 1,20-26-1,-183 93 1,0 0-1,205-101 2,24-8-2,-229 109 6,0 0-6,251-121 6,23-12-6,-274 133 13,0 0-13,289-137 13,9 4-13,-298 133 17,0 0-17,304-139 18,8-23-18,-312 162 23,0 0-23,316-165 23,9-10-23,-325 175 34,0 0-34,312-157 35,-19 20-35,-293 137 29,0 0-29,268-124 30,-31 18-30,-237 106 28,0 0-28,196-85 28,-43 25-28,-153 60 26,0 0-26,118-45 27,-40 8-27,-78 37 22,0 0-22,57-31 23,-19-9-23,-38 40 6,0 0-6,27-41 7,-15 1-7,1-1-1259</inkml:trace>
  <inkml:trace contextRef="#ctx0" brushRef="#br0" timeOffset="141932.7819">31607 8618 1311,'0'0'0,"0"0"0,-9-34 0,9 34 34,0 0-34,-7-28 34,7 4-34,0 24 63,0 0-63,2-21 64,-2 5-64,0 16 50,0 0-50,0-12 50,3 0-50,-3 12 21,0 0-21,4-12 21,1 3-21,-5 9 11,0 0-11,12-7 11,9-5-11,-21 12 7,0 0-7,39-15 8,25-6-8,-64 21 7,0 0-7,77-21 7,5-3-7,-82 24 6,0 0-6,93-23 7,17-1-7,-110 24 11,0 0-11,113-22 12,1 6-12,-114 16 13,0 0-13,115-21 13,3-1-13,-118 22 16,0 0-16,117-21 17,-15 6-17,-102 15 26,0 0-26,86-9 26,-26 2-26,-60 7 35,0 0-35,45-7 35,-10 0-35,-35 7 32,0 0-32,25-7 33,-13 4-33,-12 3 32,0 0-32,9-2 33,0 2-33,-9 0 29,0 0-29,8-9 30,-1-3-30,-7 12 27,0 0-27,-3-15 28,-8-6-28,11 21 23,0 0-23,-17-21 24,-8 2-24,25 19 23,0 0-23,-28-12 24,-2 0-24,30 12 18,0 0-18,-25-7 19,2 3-19,23 4 15,0 0-15,-21 0 16,2 2-16,19-2 11,0 0-11,-20 9 12,-3 3-12,23-12 6,0 0-6,-21-3 6,3-27-6,1 2-1708</inkml:trace>
  <inkml:trace contextRef="#ctx0" brushRef="#br0" timeOffset="142899.121">31676 10911 998,'0'0'0,"0"0"0,-23 0 0,23 0 60,0 0-60,-22 4 61,3 4-61,19-8 77,0 0-77,-21 9 77,-4-2-77,25-7 43,0 0-43,-25 9 44,2 6-44,23-15 20,0 0-20,-19 14 20,3-2-20,16-12 10,0 0-10,-14 10 10,2-8-10,12-2 5,0 0-5,-11 4 6,0 3-6,11-7 1,0 0-1,-8 8 2,-1-4-2,9-4 1,0 0-1,-7 0 1,0 1-1,7-1 1,0 0-1,-7 0 1,-2-1-1,9 1 3,0 0-3,-11-4 3,1 4-3,10 0 9,0 0-9,-9 0 10,-2-5-10,11 5 16,0 0-16,-9-3 17,2-1-17,7 4 27,0 0-27,0 0 28,0 0-28,0 0 39,0 0-39,-7-3 40,7 3-40,0 0 41,0 0-41,0 0 42,0 0-42,0 0 35,0 0-35,4-9 36,1 0-36,-5 9 28,0 0-28,11-10 29,5-4-29,-16 14 24,0 0-24,24-21 24,10-3-24,-34 24 16,0 0-16,37-26 17,2 2-17,-39 24 15,0 0-15,39-17 16,1 4-16,-40 13 17,0 0-17,48-12 17,14 0-17,-62 12 17,0 0-17,75-12 17,8 3-17,-83 9 14,0 0-14,87-8 15,8-6-15,-95 14 13,0 0-13,110-21 14,15-8-14,-125 29 11,0 0-11,141-42 12,30-11-12,-171 53 10,0 0-10,194-71 11,11-18-11,-205 89 8,0 0-8,212-93 9,-4 8-3,284-226-6</inkml:trace>
  <inkml:trace contextRef="#ctx0" brushRef="#br0" timeOffset="145183.0798">33267 9009 778,'0'0'0,"0"0"43,0 0-43,7-45 43,-3 12-43,-4 33 46,0 0-46,0-24 46,0-7-46,0 31 24,0 0-24,-2-33 24,-7 0-24,9 33 18,0 0-18,-16-36 18,-7 1-18,23 35 14,0 0-14,-30-34 14,-10-3-14,40 37 10,0 0-10,-46-31 10,-5 7-10,51 24 6,0 0-6,-60-21 7,-7 6-7,67 15 5,0 0-5,-78-12 5,-8 3-5,86 9 12,0 0-12,-90 0 12,-6 2-12,96-2 18,0 0-18,-98 10 18,-3 4-18,101-14 23,0 0-23,-102 28 24,6 15-24,96-43 25,0 0-25,-90 57 25,0 12-25,90-69 22,0 0-22,-90 85 23,0 15-23,90-100 14,0 0-14,-81 113 15,14 20-15,67-133 10,0 0-10,-51 154 11,12 17-11,39-171 5,0 0-5,-23 189 5,18 8-5,5-197 3,0 0-3,12 196 3,16-13-3,-28-183 1,0 0-1,50 168 2,24-19-2,-74-149 0,0 0 0,88 140 1,7-7-1,-95-133 1,0 0-1,105 111 1,4-28-1,-109-83 2,0 0-2,115 59 3,1-17-3,-116-42 3,0 0-3,127 22 4,16-18-4,-143-4 8,0 0-8,141-14 9,-5-17-9,-136 31 16,0 0-16,124-49 17,-10-20-17,-114 69 35,0 0-35,101-88 36,-13-16-36,-88 104 54,0 0-54,78-121 54,-9-13-54,-69 134 57,0 0-57,58-138 58,-2 1-4,6-12 1,7-5-11,-12 4 1,-12-2-15,-32 18 0,-36 24-8,-23 9 1,-16-1-12,-10 10 1,-11 13-6,-4 8 1,-6 15-3,3 8 0,9 15-4,81 33 0,0 0 0,-76-28 0,12 4 0,1 3-1506</inkml:trace>
  <inkml:trace contextRef="#ctx0" brushRef="#br0" timeOffset="148504.2494">33244 2033 931,'96'-72'0,"-1"-1"-639</inkml:trace>
  <inkml:trace contextRef="#ctx0" brushRef="#br0" timeOffset="149483.7198">28663 5958 695,'0'0'0,"0"0"0,-12-15 0,12 15 5,0 0-5,-14-16 5,-1 2-5,15 14 18,0 0-18,-14-10 18,0 6-18,14 4 24,0 0-24,-12 0 24,0 4-24,12-4 14,0 0-14,-11 12 14,0 11-14,11-23 11,0 0-11,-12 41 12,-6 32-12,18-73 7,0 0-7,-21 85 8,-4 3-8,25-88 11,0 0-11,-22 102 11,-5 23-11,27-125 16,0 0-16,-25 124 16,8-1-16,17-123 15,0 0-15,-9 116 16,11-5-16,-2-111 16,0 0-16,10 95 16,10-26-16,-20-69 12,0 0-12,24 45 12,3-21-12,-27-24 9,0 0-9,46 4 10,30-28-10,-1 3-702</inkml:trace>
  <inkml:trace contextRef="#ctx0" brushRef="#br0" timeOffset="150025.1896">28051 6097 1031,'0'0'0,"9"3"0,12 6 0,-21-9 20,0 0-20,39 9 20,22 6-20,-61-15 40,0 0-40,67 12 41,0 0-41,-67-12 39,0 0-39,67 7 40,6-10-40,-73 3 33,0 0-33,85-12 34,19-16-34,-104 28 26,0 0-26,111-36 26,5-13-26,-116 49 20,0 0-20,117-48 20,6 3-20,-123 45 21,0 0-21,117-49 21,-22 4-21,-95 45 19,0 0-19,81-36 19,-19 12-19,-62 24 16,0 0-16,44-16 16,-23 7-16,-21 9 10,0 0-10,18-3 11,0 6-11,-18-3 6,0 0-6,17 13 7,1 11-7,-18-24 4,0 0-4,12 36 4,-8 4-4,-4-40 2,0 0-2,-5 57 3,-10 12-3,15-69 2,0 0-2,-21 78 2,-7 2-2,28-80 2,0 0-2,-30 72 3,2 1-3,28-73 2,0 0-2,-27 81 3,3 20-3,24-101 1,0 0-1,-22 99 1,5-13-1,17-86 1,0 0-1,-14 78 2,5 0-2,9-78 1,0 0-1,-9 72 1,-2-11-1,11-61 1,0 0-1,-16 48 2,-3-13-2,19-35 3,0 0-3,-28 24 3,-7-12-3,35-12 5,0 0-5,-48 6 5,-19-6-5,67 0 8,0 0-8,-76 0 9,-7 0-9,83 0 11,0 0-11,-85 3 11,-5 2-11,90-5 0,0 0 0,-84-14 1,11-34-1,-1-4-1162</inkml:trace>
  <inkml:trace contextRef="#ctx0" brushRef="#br0" timeOffset="155054.2035">31944 5418 471,'0'0'0,"0"0"0,0-26 0,0 26 4,0 0-4,-4-26 5,-6 1-5,10 25 6,0 0-6,-18-28 6,-3-2-6,21 30 0,0 0 0,-35-24 1,-20 10-1,55 14-7,0 0 7,-62-8-6,-3 4 6,65 4-6,0 0 6,-66-2-6,-2-4 6,68 6-6,0 0 6,-73 0-5,-8 10 5,81-10-13,0 0 13,-81 14-12,-2 7 12,83-21-5,0 0 5,-92 27-5,-15 8 5,107-35-3,0 0 3,-122 47-2,-7 20 2,129-67 3,0 0-3,-139 85 3,-17 27-3,156-112 25,0 0-25,-162 134 26,1 20-26,161-154 48,0 0-48,-150 166 49,18 7-49,132-173 53,0 0-53,-118 187 54,10 5-54,108-192 42,0 0-42,-86 192 42,27-3-42,59-189 29,0 0-29,-31 185 29,27-7-29,4-178 19,0 0-19,27 173 20,24-10-20,-51-163 13,0 0-13,70 149 13,15-25-13,-85-124 12,0 0-12,104 118 13,23-9-13,-127-109 14,0 0-14,138 88 15,10-27-15,-148-61 32,0 0-32,154 38 32,6-19-32,-160-19 40,0 0-40,164-9 41,4-22-41,-168 31 63,0 0-63,169-57 64,-8-28-64,-161 85 61,0 0-61,153-104 62,-11-10-62,-142 114 59,0 0-59,137-133 60,-8-18-60,-129 151 62,0 0-62,106-161 63,-32-15-63,-74 176 55,0 0-55,46-187 55,-27-7-55,-19 194 48,0 0-48,-8-197 49,-31-1-49,39 198 38,0 0-38,-71-186 38,-36 9-38,107 177 32,0 0-32,-127-157 32,-11 15-32,138 142 26,0 0-26,-141-127 26,5 20-26,136 107 18,0 0-18,-129-74 18,2 25-18,127 49 12,0 0-12,-113-15 13,18 34-13,95-19 6,0 0-6,-96 53 7,3 25-7,1 5-1479</inkml:trace>
  <inkml:trace contextRef="#ctx0" brushRef="#br0" timeOffset="155921.3319">29973 8258 124,'0'0'0,"0"0"0,-36 19 0,36-19 29,0 0-29,-33 18 29,-8 9-29,41-27 47,0 0-47,-49 37 47,-11 2-47,60-39 22,0 0-22,-74 45 22,-15 9-22,89-54 25,0 0-25,-95 68 26,-7 11-26,102-79 22,0 0-22,-115 87 23,-17 6-23,132-93 42,0 0-42,-159 113 42,-21 27-42,180-140 81,0 0-81,-196 142 82,-14 0-82,210-142 87,0 0-87,-214 140 88,-6 9-88,220-149 77,0 0-77,-210 157 77,16 6-77,194-163 75,0 0-75,-180 154 75,16-9-75,164-145 60,0 0-60,-154 139 61,15-8-61,139-131 47,0 0-47,-115 113 48,21-8-48,94-105 34,0 0-34,-76 90 34,16-17-34,60-73 29,0 0-29,-49 55 30,14-18-30,35-37 24,0 0-24,-25 24 25,9-10-25,16-14 23,0 0-23,-7 7 24,7-7-24,0 0 23,0 0-23,0 0 24,0 0-24,0 0 23,0 0-23,18-9 24,8-3-24,-26 12 23,0 0-23,27-19 24,-10 3-24,-17 16 19,0 0-19,14-14 20,1 2-20,-15 12 14,0 0-14,14-15 14,-2 3-14,-12 12 6,0 0-6,9-13 6,-2 5-6,-7 8 3,0 0-3,14-9 4,4-6-4,-18 15 1,0 0-1,21-20 1,2 3-1,-23 17 0,0 0 0,23-12 1,-2 2-1,-21 10 0,0 0 0,21-6 0,2 1 0,-23 5-1,0 0 1,26 5 0,4 4 0,-30-9-3,0 0 3,30 16-3,-8-4 3,-22-12-8,0 0 8,23 15-8,1 10 8,-24-25-11,0 0 11,27 12-11,-4-16 11,0-3-1265</inkml:trace>
  <inkml:trace contextRef="#ctx0" brushRef="#br0" timeOffset="156644.1372">27361 9558 1043,'0'0'0,"-21"0"0,-39-9 0,60 9-4,0 0 4,-73-3-3,-3 8 3,76-5-3,0 0 3,-90 14-3,-16 15 3,106-29 3,0 0-3,-107 40 3,1 14-3,106-54 9,0 0-9,-108 65 10,-10 13-10,118-78 28,0 0-28,-115 95 29,15 23-29,100-118 32,0 0-32,-99 125 32,-2 10-32,101-135 36,0 0-36,-93 142 37,12 6-37,81-148 29,0 0-29,-73 167 30,13 16-30,60-183 32,0 0-32,-47 197 33,15 4-33,32-201 27,0 0-27,-14 196 27,15-11-27,-1-185 23,0 0-23,25 157 23,23-20-23,-48-137 18,0 0-18,72 119 19,25-11-19,-97-108 19,0 0-19,108 88 20,-1-19-20,-107-69 22,0 0-22,117 56 23,6-15-23,-123-41 25,0 0-25,128 24 26,-5-18-26,-123-6 37,0 0-37,127-11 37,5-13-37,-132 24 36,0 0-36,135-42 37,-7-16-37,-128 58 35,0 0-35,124-77 35,-8-20-35,-116 97 31,0 0-31,110-107 32,-1-7-32,-109 114 28,0 0-28,99-118 29,-11-6-29,-88 124 32,0 0-32,73-127 32,-22 4-32,-51 123 29,0 0-29,35-121 29,-8 4-29,-27 117 27,0 0-27,10-127 28,-15-15-28,5 142 24,0 0-24,-18-136 24,-10-1-24,28 137 18,0 0-18,-42-135 19,-20-9-19,62 144 15,0 0-15,-76-145 16,-10 0-16,86 145 10,0 0-10,-96-127 10,-10 18-10,106 109 6,0 0-6,-113-85 6,-10 27-6,123 58 2,0 0-2,-118-35 3,5 19-3,113 16 0,0 0 0,-103 9 1,20 24-1,83-33-1,0 0 1,-61 47 0,29 3 0,0-2-1674</inkml:trace>
  <inkml:trace contextRef="#ctx0" brushRef="#br0" timeOffset="157321.2229">27917 11015 505,'0'0'0,"0"0"0,-7 0 0,7 0 51,0 0-51,0 0 52,-8 0-52,8 0 58,0 0-58,0 0 59,0 0-59,0 0 52,0 0-52,16-12 53,11-4-53,-27 16 45,0 0-45,39-24 46,10-7-46,-49 31 34,0 0-34,64-38 35,15-5-35,-79 43 45,0 0-45,92-58 45,15-2-45,-107 60 43,0 0-43,127-73 44,31-22-44,-158 95 45,0 0-45,194-114 46,32-7-46,-226 121 43,0 0-43,241-142 44,10-24-44,-251 166 36,0 0-36,258-180 36,3-14-36,-261 194 28,0 0-28,257-196 29,-6-10-29,-251 206 28,0 0-28,251-193 29,1 13-29,-252 180 27,0 0-27,245-158 27,-15 32-27,-230 126 23,0 0-23,197-102 23,-36 27-23,-161 75 21,0 0-21,136-53 21,-23 20-21,-113 33 19,0 0-19,79-23 19,-40 13-19,-39 10 16,0 0-16,25-4 16,-9-1-16,-16 5 6,0 0-6,-9-5 6,-37-7-6,0 0-1257</inkml:trace>
  <inkml:trace contextRef="#ctx0" brushRef="#br0" timeOffset="158071.3333">27719 10726 684,'0'0'0,"26"3"0,47 3 0,-73-6 37,0 0-37,104 7 37,26-4-37,-130-3 64,0 0-64,150 2 65,29 1-65,-179-3 53,0 0-53,199 7 54,20-2-54,-219-5 54,0 0-54,235 4 55,12-9-55,-247 5 56,0 0-56,252-4 57,13 1-57,-265 3 46,0 0-46,261 0 46,-2 0-46,-259 0 47,0 0-47,256 5 47,-2 5-47,-254-10 58,0 0-58,249 14 58,-3 2-58,-246-16 60,0 0-60,238 20 61,-7 8-61,-231-28 51,0 0-51,214 28 52,-24 0-52,-190-28 47,0 0-47,161 20 47,-32-2-47,-129-18 37,0 0-37,97 12 38,-30-5-38,-67-7 34,0 0-34,47 5 35,-20-3-35,-27-2 36,0 0-36,16 0 36,-8 0-36,-8 0 31,0 0-31,8-2 32,-8 2-32,0 0 28,0 0-28,0 0 29,0-11-29,0 11 27,0 0-27,-11-3 27,-5 0-27,16 3 18,0 0-18,-19-4 19,-1 4-19,20 0 11,0 0-11,-17 0 12,-6-2-12,23 2 4,0 0-4,-23 0 5,3 0-5,20 0-1,0 0 1,-12-7 0,7-8 0,-1-1-1661</inkml:trace>
</inkml:ink>
</file>

<file path=ppt/ink/ink18.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traceFormat>
        <inkml:channelProperties>
          <inkml:channelProperty channel="X" name="resolution" value="621.35925" units="1/cm"/>
          <inkml:channelProperty channel="Y" name="resolution" value="636.3006" units="1/cm"/>
          <inkml:channelProperty channel="F" name="resolution" value="0" units="1/dev"/>
        </inkml:channelProperties>
      </inkml:inkSource>
      <inkml:timestamp xml:id="ts0" timeString="2020-11-05T05:35:29.423"/>
    </inkml:context>
    <inkml:brush xml:id="br0">
      <inkml:brushProperty name="width" value="0.05292" units="cm"/>
      <inkml:brushProperty name="height" value="0.05292" units="cm"/>
      <inkml:brushProperty name="color" value="#FF0000"/>
    </inkml:brush>
  </inkml:definitions>
  <inkml:trace contextRef="#ctx0" brushRef="#br0">13075 9757 292,'0'0'0,"0"0"0,60 0 0,-60 0 7,0 0-7,71 0 8,17 0-8,-88 0 38,0 0-38,97-2 38,4-1-38,-101 3 54,0 0-54,107-5 55,1 6-55,-108-1 69,0 0-69,113 4 70,-4-1-70,-109-3 52,0 0-52,113 4 53,9 1-53,-122-5 31,0 0-31,123 7 32,-3 1-32,-120-8 33,0 0-33,122 11 33,9-1-33,-131-10 34,0 0-34,129 5 35,-1-1-35,-128-4 36,0 0-36,127 3 37,1 2-37,-128-5 32,0 0-32,123 7 33,1-7-33,-124 0 29,0 0-29,114 2 30,-6 0-30,-108-2 27,0 0-27,97 0 27,-5 0-27,-92 0 21,0 0-21,90 0 21,-4 0-21,-86 0 21,0 0-21,78 2 22,-9 1-22,-69-3 17,0 0-17,62 0 18,-13-7-18,-49 7 13,0 0-13,37-7 13,-9 2-13,-28 5 11,0 0-11,27-5 11,-1-2-11,-26 7 11,0 0-11,18-7 12,-4 2-12,-14 5 9,0 0-9,9-2 10,-9 2-10,0 0 12,0 0-12,0 0 12,0 0-12,0 0 11,0 0-11,0 0 11,5-3-11,-5 3 11,0 0-11,0 0 11,0 0-11,0 0 10,0 0-10,0 0 10,0 0-10,0 0 9,0 0-9,0 0 10,0 0-10,0 0 7,0 0-7,0 0 8,0 0-8,0 0 7,0 0-7,-9-4 8,-31-8-8,-1 0-1089</inkml:trace>
  <inkml:trace contextRef="#ctx0" brushRef="#br0" timeOffset="16888.5895">17425 9729 695,'0'0'0,"0"0"0,0 0 0,0 0 24,0 0-24,0 0 24,23 14-24,-23-14 71,0 0-71,19 9 71,11-4-71,-30-5 60,0 0-60,25 3 61,-4 1-61,-21-4 38,0 0-38,23 2 39,7 4-39,-30-6 24,0 0-24,37 9 24,4-2-24,-41-7 15,0 0-15,49 4 16,10-1-16,-59-3 12,0 0-12,68 5 13,1-3-13,-69-2 12,0 0-12,76 2 13,5-1-13,-81-1 15,0 0-15,83 2 15,16-2-15,-99 0 19,0 0-19,102 0 20,-3 2-20,-99-2 22,0 0-22,106 3 22,7 1-22,-113-4 25,0 0-25,117 3 26,-13 2-26,-104-5 25,0 0-25,100 4 26,3-6-26,-103 2 25,0 0-25,95-5 26,-9 0-26,-86 5 22,0 0-22,76-7 23,-7-2-23,-69 9 20,0 0-20,62-8 20,-7-1-20,-55 9 16,0 0-16,45-7 17,-9 0-17,-36 7 16,0 0-16,23-5 16,-6 1-16,-17 4 14,0 0-14,9-1 14,-9 1-14,0 0 12,0 0-12,9-2 13,-9 2-13,0 0 11,0 0-11,-9-4 11,-14-6-11,23 10 10,0 0-10,-35-35 10,-4-37-10,0-3-1233</inkml:trace>
  <inkml:trace contextRef="#ctx0" brushRef="#br0" timeOffset="18792.963">17932 8577 1143,'0'0'0,"0"0"0,28-33 0,-28 33 33,0 0-33,21-33 34,-9 5-34,-12 28 61,0 0-61,2-31 61,-12 3-61,10 28 44,0 0-44,-27-20 45,-22 11-45,49 9 20,0 0-20,-57 3 20,-6 15-20,63-18 14,0 0-14,-62 27 14,5 6-14,57-33 9,0 0-9,-49 40 10,8 2-10,41-42 4,0 0-4,-35 46 4,7 5-4,28-51 1,0 0-1,-18 46 1,11-1-1,7-45 0,0 0 0,5 42 0,6-4 0,-11-38 0,0 0 0,23 33 0,11-9 0,-34-24 0,0 0 0,38 21 0,10-6 0,-48-15 0,0 0 0,51 16 0,6-4 0,-57-12 0,0 0 0,53 10 0,-13 1 0,-40-11 1,0 0-1,27 5 1,-11-2-1,-16-3 2,0 0-2,7 4 2,-7-4-2,0 0 4,0 0-4,-16 9 5,-25-3-5,41-6 4,0 0-4,-56 11 4,-1-1-4,57-10 5,0 0-5,-58 9 5,9 3-5,49-12 6,0 0-6,-46 7 7,2-2-7,44-5 7,0 0-7,-34 4 7,15-3-7,19-1 9,0 0-9,-9 0 9,9 0-9,0 0 2,0 0-2,7-10 3,16-4-3,-23 14 0,0 0 0,30-14 1,2 4-1,-32 10-1,0 0 1,33-5 0,-3-2 0,-30 7-3,0 0 3,32-2-3,1 5 3,-33-3-5,0 0 5,36 6-4,-1 1 4,-35-7-6,0 0 6,41 8-5,-1-3 5,-40-5-4,0 0 4,43 9-4,2 1 4,-45-10-3,0 0 3,45 9-2,-8-2 2,-37-7-1,0 0 1,38 0 0,5-3 0,-43 3 0,0 0 0,44-11 0,5-1 0,-49 12 0,0 0 0,50-14 0,1-7 0,-51 21 1,0 0-1,48-24 1,-6-3-1,-42 27 2,0 0-2,33-32 3,-8 3-3,-25 29 3,0 0-3,18-28 4,-4 1-4,-14 27 5,0 0-5,9-21 6,-6 5-6,-3 16 6,0 0-6,0-14 7,-9 2-7,9 12 7,0 0-7,-17-7 7,-15 11-7,32-4 7,0 0-7,-46 12 7,-12 9-7,58-21 5,0 0-5,-62 31 5,2 10-5,60-41 3,0 0-3,-55 40 3,10-2-3,45-38 2,0 0-2,-36 44 2,12 4-2,24-48 1,0 0-1,-13 48 2,15-6-2,-2-42 1,0 0-1,14 35 2,11-9-2,-25-26 2,0 0-2,37 19 2,7-7-2,-44-12 2,0 0-2,56 3 2,11-6-2,-67 3 5,0 0-5,66-12 5,-1-13-5,-65 25 5,0 0-5,69-31 6,0-14-6,-69 45 4,0 0-4,70-52 4,3-5-4,-73 57 7,0 0-7,70-62 7,-8-6-7,-62 68 9,0 0-9,55-81 9,-8-4-9,-47 85 14,0 0-14,32-72 14,-9 13-14,-23 59 18,0 0-18,12-38 18,-10 13-18,-2 25 18,0 0-18,-10-10 18,-20 8-18,30 2 16,0 0-16,-36 9 16,-6 7-16,42-16 12,0 0-12,-46 26 12,-2 5-12,48-31 7,0 0-7,-42 36 8,14 0-8,28-36 6,0 0-6,-16 37 6,14-13-6,2-24 4,0 0-4,18 21 5,22-1-5,-40-20 2,0 0-2,55 13 3,10-13-3,-65 0 3,0 0-3,71-9 3,1-7-3,-72 16 2,0 0-2,73-17 3,1 0-3,-74 17 2,0 0-2,63-11 3,-11 8-3,-52 3 2,0 0-2,37 3 2,-20 4-2,-17-7 2,0 0-2,7 21 3,-8 15-3,1-36 3,0 0-3,-11 40 3,-10 5-3,21-45 4,0 0-4,-23 43 4,-2-5-4,25-38 2,0 0-2,-16 40 3,2 0-3,14-40 3,0 0-3,-3 40 3,8 1-3,-5-41 3,0 0-3,12 33 3,6-5-3,-18-28 2,0 0-2,26 16 3,13-3-3,-39-13 1,0 0-1,43 4 2,-1-16-2,-42 12 0,0 0 0,40-24 1,5-16-1,-45 40 0,0 0 0,47-47 0,1-3 0,-48 50 0,0 0 0,46-50 0,-13 1 0,-33 49 0,0 0 0,27-48 0,-10 1 0,-17 47 0,0 0 0,13-35 0,-10 16 0,-3 19 0,0 0 0,6-12 0,-6 4 0,0 8 0,0 0 0,0 0 0,0 0 0,0 0 0,0 0 0,-9 8 0,0 16 0,9-24 0,0 0 0,-5 33 0,5 7 0,0-40 0,0 0 0,5 42 0,0 4 0,-5-46 0,0 0 0,13 49 0,1 1 0,-14-50 0,0 0 0,21 49 0,2-11 0,-23-38-1,0 0 1,19 29 0,-8-13 0,-11-16-1,0 0 1,16 0-1,8-13 1,-24 13 0,0 0 0,27-27 0,-2-16 0,-25 43 0,0 0 0,23-51 0,-1-1 0,-22 52 0,0 0 0,27-60 0,-2-4 0,-25 64 1,0 0-1,30-69 1,1-1-1,-31 70 4,0 0-4,32-60 4,-5 15-4,-27 45 3,0 0-3,17-31 4,-8 13-4,-9 18 2,0 0-2,5-7 3,-5 7-3,0 0 1,0 0-1,8-6 1,-8 6-1,0 0-1444</inkml:trace>
  <inkml:trace contextRef="#ctx0" brushRef="#br0" timeOffset="18905.3998">20339 8661 875,'0'0'0,"0"0"0,19 7 0,-19-7 9,0 0-9,14 9 9,-5-7-9,-9-2 5,0 0-5,9 0 5,3-2-5,1 2-618</inkml:trace>
  <inkml:trace contextRef="#ctx0" brushRef="#br0" timeOffset="19079.5564">20482 8604 662,'0'0'0,"0"0"0,0 0 0,0 0 6,0 0-6,5 18 6,-7 9-6,2-27 22,0 0-22,-5 37 23,-6 11-23,11-48 46,0 0-46,-12 52 46,-9 0-46,21-52 56,0 0-56,-20 50 57,1-3-57,19-47 64,0 0-64,-19 45 65,-1-7-65,20-38 58,0 0-58,-14 31 58,5-14-58,9-17 37,0 0-37,-2 7 37,2-7-37,0 0 26,0 0-26,16-27 26,20-15-26,-1-3-912</inkml:trace>
  <inkml:trace contextRef="#ctx0" brushRef="#br0" timeOffset="19238.2836">20607 8419 662,'0'0'0,"0"0"0,7 17 0,-7-17-1,0 0 1,7 26 0,4 13 0,-11-39-8,0 0 8,10 43-8,-1-7 8,-4 2-424</inkml:trace>
  <inkml:trace contextRef="#ctx0" brushRef="#br0" timeOffset="19635.0927">20918 8565 1076,'0'0'0,"8"-4"0,10-1 0,-18 5 1,0 0-1,23-4 1,0 4-1,-23 0 2,0 0-2,14 0 2,0 0-2,-14 0 14,0 0-14,13-3 15,-8 3-15,-5 0 23,0 0-23,0 0 23,9 0-23,-9 0 20,0 0-20,7 0 21,-7 0-21,0 0 16,0 0-16,10-3 17,-10 3-17,0 0 12,0 0-12,6-6 13,-6 6-13,0 0 10,0 0-10,0 0 11,0-7-11,0 7 8,0 0-8,-13-1 8,-11-3-8,24 4 12,0 0-12,-41 4 12,-5 1-12,46-5 15,0 0-15,-46 12 16,-3 7-16,49-19 18,0 0-18,-50 24 19,6 6-19,44-30 28,0 0-28,-46 39 28,2 5-28,44-44 30,0 0-30,-35 46 31,12 1-31,23-47 29,0 0-29,-12 45 29,15-5-29,-3-40 22,0 0-22,21 33 23,11-4-23,-32-29 18,0 0-18,44 26 18,9-5-18,-53-21 17,0 0-17,60 12 17,14-8-17,-74-4 12,0 0-12,78 1 13,-2-2-13,-76 1 9,0 0-9,63-32 10,-13-44-10,-1 0-1230</inkml:trace>
  <inkml:trace contextRef="#ctx0" brushRef="#br0" timeOffset="20716.6356">20981 8528 830,'0'0'0,"0"0"0,0 0 0,0 0 25,0 0-25,0 0 26,0 0-26,0 0 50,0 0-50,23-8 50,-16 4-50,-7 4 58,0 0-58,0 0 58,9-3-58,-9 3 38,0 0-38,0 0 39,0 0-39,0 0 29,0 0-29,3 7 29,-10 17-29,7-24 29,0 0-29,-24 41 29,-29 27-29,53-68 18,0 0-18,-74 74 18,-18 6-18,92-80 9,0 0-9,-118 76 10,-20-7-10,2 4-949</inkml:trace>
  <inkml:trace contextRef="#ctx0" brushRef="#br0" timeOffset="27589.1343">15357 9869 303,'0'0'0,"0"0"0,3-19 0,-3 19 1,0 0-1,2-14 1,2 6-1,-4 8 7,0 0-7,-4-7 8,-1 2-8,5 5 22,0 0-22,-12-7 22,-4-2-22,16 9 22,0 0-22,-18-8 23,-7-1-23,25 9 15,0 0-15,-23-5 16,0 3-16,23 2 15,0 0-15,-19-4 15,1 3-15,18 1 18,0 0-18,-17-4 19,-3 1-19,20 3 27,0 0-27,-17-4 27,2-1-27,15 5 33,0 0-33,-12-7 33,7 2-33,5 5 37,0 0-37,0 0 37,0 0-37,0 0 48,0 0-48,-9-3 49,9 3-49,0 0 49,0 0-49,0 0 49,9 3-49,-9-3 42,0 0-42,10 10 43,12 6-43,-22-16 35,0 0-35,31 21 36,5 1-36,-36-22 28,0 0-28,37 14 28,3-4-28,-40-10 25,0 0-25,50 7 26,4-1-26,-54-6 24,0 0-24,68 5 25,7-2-25,-75-3 17,0 0-17,85 5 18,3 6-18,-88-11 13,0 0-13,99 5 13,14-2-13,-113-3 14,0 0-14,118 0 15,8-1-15,-126 1 18,0 0-18,132-4 19,13 1-19,-145 3 20,0 0-20,151-7 21,8-2-21,-159 9 22,0 0-22,156-8 23,-5-5-23,-151 13 21,0 0-21,159-10 21,4 1-21,-163 9 26,0 0-26,171-5 27,2 5-27,-173 0 19,0 0-19,167 0 19,-8 0-19,-159 0 24,0 0-24,152 7 25,-7 4-25,-145-11 22,0 0-22,137 8 23,4-3-23,-141-5 25,0 0-25,128 6 25,-16-5-25,-112-1 23,0 0-23,105 0 23,-1-1-23,-104 1 20,0 0-20,99-9 21,-9-3-21,-90 12 17,0 0-17,81-16 17,-12 1-17,-69 15 14,0 0-14,54-16 15,-1 2-15,-53 14 16,0 0-16,46-8 16,-18 2-16,-28 6 14,0 0-14,21-5 14,-6 2-14,-15 3 13,0 0-13,8-2 13,-8 2-13,0 0 10,0 0-10,9-3 10,-9 3-10,0 0 6,0 0-6,-9 0 7,-22-4-7,1 1-1416</inkml:trace>
  <inkml:trace contextRef="#ctx0" brushRef="#br0" timeOffset="76339.6414">15525 9137 281,'0'0'0,"0"0"0,0 0 0,0 0 0,0 0 0,0-27 0,0-1 0,0 28 3,0 0-3,0-28 4,0 2-4,0 26 3,0 0-3,3-27 3,-1-10-3,-2 37 2,0 0-2,3-36 3,3 5-3,-6 31 1,0 0-1,7-35 1,3-5-1,-10 40 0,0 0 0,18-48 1,8-1-1,-26 49 0,0 0 0,36-48 1,4 1-1,-40 47 2,0 0-2,48-46 2,5 2-2,-53 44 10,0 0-10,67-43 11,11-4-11,-78 47 27,0 0-27,91-46 28,8-5-28,-99 51 36,0 0-36,113-52 36,12-3-36,-125 55 40,0 0-40,140-48 40,5 8-40,-145 40 34,0 0-34,162-38 35,14 3-35,-176 35 25,0 0-25,182-33 25,16 4-25,-198 29 17,0 0-17,213-30 18,8 8-18,-221 22 18,0 0-18,219-21 18,8 4-18,-227 17 14,0 0-14,226-12 15,-2 8-15,-224 4 11,0 0-11,225-3 12,-10 3-12,-215 0 7,0 0-7,215 7 8,-3 10-8,-212-17 6,0 0-6,206 19 7,-4 2-7,-202-21 6,0 0-6,188 21 7,-13 3-7,-175-24 11,0 0-11,164 31 11,-17 5-11,-147-36 13,0 0-13,143 45 13,-7 9-13,-136-54 16,0 0-16,120 64 17,-18 9-17,-102-73 17,0 0-17,86 72 17,-13-8-17,-73-64 19,0 0-19,58 78 19,-7 19-19,-51-97 14,0 0-14,41 94 15,-20-3-15,-21-91 12,0 0-12,10 90 13,-11 11-13,1-101 7,0 0-7,-13 102 7,-15-5-7,28-97 4,0 0-4,-30 91 4,-7-6-4,37-85 4,0 0-4,-39 80 4,-3 10-4,42-90 0,0 0 0,-50 85 1,-8-9-1,58-76-1,0 0 1,-67 71 0,-9-4 0,76-67 0,0 0 0,-83 68 0,-10 10 0,93-78 0,0 0 0,-103 72 0,-17-11 0,120-61 0,0 0 0,-127 55 1,-12-5-1,139-50 1,0 0-1,-146 56 2,-10 1-2,156-57 2,0 0-2,-167 61 2,-15 3-2,182-64 2,0 0-2,-198 62 2,-7-3-2,205-59 3,0 0-3,-211 52 3,-15 1-3,226-53 3,0 0-3,-226 56 4,-9 1-4,235-57 4,0 0-4,-229 57 5,-4-2-5,233-55 5,0 0-5,-230 50 5,8-10-5,222-40 4,0 0-4,-215 28 5,3-16-5,212-12 5,0 0-5,-203 0 5,12-3-5,191 3 4,0 0-4,-181-19 5,9-11-5,172 30 0,0 0 0,-160-45 1,13-7-1,147 52 0,0 0 0,-139-57 0,8-7 0,131 64 0,0 0 0,-113-69 0,16-16 0,97 85 0,0 0 0,-75-90 1,11-12-1,64 102 2,0 0-2,-49-111 2,8-10-2,41 121 3,0 0-3,-26-125 4,8-1-4,18 126 4,0 0-4,-11-131 5,8-8-5,3 139 4,0 0-4,3-133 5,8 7-5,-11 126 4,0 0-4,18-125 4,8-8-4,-26 133 3,0 0-3,41-132 4,15 2-4,-56 130 3,0 0-3,83-126 4,37-5-4,-120 131 6,0 0-6,154-146 7,38-10-7,-192 156 2,0 0-2,213-167 2,27-8-2,0-3-838</inkml:trace>
  <inkml:trace contextRef="#ctx0" brushRef="#br0" timeOffset="93923.158">16259 10470 449,'0'0'0,"0"0"0,0 0 0,0 0 14,0 0-14,19-12 14,-15 8-14,-4 4 48,0 0-48,8-8 48,5-3-48,-13 11 47,0 0-47,17-12 48,6 2-48,-23 10 32,0 0-32,34-4 32,5 10-32,-39-6 23,0 0-23,47 6 23,6 3-23,-53-9 17,0 0-17,60 2 18,6-2-18,-66 0 18,0 0-18,74-5 18,7-4-18,-81 9 29,0 0-29,92-12 29,15 1-29,-107 11 37,0 0-37,119-12 37,15 0-37,-134 12 31,0 0-31,144-14 31,17 2-31,-161 12 32,0 0-32,169-12 32,8 4-32,-177 8 28,0 0-28,173-7 29,-6 1-29,-167 6 32,0 0-32,158-3 32,-14-6-32,-144 9 35,0 0-35,126-7 35,-17 2-35,-109 5 31,0 0-31,99-3 32,-16-2-32,-83 5 26,0 0-26,83-7 27,0 0-27,-83 7 18,0 0-18,75-16 19,-11-10-19,1-3-1029</inkml:trace>
  <inkml:trace contextRef="#ctx0" brushRef="#br0" timeOffset="96811.2424">21009 1739 158,'0'0'0,"0"0"0,46-45 0,-46 45 0,0 0 0,43-48 0,2-13 0,-45 61-1,0 0 1,41-66 0,-9 2 0,-32 64 0,0 0 0,28-60 0,-5-1 0,-23 61 5,0 0-5,18-57 5,-6 14-5,-12 43 6,0 0-6,9-36 6,-2 3-6,-7 33 14,0 0-14,7-21 15,-5 9-15,-2 12 26,0 0-26,1-9 26,-1 9-26,0 0 35,0 0-35,18 5 35,2 20-35,-20-25 42,0 0-42,22 36 42,7 24-42,-29-60 39,0 0-39,31 73 39,3 12-39,-34-85 33,0 0-33,34 106 34,-3 15-34,-31-121 30,0 0-30,30 136 30,-7 10-30,-23-146 30,0 0-30,18 142 30,-2-13-30,-16-129 20,0 0-20,9 132 20,-11 1-20,2-133 13,0 0-13,-13 121 13,-9-12-13,22-109 9,0 0-9,-29 109 9,-15 0-9,44-109 5,0 0-5,-53 106 6,-12-16-6,65-90 4,0 0-4,-71 85 4,1-6-4,70-79 8,0 0-8,-74 63 8,0-13-8,74-50 10,0 0-10,-69 33 10,7-25-10,62-8 17,0 0-17,-58-8 18,12-27-18,46 35 25,0 0-25,-37-47 26,9-11-26,28 58 29,0 0-29,-20-77 29,10-18-29,10 95 28,0 0-28,-2-112 29,12-13-29,-10 125 22,0 0-22,22-133 22,8-4-22,-30 137 18,0 0-18,28-133 18,-7 15-18,0 1-765</inkml:trace>
  <inkml:trace contextRef="#ctx0" brushRef="#br0" timeOffset="97730.4655">21311 1341 718,'0'0'0,"0"0"0,0 0 0,0 0 18,0 0-18,0 0 18,0 0-18,0 0 36,0 0-36,0 0 36,0 0-36,0 0 29,0 0-29,-3-24 29,-4-19-29,7 43 24,0 0-24,-13-52 24,3-2-24,10 54 16,0 0-16,-13-52 16,-4 7-16,17 45 13,0 0-13,-23-45 13,-6-2-13,29 47 11,0 0-11,-33-44 12,-6-1-12,39 45 16,0 0-16,-41-40 16,1 3-16,40 37 25,0 0-25,-41-29 25,2 10-25,39 19 29,0 0-29,-40-9 29,-6 9-29,46 0 31,0 0-31,-48 21 31,1 15-31,47-36 29,0 0-29,-50 45 29,1 14-29,49-59 25,0 0-25,-44 66 25,16 7-25,28-73 22,0 0-22,-20 69 22,17 2-22,3-71 12,0 0-12,5 66 12,14-6-12,-19-60 6,0 0-6,30 57 6,11-5-6,-41-52 3,0 0-3,44 49 3,7-4-3,-51-45 3,0 0-3,64 39 3,12-14-3,-76-25 2,0 0-2,81 5 2,0-19-2,-81 14 2,0 0-2,76-36 2,-16-16-2,-60 52 1,0 0-1,42-73 1,-8-17-1,-3-5-1009</inkml:trace>
  <inkml:trace contextRef="#ctx0" brushRef="#br0" timeOffset="98601.5702">20150 156 490,'0'0'-29,"0"0"1,0 0-237</inkml:trace>
  <inkml:trace contextRef="#ctx0" brushRef="#br0" timeOffset="98781.4451">20191 211 357,'5'49'20,"0"47"0,-1 31-20,-4-127 37,0 0-37,3 156 38,6 25-38,-9-181 28,0 0-28,9 196 28,8 17-28,-17-213 24,0 0-24,16 221 24,0-6-24,-16-215 26,0 0-26,14 211 26,-1-10-26,-13-201 20,0 0-20,10 187 20,3-18-20,-13-169 14,0 0-14,12 146 15,-3-25-15,-9-121 9,0 0-9,7 121 10,-11 7-10,3 2-477</inkml:trace>
  <inkml:trace contextRef="#ctx0" brushRef="#br0" timeOffset="99346.2709">20316 59 388,'129'-5'9,"-1"-2"1,22 7 0,13 7 1,8 8-3,11-3 0,3-3 10,0-6 1,4-6-3,-12-13 1,-13-13 2,229-16-19</inkml:trace>
  <inkml:trace contextRef="#ctx0" brushRef="#br0" timeOffset="99757.6971">23136 0 1023,'5'138'0,"-1"-65"0,5 100 0,-2-27 0,1-5 0,-1-68-1,-5-37 1,9 61 0,6 37 0,-6-70-1,-9-31 1,12 69-1,5 34 1,-10-66 0,-4-36 0,6 68 0,1 23 0,-3-59 0,-7-35 0,3 54 0,1 32 0,-5-60 1,1-25-1,-4 49 1,-3 24-1,2-53 4,1-27-4,-7 44 4,-5 16-4,7-42 6,3-22-6,-12 27 7,-7 13-7,11-34 6,7-9-6,-16 13 7,-13 2-7,16-16 7,10-7-7,-24 4 7,-18-2-7,26-5 3,11-3-3,-34 1 3,-26-5-3,36 0 0,20 0 0,-47 0 0,-31-5 0,47 5 0,29 0 0,-62-4 0,-36 4 0,61 0 0,27 0 0,-71 0 0,-45 4 0,71-4 0,39 1 0,-92 6 0,-48 6 0,87-10 0,45 2 0,-94 7 0,-47 12 0,92-11 0,46-10 0,-88 18 0,-42 0 0,88-11 0,44-5 0,-82 7 0,-36-8 0,1-1-747</inkml:trace>
  <inkml:trace contextRef="#ctx0" brushRef="#br0" timeOffset="107997.2641">22241 393 181,'-16'-16'0,"16"16"3,0 0-3,-47-41 4,-10 1-3,-8 12 0,-2 4-84</inkml:trace>
  <inkml:trace contextRef="#ctx0" brushRef="#br0" timeOffset="108424.2125">22444 1928 315,'0'0'0,"27"-28"0,45-48 0,-72 76 21,0 0-21,83-99 21,-5-10-21,-78 109 28,0 0-28,65-103 29,-18 6-29,-47 97 25,0 0-25,30-103 26,-15-9-26,-15 112 44,0 0-44,0-109 45,-15 0-45,15 109 45,0 0-45,-31-102 46,-19-2-46,50 104 44,0 0-44,-69-97 44,-10 16-44,79 81 37,0 0-37,-102-82 37,-25 10-37,127 72 31,0 0-31,-142-61 32,-8 21-32,150 40 16,0 0-16,-151-15 17,4 27-17,147-12 8,0 0-8,-139 21 9,12 3-9,-4 4-630</inkml:trace>
</inkml:ink>
</file>

<file path=ppt/ink/ink19.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traceFormat>
        <inkml:channelProperties>
          <inkml:channelProperty channel="X" name="resolution" value="621.35925" units="1/cm"/>
          <inkml:channelProperty channel="Y" name="resolution" value="636.3006" units="1/cm"/>
          <inkml:channelProperty channel="F" name="resolution" value="0" units="1/dev"/>
        </inkml:channelProperties>
      </inkml:inkSource>
      <inkml:timestamp xml:id="ts0" timeString="2020-11-05T05:31:51.493"/>
    </inkml:context>
    <inkml:brush xml:id="br0">
      <inkml:brushProperty name="width" value="0.05292" units="cm"/>
      <inkml:brushProperty name="height" value="0.05292" units="cm"/>
      <inkml:brushProperty name="color" value="#FF0000"/>
    </inkml:brush>
    <inkml:context xml:id="ctx1">
      <inkml:inkSource xml:id="inkSrc7">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1" timeString="2020-11-05T05:32:07.550"/>
    </inkml:context>
  </inkml:definitions>
  <inkml:trace contextRef="#ctx0" brushRef="#br0">18087 8641 91,'0'0'0,"0"0"0,0 0 0,0 0 1,0 0-1,0 0 2,0 0-2,0 0 4,0 0-4,0 0 4,-28 27-4,28-27 26,0 0-26,-21 21 26,-4 3-26,25-24 42,0 0-42,-32 26 42,0 2-42,32-28 27,0 0-27,-31 31 27,4 6-27,27-37 32,0 0-32,-30 41 32,-7 18-32,37-59 31,0 0-31,-37 81 31,-2 21-31,39-102 28,0 0-28,-39 113 29,-3-4-29,42-109 63,0 0-63,-46 109 63,-3 7-63,49-116 72,0 0-72,-59 107 73,-4-22-73,63-85 66,0 0-66,-60 69 67,9-17-67,51-52 51,0 0-51,-39 36 51,11-13-51,28-23 39,0 0-39,-18 12 40,9-9-40,9-3 16,0 0-16,0-10 16,18-18-16,-18 28 7,0 0-7,28-38 8,18-17-8,2 0-771</inkml:trace>
  <inkml:trace contextRef="#ctx0" brushRef="#br0" timeOffset="1078.9925">18212 9248 460,'0'0'0,"0"0"0,-12-2 0,12 2 0,0 0 0,-11-3 1,2-2-1,9 5 1,0 0-1,0 0 2,-12 1-2,12-1 25,0 0-25,-10 13 25,-5 11-25,15-24 49,0 0-49,-17 31 49,-1 2-49,18-33 65,0 0-65,-18 40 65,-1-2-65,19-38 56,0 0-56,-18 46 57,-1-1-57,19-45 56,0 0-56,-16 38 57,7-13-57,9-25 48,0 0-48,-5 15 49,5-6-49,0-9 41,0 0-41,0 0 41,0 0-41,0 0 37,0 0-37,9-14 37,5-22-37,-14 36 26,0 0-26,21-45 27,4-2-27,-25 47 20,0 0-20,26-45 20,1 5-20,-27 40 16,0 0-16,21-33 16,-7 16-16,-14 17 7,0 0-7,11-12 7,1 3-7,-12 9 5,0 0-5,14 0 5,4 9-5,-18-9 2,0 0-2,17 12 2,3 4-2,-20-16 1,0 0-1,21 22 1,5 6-1,-26-28 0,0 0 0,29 28 1,2-8-1,-31-20 0,0 0 0,34 19 0,5-7 0,-39-12 0,0 0 0,40 4 0,1-8 0,-41 4 1,0 0-1,44-10 1,4-7-1,-48 17 2,0 0-2,53-24 3,-4-9-3,-49 33 4,0 0-4,48-47 4,-4-14-4,-44 61 5,0 0-5,39-72 5,-11-6-5,-28 78 8,0 0-8,19-82 9,-10 11-9,-9 71 10,0 0-10,-7-53 11,-16 13-11,23 40 10,0 0-10,-39-24 11,-14 15-11,53 9 10,0 0-10,-56 4 11,-2 11-11,58-15 8,0 0-8,-55 26 8,13 5-8,42-31 6,0 0-6,-34 33 7,11 4-7,0-1-1074</inkml:trace>
  <inkml:trace contextRef="#ctx0" brushRef="#br0" timeOffset="1844.7885">19264 9212 964,'0'0'0,"0"0"0,0 14 0,0-14 8,0 0-8,0 8 9,0-8-9,0 0 34,0 0-34,0 12 34,2-3-34,-2-9 38,0 0-38,2 7 39,-2-7-39,0 0 24,0 0-24,5 9 24,4-13-24,-9 4 25,0 0-25,17-7 25,12-10-25,-29 17 21,0 0-21,26-28 22,6-10-22,-32 38 20,0 0-20,28-43 20,2-9-20,-30 52 11,0 0-11,25-48 11,-8 6-11,-17 42 7,0 0-7,13-36 7,-8 13-7,-5 23 4,0 0-4,0-14 4,-4 2-4,4 12 4,0 0-4,-10-8 5,-13 9-5,23-1 6,0 0-6,-27 12 7,-4 20-7,31-32 13,0 0-13,-37 45 13,1 15-13,36-60 19,0 0-19,-28 68 20,7 6-20,21-74 20,0 0-20,-14 73 20,9-13-20,5-60 17,0 0-17,10 56 18,17-11-18,-27-45 13,0 0-13,35 36 13,13-8-13,-48-28 9,0 0-9,61 14 10,20-16-10,-81 2 10,0 0-10,92-23 10,7-13-10,-99 36 9,0 0-9,99-50 10,-13-19-10,-86 69 7,0 0-7,82-80 8,-3-14-8,-79 94 7,0 0-7,72-100 8,-10 7-8,-62 93 6,0 0-6,51-89 7,-5-4-7,-46 93 7,0 0-7,37-83 8,-9 21-8,-28 62 12,0 0-12,18-47 13,-11 21-13,-7 26 16,0 0-16,5-19 16,-5 10-16,0 9 19,0 0-19,0 0 20,-19 9-20,19-9 21,0 0-21,-18 28 21,-1 23-21,19-51 22,0 0-22,-16 63 23,4 16-23,12-79 20,0 0-20,-7 89 21,3-5-21,4-84 17,0 0-17,-2 90 17,-1 18-17,3-108 16,0 0-16,-4 102 17,-1-17-17,5-85 12,0 0-12,-7 72 13,3-16-13,4-56 4,0 0-4,0 45 5,-1-19-5,1-26-1,0 0 1,0 15-1,0-15 1,0 0-1424</inkml:trace>
  <inkml:trace contextRef="#ctx0" brushRef="#br0" timeOffset="3272.7209">20254 9454 1110,'0'0'0,"-5"-9"0,-18-11 0,23 20 6,0 0-6,-27-30 6,-1 3-6,28 27 21,0 0-21,-30-28 22,-5 9-22,35 19 24,0 0-24,-34-14 24,8 5-24,26 9 23,0 0-23,-23-3 24,7-1-24,16 4 25,0 0-25,-9 0 26,9 0-26,0 0 16,0 0-16,-2 7 17,8 2-17,-6-9 10,0 0-10,16 12 11,17-3-11,-33-9 4,0 0-4,44 5 4,4-5-4,-48 0 1,0 0-1,53-5 2,3-7-2,-56 12 0,0 0 0,62-21 1,9-10-1,-71 31 1,0 0-1,72-38 2,6-6-2,-78 44 2,0 0-2,76-45 2,-13-1-2,-63 46 5,0 0-5,58-42 5,-15 2-5,-43 40 10,0 0-10,30-27 11,-11 9-11,-19 18 21,0 0-21,12-12 21,-1 5-21,-11 7 26,0 0-26,7-1 27,-7 1-27,0 0 30,0 0-30,7 8 30,-10 25-30,3-33 28,0 0-28,-4 52 29,1 12-29,3-64 29,0 0-29,-2 69 30,0 4-30,2-73 25,0 0-25,4 67 26,4-9-26,-8-58 22,0 0-22,14 45 22,8-9-22,-22-36 18,0 0-18,23 24 18,5-12-18,-28-12 13,0 0-13,35-7 13,7-13-13,-42 20 5,0 0-5,41-33 6,-2-11-6,-39 44 2,0 0-2,33-53 2,-4-13-2,-29 66 0,0 0 0,23-64 0,-8 3 0,-15 61 0,0 0 0,13-45 0,-4 23 0,-9 22 1,0 0-1,3-12 1,2 3-1,-5 9 4,0 0-4,0 0 5,0 0-5,0 0 7,0 0-7,-8 19 8,-1 23-8,9-42 9,0 0-9,-5 48 9,6 4-9,-1-52 10,0 0-10,7 52 11,4-4-11,-11-48 9,0 0-9,16 45 9,5-5-9,-21-40 7,0 0-7,26 35 7,4-4-7,-30-31 6,0 0-6,39 21 6,9-6-6,-48-15 3,0 0-3,51 6 4,6-15-4,-57 9 3,0 0-3,54-26 3,1-14-3,-55 40 1,0 0-1,49-52 2,-8-17-2,-41 69 1,0 0-1,28-80 2,-12-1-2,-16 81 1,0 0-1,7-81 2,-10 13-2,3 68 3,0 0-3,-13-53 3,-6 16-3,19 37 4,0 0-4,-25-33 4,-3 11-4,28 22 3,0 0-3,-30-9 3,0 13-3,30-4 2,0 0-2,-25 17 3,8 11-3,17-28 1,0 0-1,-6 27 1,13 10-1,-7-37 0,0 0 0,18 39 0,12 6 0,-30-45-1,0 0 1,35 40 0,11-2 0,-46-38-5,0 0 5,57 33-4,10-7 4,-67-26-8,0 0 8,70 17-8,-1-10 8,-69-7-14,0 0 14,58 0-14,-21-3 14,-37 3-14,0 0 14,30-10-14,-10-8 14,-20 18-7,0 0 7,21-24-7,-9-16 7,-12 40-4,0 0 4,11-33-4,-11 9 4,0 24-2,0 0 2,-7-19-2,-4 5 2,11 14-2,0 0 2,-14-8-2,0 6 2,14 2-2,0 0 2,-12 10-1,-6 14 1,18-24-1,0 0 1,-18 39-1,3 11 1,15-50-1,0 0 1,-13 53 0,3-1 0,10-52-1,0 0 1,-4 49 0,8-8 0,-4-41-1,0 0 1,7 35 0,0-13 0,-7-22-1,0 0 1,10 16-1,4 0 1,-14-16-2,0 0 2,13 8-2,-13-8 2,0 0-2,0 0 2,9 7-2,-9-7 2,0 0-1,0 0 1,0 0 0,0-19 0,0 19-1,0 0 1,0-21 0,-4-8 0,4 29 0,0 0 0,-7-35 0,-4-5 0,11 40 1,0 0-1,-10-41 1,-3-4-1,13 45 2,0 0-2,-5-47 3,7 2-3,-2 45 2,0 0-2,7-33 3,-3 13-3,-4 20 2,0 0-2,10-19 3,8 5-3,-18 14 1,0 0-1,24-12 2,12 5-2,-36 7 0,0 0 0,40 0 1,6 5-1,-46-5 0,0 0 0,50 14 1,1 8-1,-51-22 0,0 0 0,51 35 1,4 10-1,-55-45 0,0 0 0,54 48 1,-1 1-1,-53-49 0,0 0 0,52 48 1,-8-8-1,-44-40 1,0 0-1,39 33 1,-11-5-1,-28-28 1,0 0-1,23 20 1,-13-13-1,-10-7 0,0 0 0,7 5 1,-7-5-1,0 0 0,0 0 0,0 7 1,-7-5-1,7-2 0,0 0 0,-7 0 0,0-5 0,7 5 1,0 0-1,-5-11 2,1-11-2,4 22 3,0 0-3,2-31 3,9-12-3,-11 43 5,0 0-5,14-51 6,9-9-6,-23 60 5,0 0-5,30-61 6,5 1-6,-35 60 5,0 0-5,35-52 5,-3 12-5,-32 40 4,0 0-4,25-28 4,-11 14-4,-14 14 2,0 0-2,11-12 2,-3 5-2,-8 7 1,0 0-1,7-3 2,-7 3-2,0 0 1,0 0-1,11-2 1,-4 2-1,-7 0 0,0 0 0,0 0 1,9 0-1,-9 0 0,0 0 0,0 0 0,0 0 0,0 0 0,0 0 0,10 5 0,1-8 0,0 1-1421</inkml:trace>
  <inkml:trace contextRef="#ctx0" brushRef="#br0" timeOffset="3809.1128">23397 8507 180,'0'0'0,"9"0"0,9-3 0,-18 3 22,0 0-22,14 0 22,-7 0-22,-7 0 29,0 0-29,0 0 30,10 12-30,-10-12 10,0 0-10,7 4 11,2-3-11,-9-1 5,0 0-5,13 7 6,-3 9-6,-10-16 2,0 0-2,14 26 2,2 8-2,-16-34 10,0 0-10,12 45 10,1 12-10,-13-57 60,0 0-60,7 68 60,-5 10-60,-2-78 96,0 0-96,3 83 97,2 16-97,-5-99 106,0 0-106,6 100 107,-4-3-107,-2-97 107,0 0-107,-4 90 108,-1-14-108,5-76 90,0 0-90,-4 64 90,8-9-90,-4-55 67,0 0-67,5 42 68,-1-25-68,-4-17 44,0 0-44,19-3 44,30-23-44,-1 2-1053</inkml:trace>
  <inkml:trace contextRef="#ctx0" brushRef="#br0" timeOffset="4173.6922">24050 8921 1099,'0'0'0,"7"-5"0,5-14 0,-12 19 0,0 0 0,16-21 1,-3 4-1,-13 17 4,0 0-4,10-16 5,3-3-5,-13 19 2,0 0-2,8-14 3,-6 2-3,-2 12 0,0 0 0,0 0 1,0 0-1,0 0 0,0 0 0,-14 9 0,-12 15 0,26-24 0,0 0 0,-34 31 0,-12 6 0,46-37 0,0 0 0,-51 38 1,-5 5-1,56-43 3,0 0-3,-69 48 4,-11 3-4,80-51 8,0 0-8,-76 51 8,4-7-8,72-44 21,0 0-21,-62 38 21,13-7-21,49-31 35,0 0-35,-39 19 36,13-7-36,26-12 46,0 0-46,-16 5 46,9-1-46,7-4 48,0 0-48,0 0 49,23-4-49,-23 4 42,0 0-42,44 0 43,40 0-43,-84 0 44,0 0-44,105 4 45,13 10-45,-118-14 36,0 0-36,134 19 36,16 5-36,-150-24 34,0 0-34,148 28 34,-7 1-34,-141-29 25,0 0-25,133 43 26,3 21-26,-136-64 10,0 0-10,118 49 10,-21-30-10,-2 0-1310</inkml:trace>
  <inkml:trace contextRef="#ctx0" brushRef="#br0" timeOffset="10511.8344">7013 6678 326,'0'0'0,"0"0"0,0 0 0,0 0 4,0 0-4,0 18 5,4 1-5,-4-19 22,0 0-22,8 20 22,7 3-22,-15-23 31,0 0-31,17 24 31,-3 5-31,-14-29 14,0 0-14,18 30 14,5 8-14,-23-38 15,0 0-15,23 42 16,3-3-16,-26-39 7,0 0-7,32 38 7,3 0-7,-35-38 3,0 0-3,43 37 3,3-4-3,-46-33 1,0 0-1,56 27 2,8-4-2,-64-23 0,0 0 0,74 19 1,5-2-1,-79-17 0,0 0 0,87 14 1,3 3-1,-90-17 6,0 0-6,95 12 6,18 4-6,-113-16 16,0 0-16,113 17 17,9 2-17,-122-19 19,0 0-19,130 25 20,8-1-20,-138-24 20,0 0-20,153 24 20,22-3-20,-175-21 21,0 0-21,180 17 22,-2 6-22,-178-23 17,0 0-17,189 24 18,-4-9-18,-185-15 21,0 0-21,195 18 21,8-1-21,-203-17 20,0 0-20,208 19 20,5-3-20,-213-16 23,0 0-23,224 17 24,4-1-24,-228-16 21,0 0-21,228 15 22,-1-1-22,-227-14 18,0 0-18,232 14 18,1 0-18,-233-14 15,0 0-15,234 15 15,1-3-15,-235-12 11,0 0-11,231 16 11,4-4-11,-235-12 7,0 0-7,231 16 7,-2 4-7,-229-20 5,0 0-5,232 21 6,-1-4-6,-231-17 6,0 0-6,235 23 7,-1 1-7,-234-24 8,0 0-8,238 21 8,6 3-8,-244-24 11,0 0-11,251 19 12,6-1-12,-257-18 15,0 0-15,261 17 15,11-2-15,-272-15 20,0 0-20,274 13 21,3-7-21,-277-6 20,0 0-20,284 4 20,5-2-20,-289-2 21,0 0-21,293-2 22,6-2-22,-299 4 22,0 0-22,298-8 23,5-4-23,-303 12 18,0 0-18,316-16 19,14-3-19,-330 19 19,0 0-19,336-21 20,-14 1-20,-322 20 18,0 0-18,330-25 19,9-6-19,-339 31 15,0 0-15,339-29 16,-7 1-16,-332 28 13,0 0-13,337-29 14,4 1-14,-341 28 12,0 0-12,337-31 12,-18-6-12,-319 37 14,0 0-14,319-41 15,-3-11-15,-316 52 13,0 0-13,307-61 13,-10-15-13,-297 76 10,0 0-10,284-74 11,-12 10-11,-272 64 11,0 0-11,266-68 11,-3-4-11,-263 72 9,0 0-9,254-78 9,-12-7-9,-242 85 8,0 0-8,230-83 9,-8 14-9,-222 69 7,0 0-7,203-66 7,-9-10-7,-194 76 5,0 0-5,180-82 6,-14-6-6,-166 88 4,0 0-4,146-85 5,-19 8-5,-127 77 3,0 0-3,115-80 4,-4-17-4,-111 97 3,0 0-3,99-93 3,-18 13-3,-81 80 2,0 0-2,71-81 3,-6-1-3,-65 82 1,0 0-1,58-88 2,-12-5-2,-46 93 2,0 0-2,34-90 3,-18 13-3,-16 77 0,0 0 0,-2-79 1,-14-8-1,16 87 0,0 0 0,-30-83 0,-11-2 0,41 85 0,0 0 0,-51-81 0,-9 1 0,60 80 0,0 0 0,-69-81 0,-17-9 0,86 90 0,0 0 0,-95-88 0,-8 12 0,103 76 0,0 0 0,-121-78 0,-28-7 0,149 85 0,0 0 0,-167-88 0,-13 0 0,180 88 0,0 0 0,-193-78 0,-20 5 0,213 73-1,0 0 1,-228-69-1,-5 5 1,233 64-4,0 0 4,-245-73-4,-9-3 4,254 76-7,0 0 7,-260-69-7,-8 8 7,268 61-8,0 0 8,-270-57-8,-5 5 8,275 52-10,0 0 10,-283-57-10,-20-4 10,303 61-12,0 0 12,-309-58-11,-5 4 11,314 54-10,0 0 10,-323-45-9,-23 9 9,346 36-8,0 0 8,-348-32-7,-6 12 7,354 20-5,0 0 5,-362-21-5,-16 0 5,378 21-4,0 0 4,-376-15-4,6 2 4,370 13-3,0 0 3,-374-8-3,-2 8 3,376 0-3,0 0 3,-385 0-2,-8 5 2,393-5-3,0 0 3,-392 7-3,-5-2 3,397-5-5,0 0 5,-403 9-4,1 6 4,402-15-5,0 0 5,-401 18-4,4 1 4,397-19-2,0 0 2,-393 17-2,-3 2 2,396-19-2,0 0 2,-382 17-1,4-3 1,378-14-2,0 0 2,-364 21-1,-1 7 1,365-28-1,0 0 1,-379 36-1,-24 11 1,403-47-3,0 0 3,-400 46-2,18 3 2,382-49-3,0 0 3,-352 36-3,22-6 3,330-30-3,0 0 3,-320 31-3,1 5 3,319-36-3,0 0 3,-304 50-3,9 18 3,295-68-3,0 0 3,-284 69-2,18 4 2,266-73-2,0 0 2,-258 76-2,1 0 2,257-76-2,0 0 2,-249 102-2,7 23 2,242-125-3,0 0 3,-224 133-2,12 4 2,212-137-3,0 0 3,-194 138-3,19 7 3,175-145-4,0 0 4,-137 149-3,29 17 3,108-166-3,0 0 3,-87 163-2,22 2 2,65-165-3,0 0 3,-48 150-3,22-17 3,26-133-5,0 0 5,-5 132-4,19-2 4,-14-130-19,0 0 19,40 124-18,24-15 18,3 2-960</inkml:trace>
  <inkml:trace contextRef="#ctx1" brushRef="#br0">6995 6449</inkml:trace>
  <inkml:trace contextRef="#ctx1" brushRef="#br0" timeOffset="2272.5503">15776 15478</inkml:trace>
  <inkml:trace contextRef="#ctx0" brushRef="#br0" timeOffset="24351.7914">26798 12682 684,'0'0'0,"0"0"0,0 0 0,0 0 13,0 0-13,-25-32 13,13 13-13,12 19 37,0 0-37,-14-22 37,-6 3-37,20 19 38,0 0-38,-21-14 39,-2 4-39,23 10 36,0 0-36,-25-7 37,-3-2-37,28 9 28,0 0-28,-30-7 29,-5 2-29,35 5 19,0 0-19,-39-4 20,-2 1-20,41 3 17,0 0-17,-46-2 18,-5 2-18,51 0 23,0 0-23,-54 0 23,-1-1-23,55 1 23,0 0-23,-57-2 24,-6-2-24,63 4 27,0 0-27,-76-10 27,-12 1-27,88 9 26,0 0-26,-97-10 27,-2-4-27,99 14 25,0 0-25,-110-17 26,-10-4-26,120 21 22,0 0-22,-123-24 23,-4-4-23,127 28 25,0 0-25,-131-29 26,-10-1-26,141 30 25,0 0-25,-153-29 25,-12 3-25,165 26 24,0 0-24,-176-23 25,-6 3-25,182 20 20,0 0-20,-196-21 20,-19-2-20,215 23 8,0 0-8,-224-20 8,-16 2-8,240 18 1,0 0-1,-244-15 1,-6-10-1,250 25 0,0 0 0,-247-22 0,1-2 0,246 24-1,0 0 1,-240-24-1,4 1 1,236 23-2,0 0 2,-231-21-1,1 2 1,230 19-1,0 0 1,-226-21-1,-3 2 1,229 19-1,0 0 1,-231-17 0,0 2 0,231 15 0,0 0 0,-235-21 0,-5 0 0,240 21-1,0 0 1,-245-19 0,-4-5 0,249 24 0,0 0 0,-256-25 0,-4-4 0,260 29 0,0 0 0,-266-28 0,1 8 0,265 20 1,0 0-1,-266-19 1,-4 1-1,270 18 1,0 0-1,-275-19 2,-1-5-2,276 24 2,0 0-2,-280-21 2,-5 6-2,285 15 0,0 0 0,-303-12 1,-9-6-1,312 18 0,0 0 0,-311-10 0,0 5 0,311 5 0,0 0 0,-301-4 0,1-3 0,300 7-1,0 0 1,-304-1-1,2 6 1,302-5-1,0 0 1,-296 8 0,6 5 0,290-13-1,0 0 1,-285 13 0,-3 5 0,288-18 0,0 0 0,-286 17 0,-11 11 0,297-28 1,0 0-1,-296 41 1,-6 15-1,302-56 1,0 0-1,-298 60 2,5 4-2,293-64 1,0 0-1,-289 61 1,-6-8-1,295-53 2,0 0-2,-291 56 2,8 4-2,283-60 0,0 0 0,-273 68 1,6 10-1,267-78 0,0 0 0,-257 78 0,8-9 0,249-69 0,0 0 0,-245 72 0,1 6 0,244-78 0,0 0 0,-235 82 0,4 4 0,231-86-1,0 0 1,-224 83-1,7-12 1,217-71-3,0 0 3,-214 76-2,3 9 2,211-85-4,0 0 4,-200 88-4,15-3 4,185-85-5,0 0 5,-177 82-5,20-6 5,157-76-6,0 0 6,-148 86-5,11 16 5,137-102-5,0 0 5,-126 99-5,4-6 5,122-93-5,0 0 5,-109 97-5,14 9 5,95-106-5,0 0 5,-80 104-4,20-7 4,60-97-5,0 0 5,-44 100-5,12 4 5,32-104-6,0 0 6,-19 104-5,19-6 5,0-98-4,0 0 4,16 99-3,14 3 3,-30-102-2,0 0 2,51 99-2,30-2 2,-81-97-5,0 0 5,99 93-4,12 6 4,-111-99-5,0 0 5,136 104-5,27-4 5,-163-100-12,0 0 12,181 99-11,19-9 11,-200-90-18,0 0 18,215 90-18,13 6 18,-228-96-24,0 0 24,243 85-23,13-12 23,-256-73-25,0 0 25,281 61-24,13-13 24,-294-48-25,0 0 25,316 43-25,4 2 25,-320-45-36,0 0 36,330 47-35,9 7 35,-339-54-45,0 0 45,349 57-44,4 2 44,-353-59-34,0 0 34,369 62-34,-2-2 34,-367-60-31,0 0 31,365 66-31,0 5 31,-365-71-19,0 0 19,371 75-18,17-3 18,-388-72-11,0 0 11,394 66-11,5-4 11,-399-62-8,0 0 8,391 59-8,-8-3 8,-383-56-5,0 0 5,387 53-4,6 3 4,-393-56-2,0 0 2,405 46-2,0-9 2,-405-37-1,0 0 1,412 29-1,4-8 1,-416-21 0,0 0 0,420 10 0,0-13 0,-420 3 0,0 0 0,425-16 1,4-12-1,-429 28 1,0 0-1,431-36 2,14-9-2,-445 45 4,0 0-4,444-43 4,-3 8-4,-441 35 6,0 0-6,440-33 7,-2-1-7,-438 34 9,0 0-9,432-35 9,-5 1-9,-427 34 13,0 0-13,432-44 13,-5-9-13,-427 53 16,0 0-16,429-64 16,-2-14-16,-427 78 19,0 0-19,415-76 19,-7 6-19,-408 70 31,0 0-31,379-72 31,-17-4-31,-362 76 45,0 0-45,348-85 45,-29-10-45,-319 95 48,0 0-48,298-97 48,-28 5-48,-270 92 49,0 0-49,251-104 49,-29-8-49,-222 112 45,0 0-45,208-122 46,-26 1-46,-182 121 40,0 0-40,152-129 40,-27-5-40,-125 134 28,0 0-28,99-136 28,-25-1-28,-74 137 21,0 0-21,50-132 21,-27 11-21,-23 121 21,0 0-21,1-121 21,-20-4-21,19 125 21,0 0-21,-34-122 21,-13 7-21,47 115 19,0 0-19,-60-117 20,-13-4-20,73 121 19,0 0-19,-97-122 19,-23 5-19,120 117 18,0 0-18,-141-118 18,-16 2-18,157 116 19,0 0-19,-182-116 20,-24 9-20,206 107 18,0 0-18,-231-107 19,-22 1-19,253 106 18,0 0-18,-264-92 18,-17 11-18,281 81 15,0 0-15,-288-74 15,-6 4-15,294 70 10,0 0-10,-309-60 10,-20 16-10,329 44 7,0 0-7,-342-36 8,-4 12-8,-1 1-1444</inkml:trace>
  <inkml:trace contextRef="#ctx0" brushRef="#br0" timeOffset="31315.3847">30458 6690 303,'0'0'0,"0"0"0,0 0 0,0 0 16,0 0-16,-27-19 17,13 7-17,14 12 70,0 0-70,-14-12 70,0 3-70,14 9 86,0 0-86,-12-8 87,-1-1-87,13 9 80,0 0-80,-12-9 81,0 8-81,12 1 46,0 0-46,-15 0 46,0 1-46,15-1 42,0 0-42,-16 9 43,-2 3-43,18-12 21,0 0-21,-19 21 22,-3 10-22,22-31 12,0 0-12,-24 45 13,-4 17-13,28-62 7,0 0-7,-32 80 7,-4 14-7,36-94 5,0 0-5,-37 103 5,2 8-5,35-111 2,0 0-2,-32 116 2,9 0-2,23-116 3,0 0-3,-14 121 3,4 9-3,10-130 6,0 0-6,-2 130 6,7-9-6,-5-121 5,0 0-5,20 111 6,15-2-6,-35-109 6,0 0-6,44 95 6,9-14-6,-53-81 5,0 0-5,62 68 6,7-15-6,-69-53 4,0 0-4,77 40 5,15-10-5,-92-30 4,0 0-4,94 20 4,-3-8-4,-91-12 4,0 0-4,97 2 4,4-12-4,-101 10 11,0 0-11,99-21 11,1-8-11,-100 29 20,0 0-20,96-40 20,-10-9-20,-86 49 25,0 0-25,81-64 26,-5-8-26,-76 72 29,0 0-29,64-73 30,-15-2-30,-49 75 25,0 0-25,34-84 26,-17-15-26,-17 99 25,0 0-25,7-109 25,-10-5-25,3 114 29,0 0-29,-14-118 30,-11-12-30,25 130 30,0 0-30,-35-128 31,-15 11-31,50 117 28,0 0-28,-54-109 29,-8-4-29,62 113 24,0 0-24,-64-102 25,-5 10-25,69 92 24,0 0-24,-79-88 24,-22-2-24,101 90 17,0 0-17,-112-85 17,-10 13-17,122 72 14,0 0-14,-136-56 14,-9 23-14,145 33 3,0 0-3,-148-12 3,-2 19-3,150-7-1,0 0 1,-131 36 0,24 37 0,-1-2-1271</inkml:trace>
  <inkml:trace contextRef="#ctx0" brushRef="#br0" timeOffset="33086.2999">30684 7445 807,'0'0'0,"0"0"0,0 0 0,0 0 8,0 0-8,0 0 9,-18 24-9,18-24 30,0 0-30,-11 21 31,-8 15-31,19-36 32,0 0-32,-30 45 32,-9 11-32,39-56 21,0 0-21,-49 65 22,-8 27-22,57-92 14,0 0-14,-54 94 15,6-13-15,48-81 10,0 0-10,-37 71 11,14-16-11,23-55 7,0 0-7,-18 40 8,8-16-8,10-24 4,0 0-4,-6 14 4,6-14-4,0 0 2,0 0-2,9 2 2,9-14-2,-18 12 1,0 0-1,23-26 1,12-12-1,-35 38 1,0 0-1,39-42 1,-2 2-1,-37 40 1,0 0-1,37-38 2,2-2-2,-39 40 2,0 0-2,32-32 2,-13 16-2,-19 16 2,0 0-2,12-9 2,-4 6-2,-8 3 1,0 0-1,15 9 2,14 15-2,-29-24 1,0 0-1,28 33 1,-5 1-1,-23-34 0,0 0 0,21 35 1,2-7-1,-23-28 0,0 0 0,32 22 0,8-5 0,-40-17 0,0 0 0,43 12 0,-6-12 0,-37 0 0,0 0 0,37-12 0,2-17 0,-39 29 2,0 0-2,31-49 3,-11-18-3,-20 67 10,0 0-10,5-85 10,-12-8-10,7 93 18,0 0-18,-19-94 18,-11-1-18,30 95 35,0 0-35,-34-90 35,1 9-35,33 81 45,0 0-45,-36-64 46,-1 20-46,37 44 48,0 0-48,-37-24 49,5 16-49,32 8 33,0 0-33,-31 3 34,-3 11-34,1 0-1047</inkml:trace>
  <inkml:trace contextRef="#ctx0" brushRef="#br0" timeOffset="33671.3359">30987 7704 326,'0'0'0,"0"0"0,21 4 0,-21-4 4,0 0-4,16 0 5,-7 0-5,-9 0 8,0 0-8,11-4 9,5-1-9,-16 5 3,0 0-3,19-8 4,2-8-4,-21 16 2,0 0-2,18-19 3,-6-5-3,-12 24 3,0 0-3,9-28 3,-5 2-3,-4 26 25,0 0-25,0-24 26,-4 5-26,4 19 75,0 0-75,-9-9 76,-1 6-76,10 3 109,0 0-109,-15 7 110,0 13-110,15-20 94,0 0-94,-18 32 95,2 13-95,16-45 78,0 0-78,-9 60 79,7 9-79,2-69 58,0 0-58,9 77 59,9-5-59,-18-72 43,0 0-43,26 59 43,4-9-43,-30-50 34,0 0-34,37 40 35,8-11-35,-45-29 27,0 0-27,42 16 27,-10-7-27,-32-9 25,0 0-25,30-6 25,0-6-25,-30 12 15,0 0-15,23-27 16,-13-20-16,-10 47 8,0 0-8,-7-59 8,-16-8-8,23 67 3,0 0-3,-37-70 4,-5 6-4,42 64 0,0 0 0,-46-60 1,-2 8-1,48 52-1,0 0 1,-47-45 0,4 2 0,43 43-4,0 0 4,-40-37-3,8 8 3,32 29-7,0 0 7,-23-30-6,11 11 6,12 19-5,0 0 5,-4-12-4,6 4 4,-2 8-2,0 0 2,21-7-2,28-9 2,-49 16-1,0 0 1,59-17-1,8-4 1,-67 21 0,0 0 0,70-19 0,6 2 0,-76 17 0,0 0 0,67-33 0,-12-17 0,0 1-1089</inkml:trace>
  <inkml:trace contextRef="#ctx0" brushRef="#br0" timeOffset="34601.6833">31901 6427 863,'0'0'0,"15"-3"0,23-6 0,-38 9 6,0 0-6,43-8 6,-8 13-6,-35-5 13,0 0-13,32 15 14,-2 22-14,-30-37 22,0 0-22,28 39 23,-3 8-23,-25-47 15,0 0-15,19 50 16,-3 7-16,-16-57 13,0 0-13,12 61 13,-3 12-13,-9-73 17,0 0-17,5 81 18,1 13-18,-6-94 19,0 0-19,5 103 20,0 8-20,-5-111 23,0 0-23,6 113 24,-1 3-24,-5-116 24,0 0-24,5 110 25,1-6-25,-6-104 24,0 0-24,3 88 25,-1-13-25,-2-75 20,0 0-20,-2 55 20,-3-22-20,5-33 16,0 0-16,-7 12 17,7-12-17,0 0 12,0 0-12,-9-28 12,-2-13-12,11 41 12,0 0-12,-16-45 12,-8-4-12,24 49 8,0 0-8,-29-39 8,-6 9-8,35 30 6,0 0-6,-40-19 6,-8 12-6,48 7 5,0 0-5,-55 7 5,-10 9-5,65-16 2,0 0-2,-67 33 2,-2 8-2,69-41 0,0 0 0,-62 52 0,8 4 0,54-56-2,0 0 2,-43 51-1,13-9 1,30-42-1,0 0 1,-14 29 0,12-8 0,2-21 0,0 0 0,9 14 0,11-4 0,-20-10 0,0 0 0,44 2 1,42-11-1,-86 9 2,0 0-2,99-19 2,0-17-2,-99 36 3,0 0-3,99-54 4,1-10-4,-100 64 3,0 0-3,90-71 3,-16 9-3,-74 62 2,0 0-2,60-60 2,-17 8-2,-43 52 2,0 0-2,31-49 2,-9-3-2,-22 52 7,0 0-7,14-41 7,-5 10-7,-9 31 18,0 0-18,1-21 19,-4 12-19,3 9 25,0 0-25,0 0 26,0 5-26,0-5 27,0 0-27,3 12 27,1 8-27,-4-20 22,0 0-22,3 15 22,4 2-22,-7-17 15,0 0-15,8 9 16,-3-2-16,-5-7 13,0 0-13,0 0 13,0 0-13,0 0 11,0 0-11,14-3 11,5-10-11,-19 13 12,0 0-12,23-29 12,-2-18-12,-21 47 12,0 0-12,15-53 13,-12 1-13,-3 52 12,0 0-12,-2-54 12,-6 6-12,8 48 11,0 0-11,-13-47 11,-1 5-11,14 42 10,0 0-10,-19-33 10,-6 11-10,25 22 7,0 0-7,-27-9 7,1 13-7,26-4 5,0 0-5,-25 21 6,1 11-6,24-32 4,0 0-4,-23 45 4,7 11-4,16-56 1,0 0-1,-6 66 1,17 20-1,-11-86 0,0 0 0,25 90 0,8-5 0,-33-85 0,0 0 0,55 73 0,19-8 0,-74-65-1,0 0 1,88 59 0,8-10 0,-96-49-2,0 0 2,104 24-1,0-35 1,-2 1-1315</inkml:trace>
  <inkml:trace contextRef="#ctx0" brushRef="#br0" timeOffset="35983.474">30415 9040 617,'0'0'0,"23"-10"0,27-11 0,-50 21 45,0 0-45,60-20 46,7-5-46,-67 25 47,0 0-47,85-24 47,22-4-47,-107 28 34,0 0-34,122-29 34,16-7-34,-138 36 23,0 0-23,148-40 23,21-5-23,-169 45 16,0 0-16,184-49 16,5 3-16,-189 46 26,0 0-26,185-42 26,-12 9-26,-173 33 19,0 0-19,145-27 19,-27 2-19,-118 25 33,0 0-33,97-20 33,-12 1-33,-85 19 34,0 0-34,67-14 34,-27 3-34,-40 11 34,0 0-34,25-33 34,-7-43-34,-1 0-870</inkml:trace>
  <inkml:trace contextRef="#ctx0" brushRef="#br0" timeOffset="40849.0313">28938 14085 628,'0'0'0,"0"0"0,2 42 0,-2-42 21,0 0-21,5 32 21,4-7-21,-9-25 53,0 0-53,11 19 53,1 0-53,-12-19 47,0 0-47,9 14 48,0-6-48,-9-8 42,0 0-42,7 7 43,0-7-43,-7 0 37,0 0-37,3-12 37,-4-19-37,1 31 31,0 0-31,-9-52 31,-7-29-31,16 81 28,0 0-28,-16-94 29,-3-8-29,19 102 51,0 0-51,-18-116 51,4-22-51,14 138 70,0 0-70,-11-149 70,6-28-70,5 177 68,0 0-68,2-202 69,7-20-69,-9 222 56,0 0-56,14-232 56,3-10-56,-17 242 45,0 0-45,20-242 46,-1-6-46,-19 248 30,0 0-30,27-244 31,4 4-31,-31 240 20,0 0-20,43-237 20,12 1-20,-55 236 13,0 0-13,63-228 14,8 6-14,-71 222 9,0 0-9,86-218 10,18 2-10,-104 216 13,0 0-13,111-206 14,15 12-14,-126 194 14,0 0-14,136-173 14,15 23-14,-151 150 11,0 0-11,140-134 12,-15 22-12,-125 112 12,0 0-12,110-92 13,-12 27-13,-98 65 8,0 0-8,74-49 8,-24 13-8,-50 36 5,0 0-5,35-31 6,-14 1-6,-21 30 5,0 0-5,13-28 5,-10-3-5,-3 31 7,0 0-7,-3-26 8,-6 6-8,9 20 8,0 0-8,-14-23 8,-6-3-8,20 26 8,0 0-8,-24-28 9,-3 4-9,27 24 10,0 0-10,-28-19 10,1 5-10,27 14 8,0 0-8,-26-10 9,1 5-9,25 5 8,0 0-8,-23 0 8,6 3-8,17-3 7,0 0-7,-18 12 7,-1 9-7,19-21 5,0 0-5,-23 30 6,-6 16-6,29-46 2,0 0-2,-35 57 3,-9 6-3,44-63 1,0 0-1,-60 67 2,-19 2-2,79-69 0,0 0 0,-87 80 0,-5 10 0,92-90 0,0 0 0,-93 83 0,-1-14 0,94-69 0,0 0 0,-95 61 0,5-13 0,90-48-1,0 0 1,-79 45 0,13-15 0,66-30 0,0 0 0,-51 24 0,11-5 0,40-19 0,0 0 0,-32 12 0,11-8 0,21-4 0,0 0 0,-11-4 0,13-11 0,-2 15 0,0 0 0,19-30 0,24-17 0,-43 47 0,0 0 0,67-65 0,33-32 0,-100 97 0,0 0 0,113-101 1,11 4-1,-124 97 0,0 0 0,134-102 0,7-10 0,-141 112 0,0 0 0,125-97 0,-22 24 0,-103 73 0,0 0 0,81-57 0,-11 12 0,-70 45 0,0 0 0,55-31 0,-23 10 0,-32 21-1,0 0 1,19-10 0,-3 8 0,-16 2-1,0 0 1,20 12-1,8 25 1,-28-37-2,0 0 2,25 64-2,-13 31 2,-12-95-3,0 0 3,12 116-2,4 17 2,-16-133-7,0 0 7,25 145-7,10 16 7,-35-161-11,0 0 11,57 179-11,20 11 11,-1 0-1518</inkml:trace>
  <inkml:trace contextRef="#ctx0" brushRef="#br0" timeOffset="51384.7914">25107 12841 975,'0'0'0,"0"0"0,-2-38 0,2 38 30,0 0-30,-5-42 30,-2-1-30,7 43 72,0 0-72,-7-45 72,0 3-72,7 42 44,0 0-44,-9-39 45,-5 2-45,14 37 4,0 0-4,-19-36 5,-4-2-5,23 38 1,0 0-1,-27-40 1,-8-3-1,0-1-900</inkml:trace>
  <inkml:trace contextRef="#ctx0" brushRef="#br0" timeOffset="52001.4097">24571 12171 953,'0'0'0,"-25"-5"0,-42-2 0,67 7 7,0 0-7,-92-5 7,-12 10-7,104-5 2,0 0-2,-109 24 3,-8 21-3,117-45 1,0 0-1,-127 59 1,-21 7-1,148-66 14,0 0-14,-152 81 15,2 13-15,150-94 34,0 0-34,-146 100 34,-6 11-34,152-111 45,0 0-45,-150 116 46,-9 12-46,159-128 34,0 0-34,-148 129 35,19 5-35,129-134 25,0 0-25,-113 133 26,18 12-26,95-145 21,0 0-21,-69 140 22,25 4-22,44-144 18,0 0-18,-20 152 19,26 6-19,-6-158 15,0 0-15,31 166 16,31 14-16,-62-180 13,0 0-13,76 182 14,21 3-14,-97-185 11,0 0-11,117 176 12,25-15-12,-142-161 10,0 0-10,161 144 11,14-26-11,-175-118 11,0 0-11,182 95 12,8-16-12,-190-79 12,0 0-12,198 66 13,8-10-13,-206-56 13,0 0-13,205 31 14,-4-23-14,-201-8 16,0 0-16,201-10 17,8-14-17,-209 24 18,0 0-18,206-38 19,-7-11-19,-199 49 20,0 0-20,195-52 21,-8-8-21,-187 60 18,0 0-18,169-71 18,-15-19-18,-154 90 17,0 0-17,137-95 17,-26 5-17,-111 90 23,0 0-23,101-106 23,-15-19-23,-86 125 21,0 0-21,76-134 22,-12-3-22,-64 137 25,0 0-25,51-149 25,-17-12-25,-34 161 25,0 0-25,14-176 25,-18-8-25,4 184 25,0 0-25,-19-185 25,-18 3-25,37 182 20,0 0-20,-55-171 20,-12 6-20,67 165 18,0 0-18,-88-150 19,-15 8-19,103 142 15,0 0-15,-114-140 16,-20 1-16,134 139 11,0 0-11,-143-126 11,-13 22-11,156 104 10,0 0-10,-150-105 10,7 1-10,143 104 8,0 0-8,-134-90 8,2 17-8,132 73 7,0 0-7,-125-52 8,-1 7-8,126 45 6,0 0-6,-118-27 6,2 11-6,116 16 5,0 0-5,-119 0 5,1 12-5,118-12 3,0 0-3,-113 28 4,7 12-4,106-40 2,0 0-2,-99 60 2,11 25-2,88-85 0,0 0 0,-81 71 0,14-33 0,2-2-1570</inkml:trace>
  <inkml:trace contextRef="#ctx0" brushRef="#br0" timeOffset="54702.5949">24811 12682 303,'0'0'0,"0"0"0,-13-26 0,13 26 0,0 0 0,-12-25 1,0 1-1,12 24-4,0 0 4,-15-24-4,-4 3 4,-2-1-162</inkml:trace>
  <inkml:trace contextRef="#ctx0" brushRef="#br0" timeOffset="55219.3281">24202 12316 247,'0'0'0,"-30"6"0,-46 7 0,76-13 9,0 0-9,-101 23 9,-6 8-9,107-31 19,0 0-19,-122 42 19,-7 8-19,129-50 25,0 0-25,-138 71 26,6 20-26,132-91 25,0 0-25,-125 103 26,12 0-26,113-103 25,0 0-25,-110 122 25,10 19-25,100-141 24,0 0-24,-94 154 25,17 9-25,77-163 17,0 0-17,-60 171 18,17 13-18,43-184 13,0 0-13,-24 194 13,11 8-13,13-202 8,0 0-8,0 206 8,13 2-8,-13-208 8,0 0-8,19 202 9,16-6-9,-35-196 8,0 0-8,53 183 8,20-15-8,-73-168 8,0 0-8,86 149 8,4-28-8,-90-121 9,0 0-9,115 100 10,22-20-10,-137-80 23,0 0-23,156 62 23,10-22-23,-166-40 49,0 0-49,174 23 50,12-15-50,-186-8 63,0 0-63,183-8 64,-3-18-64,-180 26 58,0 0-58,171-44 59,-3-18-59,-168 62 51,0 0-51,161-69 51,-4 0-51,-157 69 42,0 0-42,143-75 43,-13-6-43,-130 81 37,0 0-37,117-95 38,-10-9-38,-107 104 32,0 0-32,92-111 32,-20-10-32,-72 121 37,0 0-37,55-128 37,-20-12-37,-35 140 35,0 0-35,23-152 35,-10-16-35,-13 168 34,0 0-34,-4-182 35,-15-3-35,19 185 28,0 0-28,-34-191 28,-15-4-28,49 195 24,0 0-24,-60-180 24,-11 19-24,71 161 20,0 0-20,-74-140 21,0 13-21,74 127 15,0 0-15,-69-109 15,0 21-15,69 88 11,0 0-11,-70-74 11,-3 13-11,73 61 3,0 0-3,-77-45 4,-6 21-4,0 0-1276</inkml:trace>
</inkml:ink>
</file>

<file path=ppt/ink/ink2.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traceFormat>
        <inkml:channelProperties>
          <inkml:channelProperty channel="X" name="resolution" value="621.35925" units="1/cm"/>
          <inkml:channelProperty channel="Y" name="resolution" value="636.3006" units="1/cm"/>
          <inkml:channelProperty channel="F" name="resolution" value="0" units="1/dev"/>
        </inkml:channelProperties>
      </inkml:inkSource>
      <inkml:timestamp xml:id="ts0" timeString="2020-11-01T03:27:45.248"/>
    </inkml:context>
    <inkml:brush xml:id="br0">
      <inkml:brushProperty name="width" value="0.05292" units="cm"/>
      <inkml:brushProperty name="height" value="0.05292" units="cm"/>
      <inkml:brushProperty name="color" value="#FF0000"/>
    </inkml:brush>
  </inkml:definitions>
  <inkml:trace contextRef="#ctx0" brushRef="#br0">12140 11368 505,'0'0'0,"0"0"0,0 0 0,0 0 10,0 0-10,0 0 11,0 0-11,0 0 37,0 0-37,0 0 38,0 0-38,0 0 38,0 0-38,0 0 38,0 28-38,0-28 24,0 0-24,-9 27 25,-5 20-25,14-47 16,0 0-16,-18 59 17,4 8-17,14-67 11,0 0-11,-16 85 12,-7 35-12,23-120 7,0 0-7,-25 136 7,-8 18-7,33-154 4,0 0-4,-34 177 4,-1 10-4,35-187 2,0 0-2,-32 201 2,4 1-2,28-202 1,0 0-1,-25 197 1,6-13-1,19-184 5,0 0-5,-9 166 6,9-10-6,0-156 11,0 0-11,5 128 12,10-35-12,-15-93 11,0 0-11,24 69 11,5-18-11,1-1-590</inkml:trace>
  <inkml:trace contextRef="#ctx0" brushRef="#br0" timeOffset="781.8575">11834 11472 651,'0'0'0,"13"-4"0,15-11 0,-28 15-5,0 0 5,53-19-5,19 1 5,-72 18-11,0 0 11,81-17-10,6 2 10,-87 15-1,0 0 1,99-16-1,8-1 1,-107 17 0,0 0 0,113-23 1,6-4-1,-119 27 12,0 0-12,125-30 12,13 2-12,-138 28 31,0 0-31,151-27 31,8 1-31,-159 26 36,0 0-36,163-24 37,-10 5-37,-153 19 31,0 0-31,154-14 31,-1 3-31,-153 11 25,0 0-25,140-5 26,-17 2-26,-123 3 22,0 0-22,102 5 22,-12 7-22,-90-12 19,0 0-19,75 22 20,-17 8-20,-58-30 16,0 0-16,35 43 16,-10 19-16,-25-62 10,0 0-10,12 75 11,-12 18-11,0-93 7,0 0-7,-12 102 8,-8 16-8,20-118 6,0 0-6,-23 126 6,-8 2-6,31-128 4,0 0-4,-30 137 5,1 15-5,29-152 6,0 0-6,-28 158 6,2 8-6,26-166 6,0 0-6,-23 154 7,5-12-7,18-142 9,0 0-9,-12 138 10,1-3-10,11-135 13,0 0-13,-9 116 14,2-24-14,7-92 16,0 0-16,-9 83 17,1-15-17,8-68 19,0 0-19,-7 55 20,-2-20-20,9-35 24,0 0-24,-27 27 24,-22-1-24,49-26 24,0 0-24,-76 19 24,-28-7-24,104-12 29,0 0-29,-124 13 30,-24-7-30,148-6 19,0 0-19,-162 13 19,-27 6-19,189-19 10,0 0-10,-201 24 10,-9 2-10,210-26 8,0 0-8,-210 33 9,0 3-9,210-36 7,0 0-7,-196 50 8,2 14-8,194-64 4,0 0-4,-173 64 4,17-7-4,156-57 1,0 0-1,-123 51 2,33-10-2,90-41 0,0 0 0,-53 16 0,46-27 0,0 1-1037</inkml:trace>
  <inkml:trace contextRef="#ctx0" brushRef="#br0" timeOffset="1426.7211">20764 11065 796,'0'0'0,"0"0"0,0 0 0,0 0 0,0 0 0,11 31 0,-8-17 0,-3-14-1,0 0 1,4 28 0,-4 24 0,0-52 1,0 0-1,-4 76 1,-10 33-1,14-109 3,0 0-3,-19 135 4,-6 29-4,25-164 9,0 0-9,-32 189 9,-5 34-9,37-223 13,0 0-13,-40 222 13,-1-4-13,41-218 25,0 0-25,-35 204 26,12-10-26,23-194 35,0 0-35,-20 178 35,3-17-35,17-161 33,0 0-33,-9 140 33,5-19-33,4-121 30,0 0-30,0 82 31,4-41-31,-4 1-762</inkml:trace>
  <inkml:trace contextRef="#ctx0" brushRef="#br0" timeOffset="2056.0373">20558 11202 527,'0'0'0,"12"0"0,16-4 0,-28 4 0,0 0 0,46-5 0,16-2 0,-62 7 13,0 0-13,76-8 13,21-3-13,-97 11 10,0 0-10,113-12 11,16-2-11,-129 14 25,0 0-25,146-15 26,16-1-26,-162 16 27,0 0-27,182-22 28,10-9-28,-192 31 22,0 0-22,195-33 22,-7-7-22,-188 40 20,0 0-20,179-36 21,-17 3-21,-162 33 16,0 0-16,152-21 17,-16 14-17,-136 7 24,0 0-24,114 3 25,-18 18-25,-96-21 27,0 0-27,84 30 28,-13 16-28,-71-46 24,0 0-24,62 49 25,-13 4-25,-49-53 14,0 0-14,39 59 14,-11 12-14,-28-71 7,0 0-7,21 80 7,-12 10-7,-9-90 6,0 0-6,9 95 6,-2-2-6,-7-93 4,0 0-4,7 99 5,4 15-5,-11-114 3,0 0-3,12 115 3,8 0-3,-20-115 3,0 0-3,24 115 3,3-1-3,-27-114 3,0 0-3,30 107 4,0-13-4,-30-94 3,0 0-3,31 93 4,-2 4-4,-29-97 10,0 0-10,23 95 11,-11-10-11,-12-85 14,0 0-14,-2 80 15,-15 1-15,17-81 16,0 0-16,-41 81 17,-26 1-17,67-82 19,0 0-19,-101 74 20,-40-10-20,141-64 14,0 0-14,-185 57 15,-37-3-15,222-54 14,0 0-14,-248 53 15,-6 1-15,254-54 18,0 0-18,-245 49 19,1-10-19,244-39 20,0 0-20,-224 45 21,23-3-21,201-42 19,0 0-19,-189 48 20,9 8-20,2-3-943</inkml:trace>
  <inkml:trace contextRef="#ctx0" brushRef="#br0" timeOffset="2568.3937">15302 15987 830,'0'0'0,"0"0"0,9 35 0,-9-35 52,0 0-52,9 46 53,-2 29-53,-7-75 91,0 0-91,3 103 92,-6 39-92,3-142 46,0 0-46,-12 186 47,-13 82-47,25-268 23,0 0-23,-37 329 24,-9 37-24,46-366 12,0 0-12,-50 326 13,10-65-13,40-261 11,0 0-11,-30 182 11,12-77-11,18-105 7,0 0-7,-7 63 7,7-29-7,0-34 4,0 0-4,9 9 5,9-30-5,1 0-936</inkml:trace>
  <inkml:trace contextRef="#ctx0" brushRef="#br0" timeOffset="3319.6801">15067 15959 875,'0'0'0,"11"-7"0,14-10 0,-25 17 27,0 0-27,46-28 28,22-8-28,-68 36 50,0 0-50,82-36 50,18 1-50,-100 35 29,0 0-29,115-31 29,21 3-29,-136 28 11,0 0-11,145-26 11,22 5-11,-167 21 14,0 0-14,180-15 15,14 6-15,-194 9 14,0 0-14,203-5 14,-2 5-14,-201 0 16,0 0-16,207 3 17,-1 6-17,-206-9 17,0 0-17,202 4 18,-12-3-18,-190-1 19,0 0-19,184-1 20,-4-6-20,-180 7 18,0 0-18,178-16 19,-5-8-19,-173 24 16,0 0-16,160-26 16,-6-2-16,-154 28 13,0 0-13,134-24 14,-19 2-14,-115 22 10,0 0-10,95-18 11,-23 10-11,-72 8 11,0 0-11,62-6 11,-12 12-11,-50-6 10,0 0-10,40 5 10,-8 9-10,-32-14 10,0 0-10,21 24 10,-1 12-10,-20-36 9,0 0-9,12 59 10,-7 26-10,-5-85 7,0 0-7,-9 98 8,-14 20-8,23-118 6,0 0-6,-26 135 6,-6 24-6,32-159 10,0 0-10,-39 199 10,-1 30-10,40-229 16,0 0-16,-41 245 16,4 13-16,37-258 21,0 0-21,-32 244 21,6-20-21,26-224 23,0 0-23,-23 204 24,-5-22-24,28-182 21,0 0-21,-23 152 22,2-36-22,21-116 20,0 0-20,-16 97 20,3-19-20,13-78 18,0 0-18,-14 64 19,0-18-19,14-46 16,0 0-16,-21 38 16,-11-8-16,32-30 13,0 0-13,-40 21 14,-10-9-14,50-12 12,0 0-12,-63 1 12,-17-6-12,80 5 2,0 0-2,-95-10 3,-20-1-3,115 11 0,0 0 0,-134-12 0,-19 2 0,153 10 0,0 0 0,-173-5 0,-27 8 0,200-3-1,0 0 1,-224 12-1,-12 11 1,236-23-2,0 0 2,-247 28-2,1 6 2,246-34-3,0 0 3,-243 30-2,3-8-1,10-12 1,22-13-3,5-20 1,14-18-1,16-46 0,6-55 5,4 2-1300</inkml:trace>
  <inkml:trace contextRef="#ctx0" brushRef="#br0" timeOffset="14670.286">21980 7163 303,'0'0'0,"26"0"0,38 7 0,-64-7 6,0 0-6,86 5 7,19-5-7,-105 0 42,0 0-42,111 3 43,11-1-43,-122-2 47,0 0-47,134 4 47,12-1-47,-146-3 40,0 0-40,154 3 40,6-3-40,-160 0 31,0 0-31,170-3 31,-3 3-31,-167 0 30,0 0-30,173-5 30,11 1-30,-184 4 22,0 0-22,185-3 23,2-2-23,-187 5 20,0 0-20,187-4 20,2-4-20,-189 8 28,0 0-28,196-7 28,-11 1-28,-185 6 29,0 0-29,178-3 30,-13 0-30,-165 3 31,0 0-31,158-6 31,-8 6-31,-150 0 32,0 0-32,145 2 32,-4 2-32,-141-4 26,0 0-26,134 3 27,-15-6-27,-119 3 21,0 0-21,109-4 21,-3 2-21,-106 2 13,0 0-13,93 0 13,-11-1-13,-82 1 7,0 0-7,65-2 8,-23-2-8,-42 4 9,0 0-9,30 0 10,-3 0-10,-27 0 9,0 0-9,19 0 10,-8 0-10,-11 0 9,0 0-9,7 0 9,-7 0-9,0 0 9,0 0-9,9 0 9,-9 0-9,0 0 8,0 0-8,0 0 9,0 0-9,0 0 7,0 0-7,0 0 7,0 0-7,0 0 2,0 0-2,-9 4 2,-7-4-2,0-4-891</inkml:trace>
  <inkml:trace contextRef="#ctx0" brushRef="#br0" timeOffset="22265.0267">13301 13478 785,'0'0'0,"0"0"0,-14-19 0,14 19 16,0 0-16,-13-13 17,8 3-17,5 10 33,0 0-33,-9-7 33,2-2-33,7 9 25,0 0-25,-5-10 25,0 3-25,5 7 13,0 0-13,-4-8 13,4 8-13,0 0 8,0 0-8,0 0 9,0 0-9,0 0 5,0 0-5,0 0 5,-10 20-5,10-20 3,0 0-3,-9 38 3,3 14-3,6-52 4,0 0-4,-3 59 4,3 14-4,0-73 4,0 0-4,3 81 5,5 4-5,-8-85 7,0 0-7,10 100 8,4 25-8,-14-125 8,0 0-8,14 145 8,0 27-8,-14-172 11,0 0-11,20 193 12,5 20-12,-25-213 15,0 0-15,23 211 16,-6-3-16,-17-208 10,0 0-10,14 196 11,-8-16-11,-6-180 7,0 0-7,5 173 7,-2-14-7,-3-159 4,0 0-4,4 154 5,1 0-5,-5-154 3,0 0-3,6 131 3,1-23-3,-7-108 0,0 0 0,10 91 1,3-1-1,-13-90 0,0 0 0,15 80 0,1-16 0,-16-64 0,0 0 0,18 54 0,0-11 0,-18-43 0,0 0 0,19 36 0,2-6 0,-21-30 2,0 0-2,28 24 3,4-2-3,-32-22 9,0 0-9,44 14 10,20-7-10,-64-7 21,0 0-21,77 0 21,19-8-21,-96 8 33,0 0-33,104-16 33,14-12-33,-118 28 40,0 0-40,125-31 41,6 2-41,-131 29 38,0 0-38,132-31 39,11-6-39,-143 37 33,0 0-33,136-38 34,-5 2-34,-131 36 18,0 0-18,129-43 18,8-4-18,-137 47 5,0 0-5,124-57 5,-22-14-5,-1 2-1102</inkml:trace>
  <inkml:trace contextRef="#ctx0" brushRef="#br0" timeOffset="23001.1938">14069 12453 595,'0'0'0,"0"0"0,0 0 0,0 0 32,0 0-32,14-19 32,-4 7-32,-10 12 42,0 0-42,18-16 43,7-6-43,-25 22 29,0 0-29,33-24 30,13-1-30,-46 25 18,0 0-18,55-22 18,10-2-18,-65 24 15,0 0-15,74-25 16,6 1-16,-80 24 11,0 0-11,95-21 11,20-1-11,-115 22 9,0 0-9,134-17 10,5 1-10,-139 16 12,0 0-12,154-17 13,17-4-13,-171 21 24,0 0-24,199-22 24,27 4-24,-226 18 23,0 0-23,254-24 24,29-7-24,-283 31 19,0 0-19,300-30 20,17-1-20,-317 31 21,0 0-21,337-27 21,6-3-21,-343 30 15,0 0-15,332-29 15,-8 1-15,-324 28 16,0 0-16,306-24 17,-26 5-17,-280 19 20,0 0-20,263-18 21,-28 6-21,-235 12 15,0 0-15,217-12 16,-21 2-16,-196 10 18,0 0-18,173-7 18,-16 0-18,-157 7 19,0 0-19,129-3 20,-34 8-20,-95-5 16,0 0-16,74 5 17,-21-7-17,-53 2 20,0 0-20,37-3 20,-16-2-20,-21 5 19,0 0-19,9-9 20,-13-8-20,4 17 13,0 0-13,-19-18 13,-22-2-13,41 20 11,0 0-11,-54-33 11,-13-19-11,-2-2-1052</inkml:trace>
  <inkml:trace contextRef="#ctx0" brushRef="#br0" timeOffset="23347.5058">19432 11112 1155,'0'0'0,"8"5"0,14 11 0,-22-16 1,0 0-1,40 20 1,20 8-1,-60-28 1,0 0-1,64 35 1,8 5-1,-72-40 1,0 0-1,74 38 1,6-4-1,-80-34 0,0 0 0,83 26 0,10-5 0,-93-21-3,0 0 3,99 17-3,-5-1 3,-94-16-7,0 0 7,88 15-7,-4 6 7,-84-21-10,0 0 10,73 21-10,-11 7 10,-62-28-3,0 0 3,42 31-2,-24 10 2,-18-41 0,0 0 0,-18 57 0,-42 25 0,60-82 3,0 0-3,-94 97 4,-31 12-4,125-109 11,0 0-11,-146 133 11,-17 24-11,163-157 8,0 0-8,-162 165 8,5 1-8,157-166 4,0 0-4,-133 132 5,35-41-5,-3-1-818</inkml:trace>
  <inkml:trace contextRef="#ctx0" brushRef="#br0" timeOffset="24004.9082">21645 13145 1132,'0'0'0,"0"0"0,5 31 0,-5-31-3,0 0 3,7 35-3,4 15 3,-11-50-8,0 0 8,17 75-8,3 34 8,-20-109 3,0 0-3,23 130 3,3 27-3,-26-157 14,0 0-14,35 171 14,9 14-14,-44-185 27,0 0-27,50 199 27,5 6-27,-55-205 34,0 0-34,49 206 35,-7-4-35,-42-202 29,0 0-29,34 196 29,-9-9-29,-25-187 32,0 0-32,12 178 33,-7-16-33,-5-162 41,0 0-41,2 139 41,-6-23-41,4-116 44,0 0-44,-7 100 45,-14-11-45,21-89 40,0 0-40,-28 81 40,-18-15-40,46-66 37,0 0-37,-62 46 38,-15-16-38,77-30 21,0 0-21,-92 17 22,-17-8-22,109-9 15,0 0-15,-120 0 15,-16-11-15,136 11 14,0 0-14,-149-14 14,-27 1-14,176 13 8,0 0-8,-192-9 9,-10 12-9,202-3 3,0 0-3,-208 9 4,-12 7-4,220-16 1,0 0-1,-217 24 2,6 7-2,211-31 0,0 0 0,-199 40 1,10 8-1,189-48 0,0 0 0,-173 57 0,20 13 0,153-70 0,0 0 0,-138 72 0,15 3 0,123-75-4,0 0 4,-105 71-3,26 1 3,79-72-26,0 0 26,-53 56-26,21-27 26,1 1-1280</inkml:trace>
  <inkml:trace contextRef="#ctx0" brushRef="#br0" timeOffset="24256.4348">19716 15848 471,'0'0'0,"0"0"0,-21 0 0,21 0-5,0 0 5,-27 7-4,-13 12 4,40-19-23,0 0 23,-48 28-22,-5 7 22,0-1-253</inkml:trace>
  <inkml:trace contextRef="#ctx0" brushRef="#br0" timeOffset="24442.4903">19328 16075 348,'0'0'0,"-18"16"0,-26 27 0,44-43-2,0 0 2,-55 59-1,0 5 1,55-64 1,0 0-1,-53 71 2,8 0-2,45-71 6,0 0-6,-38 64 7,16-14-7,22-50 37,0 0-37,-9 47 37,9-6-37,0-41 67,0 0-67,14 40 67,21 0-67,-35-40 65,0 0-65,55 31 66,19-15-66,-74-16 55,0 0-55,88 8 56,15-4-56,-103-4 45,0 0-45,116 0 45,18 0-45,-134 0 42,0 0-42,140 3 42,-5 6-42,-135-9 34,0 0-34,135 12 34,-8 4-34,-127-16 27,0 0-27,111 10 28,-19-12-28,-1 0-771</inkml:trace>
  <inkml:trace contextRef="#ctx0" brushRef="#br0" timeOffset="25913.6844">14476 16222 527,'0'0'0,"0"0"0,0 0 0,0 0 37,0 0-37,28-19 37,-6 9-37,-22 10 55,0 0-55,31-7 56,10 5-56,-41 2 32,0 0-32,49 2 33,6 1-33,-55-3 20,0 0-20,64 7 20,6 4-20,-70-11 14,0 0-14,73 14 15,-6 5-15,-67-19 10,0 0-10,72 19 10,2 5-10,-74-24 18,0 0-18,67 31 18,-17 7-18,-50-38 33,0 0-33,28 55 33,-25 25-33,-3-80 29,0 0-29,-30 106 30,-28 29-30,58-135 23,0 0-23,-83 174 24,-33 53-24,116-227 19,0 0-19,-136 248 19,-18-3-19,154-245 19,0 0-19,-150 194 19,2-62-19,0-3-803</inkml:trace>
  <inkml:trace contextRef="#ctx0" brushRef="#br0" timeOffset="31813.093">14222 7062 158,'0'0'0,"23"0"0,37 0 0,-60 0 11,0 0-11,78-1 11,6-3-11,-84 4 24,0 0-24,103-7 25,15 4-25,-118 3 35,0 0-35,125 0 35,8 3-35,-133-3 49,0 0-49,130 4 49,3-1-49,-133-3 39,0 0-39,143 5 40,7 4-40,-150-9 31,0 0-31,151 10 31,-4-6-31,-147-4 33,0 0-33,152 5 34,8-5-34,-160 0 29,0 0-29,166 0 30,2-3-30,-168 3 36,0 0-36,171-4 36,2-1-36,-173 5 26,0 0-26,166-3 27,-7 1-27,-159 2 28,0 0-28,158 0 28,3 2-28,-161-2 29,0 0-29,164 6 29,2-2-29,-166-4 27,0 0-27,157 2 28,-5-2-28,-152 0 29,0 0-29,143-2 29,-6 0-29,-137 2 22,0 0-22,129-5 23,0-7-23,-129 12 20,0 0-20,117-16 20,-19-1-20,-98 17 20,0 0-20,90-21 21,-12 2-21,-78 19 15,0 0-15,69-15 16,-9 3-16,-60 12 17,0 0-17,46-6 17,-23-1-17,-23 7 20,0 0-20,14-3 21,-5 1-21,-9 2 20,0 0-20,0 0 20,0 0-20,0 0 19,0 0-19,0 0 19,-20 0-19,20 0 14,0 0-14,-21 4 14,-16 8-14,37-12 6,0 0-6,-42-4 7,-10-41-7,1 2-966</inkml:trace>
  <inkml:trace contextRef="#ctx0" brushRef="#br0" timeOffset="34180.6662">29452 12026 303,'0'0'0,"0"0"0,0 0 0,0 0 0,0 0 0,0 0 0,0 0 0,0 0-2,0 0 2,0 0-1,0 0 1,0 0-165</inkml:trace>
  <inkml:trace contextRef="#ctx0" brushRef="#br0" timeOffset="34395.1169">29748 12033 651,'0'0'0,"0"0"0,34-2 0,-34 2 19,0 0-19,41-5 20,11-1-20,-52 6 6,0 0-6,64-5 7,10 0-7,-74 5 8,0 0-8,80-5 9,6 1-9,-86 4 20,0 0-20,97-5 20,14 5-20,-111 0 21,0 0-21,117 2 22,-4 1-22,-113-3 29,0 0-29,113 6 30,-8 1-30,-105-7 13,0 0-13,83 3 14,-31 2-14,-52-5 1,0 0-1,33 5 2,-8-1-2,-25-4-5,0 0 5,16 2-4,-7-2 4,-1 0-603</inkml:trace>
  <inkml:trace contextRef="#ctx0" brushRef="#br0" timeOffset="35009.5595">29706 12462 505,'0'0'0,"0"0"0,7 0 0,-7 0-2,0 0 2,21-4-1,25-1 1,-46 5-2,0 0 2,60-7-2,5 0 2,-65 7 14,0 0-14,73-7 15,1 2-15,-74 5 54,0 0-54,78-2 55,3 2-55,-81 0 74,0 0-74,84 0 74,6 4-74,-90-4 70,0 0-70,94 3 71,-2 3-71,-92-6 52,0 0-52,90 1 52,3 4-52,-93-5 39,0 0-39,92 6 40,2-3-40,-94-3 29,0 0-29,75 4 30,-29-3-30,-46-1 24,0 0-24,32 0 25,-9-1-25,-23 1 28,0 0-28,19-4 29,-4 1-29,-15 3 24,0 0-24,0 0 24,-6-9-24,6 9 19,0 0-19,-28-16 20,-21-20-20,-3 1-960</inkml:trace>
  <inkml:trace contextRef="#ctx0" brushRef="#br0" timeOffset="38905.3772">13590 7042 91,'0'0'0,"0"0"0,0 0 0,0 0-9</inkml:trace>
  <inkml:trace contextRef="#ctx0" brushRef="#br0" timeOffset="39170.2023">13961 7083 113,'0'0'0,"18"2"0,31 3 0,-49-5 3,0 0-3,72 4 4,24-4-4,-96 0 44,0 0-44,104-4 45,12-5-45,-116 9 79,0 0-79,127-12 80,27 0-80,-154 12 53,0 0-53,176-12 54,11-3-54,-187 15 49,0 0-49,203-16 49,9-1-49,-212 17 47,0 0-47,217-16 48,-2-3-48,-215 19 43,0 0-43,205-17 43,-11-4-43,-194 21 24,0 0-24,184-24 25,-22 0-25,-162 24 23,0 0-23,150-16 24,-19 7-24,-131 9 25,0 0-25,114-3 26,-20 3-26,-94 0 22,0 0-22,81 8 22,-17 12-22,-64-20 20,0 0-20,46 20 21,-20 1-21,-26-21 13,0 0-13,0 0 13,-14-36-13,-2-1-699</inkml:trace>
  <inkml:trace contextRef="#ctx0" brushRef="#br0" timeOffset="42623.4623">12659 11858 169,'0'0'0,"0"0"0,37-30 0,-37 30 2,0 0-2,40-33 3,10-3-3,-50 36 8,0 0-8,51-36 8,7 8-8,-58 28 17,0 0-17,58-21 18,-14 4-18,-44 17 26,0 0-26,37-12 26,-10 7-26,-27 5 22,0 0-22,19-2 23,-6 2-23,-13 0 20,0 0-20,9 3 21,-1 3-21,-8-6 17,0 0-17,7 10 17,0 7-17,-7-17 14,0 0-14,0 28 14,-7 20-14,7-48 12,0 0-12,-10 61 12,-4 5-12,14-66 9,0 0-9,-25 69 10,-7-1-10,32-68 10,0 0-10,-37 65 10,-3 8-10,40-73 10,0 0-10,-41 67 10,6-15-10,35-52 6,0 0-6,-25 37 7,9-20-7,16-17 5,0 0-5,-5 7 6,5-7-6,0 0 3,0 0-3,0 0 3,0 0-3,0 0 1,0 0-1,0 0 1,5-3-1,2-6-345</inkml:trace>
  <inkml:trace contextRef="#ctx0" brushRef="#br0" timeOffset="44738.3442">20600 7168 102,'0'0'0,"0"0"0,0 0 0,0 0 3,0 0-3,0 0 4,0 0-4,0 0 5,0 0-5,0 0 6,0 0-6,0 0 32,0 0-32,0 0 32,25 0-32,-25 0 50,0 0-50,16-2 50,8-1-50,-24 3 49,0 0-49,30-4 49,4 3-49,-34 1 40,0 0-40,37-2 41,5 0-41,-42 2 31,0 0-31,51 0 31,11-3-31,-62 3 22,0 0-22,69 0 23,3 0-23,-72 0 17,0 0-17,81-4 18,1-1-18,-82 5 16,0 0-16,93-10 16,17 4-16,-110 6 15,0 0-15,116-8 16,4-3-16,-120 11 13,0 0-13,134-8 14,11 3-14,-145 5 10,0 0-10,159-4 11,21 1-11,-180 3 13,0 0-13,190-6 13,12 6-13,-202 0 16,0 0-16,204 0 16,4 6-16,-208-6 20,0 0-20,205 7 21,-4 1-21,-201-8 20,0 0-20,196 7 20,-9-2-20,-187-5 19,0 0-19,184 0 20,-1 0-20,-183 0 18,0 0-18,182 0 18,2-3-18,-184 3 15,0 0-15,181 0 16,1 0-16,-182 0 19,0 0-19,171 3 20,-1 3-20,-170-6 21,0 0-21,166 6 21,-6-2-21,-160-4 19,0 0-19,159 3 20,5 6-20,-164-9 26,0 0-26,161 3 26,-8 3-26,-153-6 21,0 0-21,138 3 21,-16 6-21,-122-9 24,0 0-24,113 3 24,-6 1-24,-107-4 24,0 0-24,99 5 25,-21-2-25,-78-3 19,0 0-19,62 2 20,-24 0-20,-38-2 14,0 0-14,25 0 15,-12 0-15,-13 0 1,0 0-1,-9-28 1,-23-43-1,0 2-947</inkml:trace>
  <inkml:trace contextRef="#ctx0" brushRef="#br0" timeOffset="57155.9487">14196 10145 393,'0'0'0,"-22"-2"0,-29 0 0,51 2 10,0 0-10,-72-2 11,-7-3-11,79 5 43,0 0-43,-83 0 44,-18 5-44,101-5 35,0 0-35,-102 7 35,-6 4-35,108-11 26,0 0-26,-115 15 26,-6 9-26,121-24 19,0 0-19,-128 28 20,-6 0-20,134-28 17,0 0-17,-132 33 18,7 5-18,125-38 16,0 0-16,-133 53 17,-3 15-17,136-68 14,0 0-14,-130 73 14,13 1-14,117-74 12,0 0-12,-121 78 13,-3 7-13,124-85 7,0 0-7,-116 88 7,11 9-7,105-97 3,0 0-3,-104 99 3,0-8-3,104-91 0,0 0 0,-99 101 0,6 13 0,93-114 0,0 0 0,-87 112 0,12-10 0,75-102 0,0 0 0,-69 108 0,2 15 0,67-123-1,0 0 1,-60 121 0,10-5 0,50-116-1,0 0 1,-40 121 0,8 7 0,32-128 0,0 0 0,-27 131 0,8 10 0,19-141-1,0 0 1,-16 135 0,7 1 0,9-136-1,0 0 1,-1 140-1,6 14 1,-5-154-1,0 0 1,14 163 0,9-4 0,-23-159 0,0 0 0,33 151 0,10-16 0,-43-135 0,0 0 0,58 135 0,11 7 0,-69-142-1,0 0 1,76 138 0,0-6 0,-76-132-2,0 0 2,81 123-1,5-7 1,-86-116-2,0 0 2,92 105-2,2-10 2,-94-95-2,0 0 2,98 87-2,6-6 2,-104-81-2,0 0 2,106 71-1,2-12 1,-108-59-1,0 0 1,116 47 0,-3-11 0,-113-36 0,0 0 0,117 31 0,3-5 0,-120-26 0,0 0 0,125 16 1,2-11-1,-127-5 1,0 0-1,127-4 2,0-4-2,-127 8 1,0 0-1,126-16 2,8-8-2,-134 24 3,0 0-3,122-31 3,-8-9-3,-114 40 5,0 0-5,117-50 5,10-18-5,-127 68 5,0 0-5,125-74 5,-10 0-5,-115 74 11,0 0-11,118-80 11,6-12-11,-124 92 11,0 0-11,127-102 12,-6-9-12,-121 111 26,0 0-26,120-116 26,0-10-26,-120 126 27,0 0-27,113-125 28,-9 3-28,-104 122 33,0 0-33,92-123 33,4-16-33,-96 139 30,0 0-30,79-124 31,-12 11-31,-67 113 25,0 0-25,58-116 26,-7-3-26,-51 119 22,0 0-22,50-118 23,-6 2-23,-44 116 22,0 0-22,46-119 23,0-13-23,-46 132 18,0 0-18,35-136 18,-7-10-18,-28 146 15,0 0-15,18-143 15,-9 8-15,-9 135 13,0 0-13,-7-137 13,-9-12-13,16 149 8,0 0-8,-30-147 9,-13 3-9,43 144 5,0 0-5,-52-138 5,0 5-5,52 133 2,0 0-2,-58-137 2,-9 0-2,67 137 0,0 0 0,-74-126 1,-6 17-1,80 109-1,0 0 1,-82-113 0,0-4 0,82 117-1,0 0 1,-83-106 0,-8 13 0,91 93 0,0 0 0,-96-89 0,-6 6 0,102 83 1,0 0-1,-106-79 2,-2 3-2,108 76 4,0 0-4,-112-64 4,-10 12-4,122 52 5,0 0-5,-127-38 6,-13 10-6,140 28 5,0 0-5,-136-21 6,1 7-6,135 14 4,0 0-4,-135-5 5,-6 2-5,141 3 3,0 0-3,-148 10 3,-2 11-3,150-21-1,0 0 1,-154 38 0,1 19 0,-1 2-993</inkml:trace>
  <inkml:trace contextRef="#ctx0" brushRef="#br0" timeOffset="64121.2775">15378 10042 438,'0'0'0,"34"-3"0,52 1 0,-86 2 44,0 0-44,115-7 44,10-5-44,-125 12 97,0 0-97,139-19 97,22-9-97,-161 28 80,0 0-80,173-25 80,11 2-80,-184 23 76,0 0-76,194-19 77,14 5-77,-208 14 60,0 0-60,210-5 60,2 5-60,-212 0 43,0 0-43,208 5 44,-5 7-44,-203-12 32,0 0-32,198 21 33,-11 5-33,-187-26 21,0 0-21,178 26 21,-5-4-21,-173-22 14,0 0-14,160 16 14,-3-6-14,-157-10 12,0 0-12,145 2 12,-21-7-12,-124 5 12,0 0-12,118-10 12,0-3-12,-118 13 11,0 0-11,108-15 11,-9-4-11,-99 19 7,0 0-7,95-17 8,0 4-8,-95 13 1,0 0-1,90-10 2,-17 8-2,-73 2 1,0 0-1,51-12 1,-37-17-1,2-1-1039</inkml:trace>
</inkml:ink>
</file>

<file path=ppt/ink/ink20.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traceFormat>
        <inkml:channelProperties>
          <inkml:channelProperty channel="X" name="resolution" value="621.35925" units="1/cm"/>
          <inkml:channelProperty channel="Y" name="resolution" value="636.3006" units="1/cm"/>
          <inkml:channelProperty channel="F" name="resolution" value="0" units="1/dev"/>
        </inkml:channelProperties>
      </inkml:inkSource>
      <inkml:timestamp xml:id="ts0" timeString="2020-11-05T05:40:12.954"/>
    </inkml:context>
    <inkml:brush xml:id="br0">
      <inkml:brushProperty name="width" value="0.05292" units="cm"/>
      <inkml:brushProperty name="height" value="0.05292" units="cm"/>
      <inkml:brushProperty name="color" value="#FF0000"/>
    </inkml:brush>
  </inkml:definitions>
  <inkml:trace contextRef="#ctx0" brushRef="#br0">13133 4217 438,'0'0'0,"0"0"0,-21-24 0,21 24 8,0 0-8,-14-15 9,-9-1-9,23 16 29,0 0-29,-32-21 30,-8-6-30,40 27 32,0 0-32,-55-25 32,-10 5-32,65 20 41,0 0-41,-66-16 41,-6-1-41,72 17 31,0 0-31,-76-16 32,-7-8-32,83 24 29,0 0-29,-85-24 29,-10 8-29,95 16 22,0 0-22,-99-9 22,-5 1-22,104 8 24,0 0-24,-113 0 24,0 12-24,113-12 24,0 0-24,-125 21 24,-4 3-24,129-24 21,0 0-21,-129 29 22,6 8-22,123-37 20,0 0-20,-125 46 20,-2 11-20,127-57 18,0 0-18,-126 66 19,12 14-19,114-80 15,0 0-15,-113 85 16,0-4-16,113-81 10,0 0-10,-103 92 10,11 22-10,92-114 2,0 0-2,-81 118 3,9-2-3,72-116 0,0 0 0,-62 121 0,13 15 0,49-136 0,0 0 0,-37 151 0,14 12 0,23-163-1,0 0 1,-14 159 0,14-5 0,0-154-1,0 0 1,5 150 0,7-1 0,-12-149-1,0 0 1,20 146 0,10 4 0,-30-150-1,0 0 1,33 144 0,3-13 0,-36-131 0,0 0 0,40 132 0,6 1 0,-46-133 1,0 0-1,58 137 1,9-2-1,-67-135 3,0 0-3,74 130 4,6-9-4,-80-121 4,0 0-4,74 110 4,5-7-4,-79-103 8,0 0-8,92 88 9,18-12-9,-110-76 12,0 0-12,114 61 13,1-20-13,-115-41 14,0 0-14,122 33 14,5-11-14,-127-22 17,0 0-17,127 13 18,-5-12-18,-122-1 12,0 0-12,125-3 12,-7-6-12,-118 9 7,0 0-7,122-15 8,3-10-8,-125 25 4,0 0-4,118-29 5,-1-14-5,-117 43 3,0 0-3,118-54 4,4-15-4,-122 69 2,0 0-2,122-76 2,-9-2-2,-113 78 1,0 0-1,100-88 2,-4-21-2,-96 109 1,0 0-1,88-113 2,-9 7-2,-79 106 1,0 0-1,67-109 1,-10-12-1,-57 121 1,0 0-1,47-128 1,-6 4-1,-41 124 6,0 0-6,39-134 6,1-4-6,-40 138 12,0 0-12,41-158 12,1-8-12,-42 166 17,0 0-17,36-169 17,-13-13-17,-23 182 18,0 0-18,17-175 18,-15 16-18,-2 159 12,0 0-12,-7-156 13,-11 7-13,18 149 9,0 0-9,-28-145 9,-7-7-9,35 152 5,0 0-5,-48-142 6,-3 12-6,51 130 5,0 0-5,-64-124 6,-11-6-6,75 130 5,0 0-5,-87-118 6,-8 18-6,95 100 8,0 0-8,-99-94 9,-5 2-9,104 92 9,0 0-9,-113-81 9,-18 24-9,131 57 7,0 0-7,-153-36 8,-24 20-8,177 16 7,0 0-7,-215 12 8,-41 25-8,0-5-1089</inkml:trace>
  <inkml:trace contextRef="#ctx0" brushRef="#br0" timeOffset="4129.7775">14547 2881 203,'0'0'0,"0"0"0,-34 33 0,34-33 2,0 0-2,-30 40 3,4 12-3,26-52 5,0 0-5,-16 61 6,9 4-6,7-65 12,0 0-12,0 76 12,10 13-12,-10-89 22,0 0-22,22 86 22,9-3-22,-31-83 18,0 0-18,46 66 18,13-23-18,-59-43 13,0 0-13,72 30 14,9-15-14,-81-15 24,0 0-24,92 4 25,1-20-25,-93 16 24,0 0-24,96-27 25,8-18-25,-104 45 25,0 0-25,99-61 26,-4-20-26,-95 81 25,0 0-25,90-85 26,-4-3-26,-86 88 30,0 0-30,87-97 30,-17-9-30,-70 106 31,0 0-31,57-105 31,-16 8-31,-41 97 26,0 0-26,30-97 26,-11-12-26,-19 109 21,0 0-21,12-104 21,-12 10-21,0 94 16,0 0-16,-5-88 17,-7 7-17,12 81 10,0 0-10,-23-76 11,-9 10-11,32 66 4,0 0-4,-32-52 4,-8 19-4,40 33 2,0 0-2,-39-24 2,0 12-2,39 12 1,0 0-1,-35 1 2,5 15-2,30-16 1,0 0-1,-25 28 1,7 13-1,18-41 1,0 0-1,-16 52 2,9 9-2,7-61 1,0 0-1,-3 76 2,-1 21-2,4-97 2,0 0-2,0 112 2,4 18-2,-4-130 2,0 0-2,5 142 3,4 10-3,-9-152 3,0 0-3,16 139 4,12-34-4,-28-105 5,0 0-5,41 89 6,17-25-6,-58-64 7,0 0-7,65 45 7,0-14-7,-65-31 9,0 0-9,69 17 10,4-20-10,-73 3 8,0 0-8,72-18 8,-5-15-8,-67 33 4,0 0-4,64-39 5,-8-13-5,-56 52 3,0 0-3,53-61 4,-7-12-4,-46 73 3,0 0-3,39-81 4,-6-11-4,-33 92 1,0 0-1,32-90 2,-2 9-2,-30 81 1,0 0-1,23-73 2,-4 9-2,-19 64 2,0 0-2,16-45 2,-10 23-2,-6 22 0,0 0 0,3-12 1,2 3-1,-5 9 0,0 0 0,0 0 0,0 0 0,0 0 0,0 0 0,2 16 0,-4 20 0,2-36 0,0 0 0,-3 48 0,6 10 0,-3-58 0,0 0 0,9 64 0,9 8 0,-18-72 0,0 0 0,28 76 0,4-3 0,-32-73 0,0 0 0,37 57 0,2-20 0,-4 2-655</inkml:trace>
  <inkml:trace contextRef="#ctx0" brushRef="#br0" timeOffset="5489.9706">18184 1750 908,'0'0'0,"0"0"0,11-11 0,-11 11 10,0 0-10,26-14 10,25-8-10,-51 22 5,0 0-5,71-26 5,19 2-5,-90 24 1,0 0-1,104-28 1,14-8-1,-118 36 0,0 0 0,117-37 0,-4 1 0,-113 36 0,0 0 0,105-36 0,-6 3 0,0 2-645</inkml:trace>
  <inkml:trace contextRef="#ctx0" brushRef="#br0" timeOffset="6951.8586">17192 2660 595,'0'0'0,"0"0"0,-9-5 0,9 5 3,0 0-3,0 0 3,-7-9-3,7 9 10,0 0-10,0 0 11,0 0-11,0 0 39,0 0-39,0 9 40,0 3-40,0-12 43,0 0-43,2 12 44,2 5-44,-4-17 37,0 0-37,5 16 38,2-8-38,-7-8 33,0 0-33,0 0 34,9 4-34,-9-4 24,0 0-24,0 0 24,5-12-24,-5 12 25,0 0-25,11-30 26,10-34-26,-21 64 32,0 0-32,23-76 33,5-14-33,-28 90 33,0 0-33,26-88 33,-8 7-33,-18 81 36,0 0-36,11-73 37,-4 5-37,-7 68 41,0 0-41,0-53 41,-4 25-41,4 28 38,0 0-38,-12-21 38,-9 14-38,21 7 36,0 0-36,-29 7 36,1 23-36,28-30 31,0 0-31,-32 45 31,-3 19-31,35-64 13,0 0-13,-33 69 13,3 7-13,30-76 6,0 0-6,-23 85 6,12 0-6,11-85 2,0 0-2,-2 81 3,9-10-3,-7-71 1,0 0-1,15 62 1,6-6-1,-21-56 0,0 0 0,26 48 0,2-8 0,-28-40 0,0 0 0,34 33 0,5-9 0,-39-24 0,0 0 0,44 5 0,7-13 0,-51 8 0,0 0 0,51-28 1,2-10-1,-53 38 3,0 0-3,50-49 4,-5-18-4,-45 67 7,0 0-7,41-85 7,-11-20-7,-30 105 12,0 0-12,27-118 12,-6 2-12,-21 116 12,0 0-12,19-118 13,1 9-13,-20 109 13,0 0-13,12-93 14,-1 29-14,-11 64 12,0 0-12,10-49 13,6 16-13,-16 33 10,0 0-10,19-24 10,8 5-10,-27 19 7,0 0-7,30-3 8,2 18-8,-32-15 6,0 0-6,37 31 6,-2 14-6,-35-45 6,0 0-6,34 61 6,-4 15-6,-30-76 2,0 0-2,28 75 2,-2-8-2,-26-67 1,0 0-1,23 54 2,-3-11-2,-20-43 1,0 0-1,17 33 1,-1-12-1,-16-21 0,0 0 0,20 10 1,-3-14-1,-17 4 0,0 0 0,25-24 1,14-19-1,-39 43 2,0 0-2,42-62 2,-1-23-2,-41 85 4,0 0-4,42-85 4,-1 9-4,-41 76 5,0 0-5,40-64 5,-3 10-5,-37 54 6,0 0-6,27-40 6,-8 16-6,-19 24 5,0 0-5,18-21 5,1 9-5,-19 12 3,0 0-3,25-10 4,7 10-4,-32 0 3,0 0-3,37 7 3,7 2-3,-44-9 1,0 0-1,49 8 1,2 3-1,-51-11 0,0 0 0,59 8 0,1-8 0,-60 0 0,0 0 0,68-8 0,15-17 0,-83 25 0,0 0 0,89-43 0,4-26 0,-93 69-1,0 0 1,83-73 0,-12-8 0,-71 81-1,0 0 1,54-94 0,-11-13 0,-43 107-1,0 0 1,28-114 0,-17 14 0,-11 100-1,0 0 1,-4-106 0,-12 0 0,16 106-1,0 0 1,-25-97 0,-8 21 0,33 76-1,0 0 1,-34-60 0,1 17 0,33 43-1,0 0 1,-32-30 0,4 11 0,28 19-1,0 0 1,-23 4 0,4 16 0,19-20-1,0 0 1,-11 47 0,2 22 0,9-69-1,0 0 1,-2 88-1,8 18 1,-6-106-3,0 0 3,16 121-2,10 21 2,-26-142-3,0 0 3,32 152-2,1 11 2,-33-163-5,0 0 5,39 164-4,2-20 4,-41-144-5,0 0 5,46 128-5,1-15 5,-47-113-5,0 0 5,46 90-4,-2-35 4,-44-55-6,0 0 6,36 36-5,-15-18 5,-21-18-5,0 0 5,16-16-4,-6-34 4,-10 50-7,0 0 7,0-61-7,-16-6 7,16 67-15,0 0 15,-30-69-14,-16-1 14,46 70-25,0 0 25,-58-64-25,-4-3 25,1 1-1185</inkml:trace>
  <inkml:trace contextRef="#ctx0" brushRef="#br0" timeOffset="7103.8489">19151 1471 718,'0'0'0,"-12"0"0,-24 0 0,36 0 4,0 0-4,-42 3 4,5-1-4,37-2 0,0 0 0,-25 4 0,11-1 0,14-3 0,0 0 0,0 0 0,9 9 0,-9-9 0,0 0 0,30 3 0,25-3 0,-55 0 0,0 0 0,74-3 0,21-6 0,-95 9 0,0 0 0,108-15 1,5-10-1,-113 25 5,0 0-5,107-33 5,-11-3-5,-3 0-493</inkml:trace>
</inkml:ink>
</file>

<file path=ppt/ink/ink21.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traceFormat>
        <inkml:channelProperties>
          <inkml:channelProperty channel="X" name="resolution" value="621.35925" units="1/cm"/>
          <inkml:channelProperty channel="Y" name="resolution" value="636.3006" units="1/cm"/>
          <inkml:channelProperty channel="F" name="resolution" value="0" units="1/dev"/>
        </inkml:channelProperties>
      </inkml:inkSource>
      <inkml:timestamp xml:id="ts0" timeString="2020-11-05T05:42:02.625"/>
    </inkml:context>
    <inkml:brush xml:id="br0">
      <inkml:brushProperty name="width" value="0.05292" units="cm"/>
      <inkml:brushProperty name="height" value="0.05292" units="cm"/>
      <inkml:brushProperty name="color" value="#FF0000"/>
    </inkml:brush>
  </inkml:definitions>
  <inkml:trace contextRef="#ctx0" brushRef="#br0">5409 5467 371,'0'0'0,"41"3"0,68 1 0,-109-4 13,0 0-13,136 3 13,9 2-13,-145-5 21,0 0-21,157 6 22,10 1-22,-167-7 25,0 0-25,177 3 26,6-3-26,-183 0 24,0 0-24,187 0 25,11-7-25,-198 7 15,0 0-15,198-9 15,-2 1-15,-196 8 11,0 0-11,202-12 11,-2 0-11,-200 12 13,0 0-13,203-13 13,0 3-13,-203 10 26,0 0-26,206-9 26,-1 4-26,-205 5 33,0 0-33,212-3 33,5-1-33,-217 4 31,0 0-31,226-5 32,0 2-32,-226 3 29,0 0-29,234-6 30,19 0-30,-253 6 25,0 0-25,250-16 25,1-1-25,-251 17 21,0 0-21,250-23 22,3 1-22,-253 22 17,0 0-17,252-23 18,-7 2-18,-245 21 14,0 0-14,244-19 15,-6 5-15,-238 14 6,0 0-6,240-12 7,-3 0-7,-237 12 4,0 0-4,233-10 5,-4 5-5,-229 5 5,0 0-5,222-6 6,-13 3-6,-209 3 7,0 0-7,194-3 7,-12-1-7,-182 4 7,0 0-7,160-5 8,-19 1-8,-141 4 8,0 0-8,131-8 8,-13 1-8,-118 7 15,0 0-15,101-5 15,-22-2-15,-79 7 12,0 0-12,67-9 13,-21-12-13,4-3-801</inkml:trace>
  <inkml:trace contextRef="#ctx0" brushRef="#br0" timeOffset="13017.224">3660 10818 147,'0'0'0,"32"0"0,46 1 0,-78-1 10,0 0-10,98 7 11,12 2-11,-110-9 24,0 0-24,125 10 24,16 4-24,-141-14 37,0 0-37,152 9 38,3-7-38,-155-2 22,0 0-22,166-4 22,5-11-22,-171 15 19,0 0-19,186-19 20,8 1-20,-194 18 21,0 0-21,204-21 22,10-3-22,-214 24 22,0 0-22,219-20 22,12 0-22,-231 20 28,0 0-28,235-20 28,-1 1-28,-234 19 33,0 0-33,244-11 33,1 8-33,-245 3 33,0 0-33,253-2 33,-1 0-33,-252 2 30,0 0-30,258 0 31,5-3-31,-263 3 25,0 0-25,275-4 26,0-4-26,-275 8 20,0 0-20,276-14 20,-5-5-20,-271 19 10,0 0-10,267-16 11,-1 2-11,-266 14 6,0 0-6,263-10 7,-2 7-7,-261 3 3,0 0-3,258 3 4,0 7-4,-258-10 2,0 0-2,252 18 2,-7 1-2,-245-19 2,0 0-2,242 24 2,-9 5-2,-233-29 2,0 0-2,229 33 2,1 7-2,-230-40 2,0 0-2,222 52 2,-1 7-2,-221-59 3,0 0-3,219 59 3,7-11-3,-226-48 5,0 0-5,227 37 5,-1-5-5,-226-32 7,0 0-7,219 21 7,-13-5-7,-206-16 12,0 0-12,196 15 12,-3-3-12,-193-12 18,0 0-18,180 6 18,1 1-18,-181-7 23,0 0-23,177 0 24,-6-4-24,-171 4 30,0 0-30,162-5 30,-1 1-30,-161 4 34,0 0-34,152-10 34,-18 5-34,-134 5 34,0 0-34,132-9 34,-5-1-34,-127 10 34,0 0-34,117-9 34,-17 1-34,-100 8 27,0 0-27,94-7 28,-8 1-28,-86 6 26,0 0-26,73-6 26,-10 4-26,-63 2 14,0 0-14,46 0 14,-25-4-14,-21 4 8,0 0-8,-5-12 9,-30-24-9,-6 3-999</inkml:trace>
</inkml:ink>
</file>

<file path=ppt/ink/ink22.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traceFormat>
        <inkml:channelProperties>
          <inkml:channelProperty channel="X" name="resolution" value="621.35925" units="1/cm"/>
          <inkml:channelProperty channel="Y" name="resolution" value="636.3006" units="1/cm"/>
          <inkml:channelProperty channel="F" name="resolution" value="0" units="1/dev"/>
        </inkml:channelProperties>
      </inkml:inkSource>
      <inkml:timestamp xml:id="ts0" timeString="2020-11-05T05:42:29.317"/>
    </inkml:context>
    <inkml:brush xml:id="br0">
      <inkml:brushProperty name="width" value="0.05292" units="cm"/>
      <inkml:brushProperty name="height" value="0.05292" units="cm"/>
      <inkml:brushProperty name="color" value="#FF0000"/>
    </inkml:brush>
  </inkml:definitions>
  <inkml:trace contextRef="#ctx0" brushRef="#br0">18496 6367 438,'0'0'0,"0"0"0,0-25 0,0 25 15,0 0-15,-3-20 16,-1 1-16,4 19 31,0 0-31,-7-28 31,-2-8-31,9 36 48,0 0-48,-15-42 49,-1-10-49,16 52 38,0 0-38,-27-53 39,-5-3-39,32 56 25,0 0-25,-47-57 25,-8 3-25,55 54 17,0 0-17,-60-51 17,-2-1-17,62 52 15,0 0-15,-63-58 16,-10-11-16,73 69 13,0 0-13,-81-71 13,-9 2-13,90 69 8,0 0-8,-93-67 8,-1 4-8,94 63 5,0 0-5,-99-60 6,-15 1-6,114 59 2,0 0-2,-117-54 2,-5 6-2,122 48 2,0 0-2,-125-40 2,-11 11-2,136 29 2,0 0-2,-141-16 3,-7 13-3,148 3 3,0 0-3,-141 10 3,1 14-3,140-24 4,0 0-4,-134 36 4,-2 13-4,136-49 5,0 0-5,-127 54 5,9 6-5,118-60 4,0 0-4,-122 76 5,-5 18-5,127-94 6,0 0-6,-122 109 6,9 3-6,113-112 6,0 0-6,-111 125 7,11 13-7,100-138 8,0 0-8,-92 134 8,19-17-8,73-117 8,0 0-8,-58 114 9,9 6-9,49-120 7,0 0-7,-39 112 7,7-10-7,32-102 4,0 0-4,-26 106 4,5 12-4,21-118 2,0 0-2,-13 119 2,4 2-2,9-121 0,0 0 0,0 114 1,14 4-1,-14-118 0,0 0 0,27 116 0,8-3 0,-35-113 0,0 0 0,46 105 0,9-4 0,-55-101-1,0 0 1,63 90 0,13-11 0,-76-79-1,0 0 1,81 81 0,1-1 0,-82-80 0,0 0 0,86 78 0,4-4 0,-90-74 0,0 0 0,95 71 0,13-10 0,-108-61 0,0 0 0,109 54 1,-1-6-1,-108-48 1,0 0-1,115 48 2,7 4-2,-122-52 4,0 0-4,127 44 4,1-8-4,-128-36 8,0 0-8,131 33 8,-4-7-8,-127-26 11,0 0-11,131 22 11,5-1-11,-136-21 13,0 0-13,130 12 13,-8-7-13,-122-5 14,0 0-14,127-1 14,0-11-14,-127 12 9,0 0-9,131-23 10,-8-6-10,-123 29 9,0 0-9,126-42 9,4-8-9,-130 50 7,0 0-7,131-50 7,1-6-7,-132 56 8,0 0-8,129-53 8,-9-6-8,-120 59 8,0 0-8,116-66 8,-3-15-8,-113 81 9,0 0-9,101-90 10,-11 5-10,-90 85 9,0 0-9,76-92 10,-16-8-10,-60 100 11,0 0-11,54-102 11,-6-6-11,-48 108 12,0 0-12,41-110 13,-15-10-13,-26 120 13,0 0-13,21-114 14,-8 0-14,-13 114 16,0 0-16,3-113 16,-8-8-16,5 121 18,0 0-18,-12-112 19,-10 6-19,22 106 18,0 0-18,-30-109 19,-5-7-19,35 116 20,0 0-20,-40-111 20,-10 13-20,50 98 19,0 0-19,-63-95 19,-19 6-19,82 89 14,0 0-14,-86-88 14,-1-5-14,87 93 11,0 0-11,-97-82 11,-10 6-11,107 76 8,0 0-8,-113-76 8,-7 2-8,120 74 5,0 0-5,-127-71 5,-14 10-5,141 61 1,0 0-1,-150-45 1,-15 12-1,165 33 1,0 0-1,-190-27 1,-20 2-1,0 1-1114</inkml:trace>
  <inkml:trace contextRef="#ctx0" brushRef="#br0" timeOffset="6832.1946">18600 15532 695,'0'0'0,"0"0"0,-17-12 0,17 12 44,0 0-44,-14-12 44,0-7-44,14 19 103,0 0-103,-15-18 103,5 6-103,10 12 75,0 0-75,-7-10 75,2 1-75,5 9 48,0 0-48,-4-7 49,4 7-49,0 0 31,0 0-31,-9 0 31,9 0-31,0 0 22,0 0-22,-5 24 22,3 27-22,2-51 14,0 0-14,-2 64 15,-3 19-15,5-83 12,0 0-12,-2 95 13,1 14-13,1-109 9,0 0-9,0 118 9,3 4-9,-3-122 10,0 0-10,11 118 10,5-16-10,-16-102 6,0 0-6,21 88 7,5-15-7,-26-73 6,0 0-6,32 50 7,7-19-7,-2 1-1035</inkml:trace>
  <inkml:trace contextRef="#ctx0" brushRef="#br0" timeOffset="7480.072">18473 15558 886,'0'0'0,"13"-2"0,15 2 0,-28 0 18,0 0-18,44-5 19,20 1-19,-64 4 29,0 0-29,77-3 29,24-9-29,-101 12 30,0 0-30,116-18 31,17 1-31,-133 17 26,0 0-26,139-28 27,1-4-27,-140 32 22,0 0-22,148-42 22,11-10-22,-159 52 20,0 0-20,155-50 20,5 5-20,-160 45 18,0 0-18,147-42 19,-11 3-19,-136 39 16,0 0-16,125-33 16,0 5-16,-125 28 13,0 0-13,115-21 14,-11 11-14,-104 10 12,0 0-12,97-4 12,-5 8-12,-92-4 16,0 0-16,85 14 16,-13 12-16,-72-26 16,0 0-16,64 43 17,-11 19-17,-53-62 21,0 0-21,42 75 21,-12 16-21,-30-91 25,0 0-25,19 109 25,-15 21-25,-4-130 25,0 0-25,0 142 26,-4 12-26,4-154 20,0 0-20,-10 158 21,-3-8-21,13-150 19,0 0-19,-15 140 19,0-5-19,15-135 15,0 0-15,-15 120 16,-3-22-16,18-98 13,0 0-13,-23 89 14,-2-11-14,25-78 15,0 0-15,-28 70 16,-2-4-16,30-66 13,0 0-13,-32 59 14,-7-12-14,39-47 7,0 0-7,-40 36 8,-4-10-8,44-26 4,0 0-4,-46 17 4,-2-10-4,48-7 2,0 0-2,-54 0 2,-15-10-2,69 10 0,0 0 0,-85-14 0,-12-1 0,97 15-1,0 0 1,-111-16-1,-11 4 1,122 12-4,0 0 4,-131-7-3,-10 7 3,141 0-8,0 0 8,-145 3-8,-8 6 8,153-9-5,0 0 5,-145 10-4,9-1 4,136-9-2,0 0 2,-121 4-1,16-6 1,105 2 0,0 0 0,-90-7 0,18-4 0,72 11 0,0 0 0,-58-17 0,19-9 0,2 0-1209</inkml:trace>
  <inkml:trace contextRef="#ctx0" brushRef="#br0" timeOffset="8570.216">19102 16027 1054,'0'0'0,"0"0"0,0 0 0,0 0 17,0 0-17,0 0 17,0 0-17,0 0 43,0 0-43,0 0 44,0 0-44,0 0 29,0 0-29,0 0 30,0 0-30,0 0 16,0 0-16,-23 26 16,9 3-16,14-29 8,0 0-8,-16 35 9,5 5-9,11-40 7,0 0-7,-12 50 7,1 14-7,11-64 8,0 0-8,-9 71 9,4 1-9,5-72 8,0 0-8,-2 70 9,9-12-9,-7-58 11,0 0-11,4 45 12,-1-20-12,-3-25 13,0 0-13,2 13 13,3-6-13,-5-7 18,0 0-18,6-8 18,1-18-18,-7 26 18,0 0-18,5-40 19,-1-14-19,-4 54 18,0 0-18,1-62 18,3-11-18,-4 73 20,0 0-20,2-78 20,5-1-20,-7 79 21,0 0-21,14-78 21,0 16-21,-14 62 22,0 0-22,18-47 22,-4 19-22,-14 28 14,0 0-14,12-15 15,-1 6-15,-11 9 9,0 0-9,12 4 9,4 11-9,-16-15 6,0 0-6,19 31 7,-1 26-7,-18-57 5,0 0-5,19 71 5,-8 5-5,-11-76 4,0 0-4,14 71 4,6-8-4,-20-63 6,0 0-6,19 52 7,-1-14-7,-18-38 7,0 0-7,23 29 7,7-6-7,-30-23 9,0 0-9,42 10 9,2-17-9,-44 7 9,0 0-9,46-26 10,-2-26-10,-44 52 9,0 0-9,42-69 10,-5-12-10,-37 81 4,0 0-4,32-80 4,-2 6-4,-30 74 4,0 0-4,21-59 4,-5 17-4,-16 42 4,0 0-4,13-27 4,-8 16-4,-5 11 5,0 0-5,0 0 6,9-2-6,-9 2 6,0 0-6,0 26 7,0 35-7,0-61 5,0 0-5,3 80 6,11 4-6,-14-84 6,0 0-6,23 85 6,9-3-6,-32-82 6,0 0-6,42 72 6,10-4-6,-52-68 6,0 0-6,51 43 7,-11-41-7,3-1-1344</inkml:trace>
  <inkml:trace contextRef="#ctx0" brushRef="#br0" timeOffset="9129.4311">20282 16027 1166,'0'0'0,"-1"15"0,-5 27 0,6-42 11,0 0-11,-7 60 12,0 20-12,7-80 27,0 0-27,-9 83 27,-3 0-27,12-83 37,0 0-37,-14 81 37,0-3-37,14-78 23,0 0-23,-13 64 24,3-26-24,10-38 18,0 0-18,-7 23 18,1-9-18,6-14 15,0 0-15,-7 2 15,-1-11-15,8 9 16,0 0-16,-8-31 17,5-32-17,3 63 18,0 0-18,2-76 19,7-7-19,-9 83 20,0 0-20,12-95 20,6-12-20,-18 107 19,0 0-19,19-102 20,2 20-20,-21 82 8,0 0-8,20-60 8,1 16-8,-21 44 3,0 0-3,12-29 4,-3 15-4,-9 14 2,0 0-2,0 0 3,10-2-3,-10 2 2,0 0-2,9 18 3,9 22-3,-18-40 3,0 0-3,14 46 3,-5 10-3,-9-56 2,0 0-2,9 59 3,1 3-3,-10-62 3,0 0-3,9 50 4,-5-24-4,-4-26 5,0 0-5,5 14 5,7-6-5,-12-8 7,0 0-7,23-8 7,4-23-7,-27 31 7,0 0-7,30-47 8,3-14-8,-33 61 7,0 0-7,32-60 7,2 11-7,-34 49 8,0 0-8,31-34 8,-1 13-8,-30 21 8,0 0-8,29-9 9,-3 16-9,-26-7 10,0 0-10,30 23 10,11 17-10,-41-40 11,0 0-11,45 57 11,10 15-11,-55-72 11,0 0-11,64 76 11,5-1-11,-69-75 10,0 0-10,44 64 11,-39-23-11,0 1-1291</inkml:trace>
  <inkml:trace contextRef="#ctx0" brushRef="#br0" timeOffset="9759.228">15039 16089 1166,'0'0'0,"0"0"0,0 0 0,0 0 37,0 0-37,0 0 38,0 0-38,0 0 74,0 0-74,0 0 74,0 0-74,0 0 40,0 0-40,0 38 40,2 40-40,-2-78 16,0 0-16,0 102 16,-2 19-16,2-121 9,0 0-9,0 132 10,5 15-10,-5-147 7,0 0-7,9 154 8,5 19-8,-14-173 5,0 0-5,23 164 5,7-30-5,-30-134 1,0 0-1,32 84 2,0-56-2,0-2-1101</inkml:trace>
  <inkml:trace contextRef="#ctx0" brushRef="#br0" timeOffset="10374.8103">14900 16112 1087,'0'0'0,"23"1"0,17 3 0,-40-4 2,0 0-2,59 1 3,27-4-3,-86 3 5,0 0-5,99-12 5,14-12-5,-113 24 32,0 0-32,129-30 33,14-3-33,-143 33 51,0 0-51,141-36 51,2-7-51,-143 43 56,0 0-56,132-49 57,-12-1-57,-120 50 49,0 0-49,115-50 49,-8 3-49,-107 47 38,0 0-38,101-40 39,-7 9-39,-94 31 32,0 0-32,81-21 33,-14 8-33,-67 13 25,0 0-25,60-4 26,-6 13-26,-54-9 24,0 0-24,48 24 25,-2 21-25,-46-45 21,0 0-21,34 59 22,-8 19-22,-26-78 22,0 0-22,14 95 22,-10 17-22,-4-112 16,0 0-16,-2 127 16,-2 8-16,4-135 12,0 0-12,-3 142 12,1 5-12,2-147 12,0 0-12,5 145 12,2-1-12,-7-144 14,0 0-14,16 130 14,4-20-14,-20-110 17,0 0-17,24 95 17,-1-8-17,-23-87 17,0 0-17,18 69 18,-4-17-18,-14-52 17,0 0-17,9 35 18,-4-13-18,-5-22 13,0 0-13,0 18 13,-5-1-13,5-17 10,0 0-10,-16 17 10,-16 2-10,32-19 7,0 0-7,-51 12 8,-28-10-8,79-2 1,0 0-1,-101 3 2,-31 11-2,132-14-2,0 0 2,-148 26-1,-13 12 1,161-38-15,0 0 15,-168 52-15,-5 16 15,173-68-37,0 0 37,-174 76-36,6 9 36,168-85-65,0 0 65,-139 72-64,36-13 64,103-59-60,0 0 60,-84 24-59,11-43 59,-3 0-1239</inkml:trace>
  <inkml:trace contextRef="#ctx0" brushRef="#br0" timeOffset="11098.061">15082 17065 1468,'0'0'0,"0"0"0,-22-14 0,22 14 4,0 0-4,-16-12 5,2 5-5,14 7 0,0 0 0,-7-5 0,7 5 0,0 0 15,0 0-15,0 0 15,-5 7-15,5-7 20,0 0-20,4 31 21,-3 31-21,-1-62 23,0 0-23,7 76 24,4 4-24,-11-80 21,0 0-21,14 83 22,0-1-22,-14-82 18,0 0-18,16 67 18,0-13-18,-16-54 13,0 0-13,16 41 13,1-15-13,-17-26 9,0 0-9,23 14 10,0-11-10,-23-3 8,0 0-8,27-24 9,5-36-9,-32 60 6,0 0-6,31-83 7,5-14-7,-36 97 9,0 0-9,37-111 10,-5-12-10,-32 123 8,0 0-8,31-118 8,1 25-8,-32 93 6,0 0-6,32-75 7,-9 24-7,-23 51 3,0 0-3,19-33 4,-6 14-4,-13 19 2,0 0-2,7-9 3,-7 9-3,0 0 1,0 0-1,14 16 2,-7 25-2,-7-41 1,0 0-1,7 55 1,-4 10-1,-3-65 3,0 0-3,9 65 3,7 5-3,-16-70 5,0 0-5,21 64 5,-1-14-5,-20-50 6,0 0-6,24 36 6,6-10-6,-30-26 8,0 0-8,34 7 8,-1-21-8,-33 14 8,0 0-8,36-36 9,-5-32-9,-31 68 6,0 0-6,29-79 6,1-4-6,-30 83 3,0 0-3,23-83 4,-4 3-4,-19 80 3,0 0-3,14-71 3,-5 16-3,-9 55 1,0 0-1,7-44 2,-5 20-2,-2 24 1,0 0-1,2-12 2,-2 12-2,0 0 1,0 0-1,-4 26 1,-5 40-1,9-66 1,0 0-1,-9 79 2,4 6-2,5-85 2,0 0-2,2 88 2,12 6-2,-14-94 3,0 0-3,30 88 3,19-14-3,-49-74 2,0 0-2,55 40 3,-5-43-3,-1-1-1385</inkml:trace>
  <inkml:trace contextRef="#ctx0" brushRef="#br0" timeOffset="11696.5204">16320 16401 1401,'0'0'0,"-1"10"0,-12 14 0,13-24 7,0 0-7,-10 45 8,1 26-8,9-71 15,0 0-15,-9 87 16,2 11-16,7-98 31,0 0-31,-11 109 32,-3 7-32,14-116 20,0 0-20,-17 108 20,-3-17-20,20-91 16,0 0-16,-16 66 16,6-30-16,10-36 10,0 0-10,-6 21 11,5-9-11,1-12 5,0 0-5,0 0 6,1-22-6,-1 22 2,0 0-2,8-47 2,6-34-2,-14 81 1,0 0-1,17-96 1,4 1-1,-21 95 0,0 0 0,22-95 1,-3 3-1,-19 92 0,0 0 0,18-79 0,-2 16 0,-16 63 0,0 0 0,15-45 0,-6 21 0,-9 24 0,0 0 0,6-12 0,-6 12 0,0 0 0,0 0 0,5 21 0,-2 38 0,-3-59 0,0 0 0,0 72 1,-5-1-1,5-71 1,0 0-1,-3 70 1,4-6-1,-1-64 2,0 0-2,4 48 2,-1-20-2,-3-28 4,0 0-4,9 19 5,2-5-5,-11-14 6,0 0-6,23-2 6,9-22-6,-32 24 5,0 0-5,40-42 6,10-24-6,-50 66 7,0 0-7,49-83 7,-1-12-7,-48 95 7,0 0-7,42-93 8,-5 15-8,-37 78 7,0 0-7,30-59 8,-12 19-8,-18 40 6,0 0-6,14-26 7,-5 12-7,-9 14 6,0 0-6,0 0 7,0 0-7,0 0 8,0 0-8,3 28 8,-5 33-8,2-61 8,0 0-8,0 74 9,7 7-9,-7-81 10,0 0-10,11 78 10,10-14-10,-21-64 10,0 0-10,20 47 10,-8-24-10,0-1-1293</inkml:trace>
  <inkml:trace contextRef="#ctx0" brushRef="#br0" timeOffset="12643.107">11774 16781 684,'0'0'0,"0"0"0,-26 45 0,26-45 43,0 0-43,-23 43 44,-5 16-44,28-59 69,0 0-69,-32 71 70,6 18-70,26-89 48,0 0-48,-32 90 49,-4-11-49,36-79 52,0 0-52,-31 64 52,11-26-52,20-38 29,0 0-29,-16 24 29,6-6-29,10-18 19,0 0-19,-14 10 20,-4-5-20,18-5 19,0 0-19,-14-15 20,5-28-20,9 43 16,0 0-16,0-68 16,5-29-16,-5 97 12,0 0-12,18-109 12,5 0-12,-23 109 6,0 0-6,26-107 6,3-4-6,-29 111 4,0 0-4,28-95 5,-7 27-5,-21 68 3,0 0-3,14-46 4,-7 21-4,-7 25 3,0 0-3,6-8 3,-6 8-3,0 0 4,0 0-4,14 31 4,-4 31-4,-10-62 7,0 0-7,13 78 8,-1 5-8,-12-83 17,0 0-17,14 88 17,0 1-17,-14-89 23,0 0-23,14 81 23,0-12-23,-14-69 30,0 0-30,16 52 30,4-21-30,-20-31 27,0 0-27,26 7 27,10-26-27,-36 19 23,0 0-23,42-50 24,13-38-24,-55 88 20,0 0-20,61-111 21,-1-19-21,-60 130 11,0 0-11,62-131 12,-7 6-12,-55 125 8,0 0-8,49-118 8,-6 8-8,-43 110 5,0 0-5,38-94 5,-6 25-5,-32 69 3,0 0-3,32-52 4,-4 19-4,-28 33 3,0 0-3,25-17 3,-2 13-3,-23 4 4,0 0-4,23 19 5,3 28-5,-26-47 7,0 0-7,28 71 8,-1 23-8,-27-94 9,0 0-9,23 119 10,-5 25-10,-18-144 12,0 0-12,15 154 12,12 0-12,-27-154 8,0 0-8,39 142 9,15-14-9,-54-128 5,0 0-5,67 110 6,13-18-6,-80-92 4,0 0-4,62 66 4,-36-33-4,1 0-1296</inkml:trace>
  <inkml:trace contextRef="#ctx0" brushRef="#br0" timeOffset="13557.2402">12710 16714 729,'0'0'0,"3"-11"0,3-13 0,-6 24 20,0 0-20,5-31 21,7-5-21,-12 36 49,0 0-49,14-33 49,0 9-49,-14 24 72,0 0-72,16-20 73,-2 7-73,-14 13 49,0 0-49,15-9 49,-3 7-49,-12 2 35,0 0-35,14 11 36,2 13-36,-16-24 33,0 0-33,21 43 34,-3 19-34,-18-62 29,0 0-29,17 68 29,-10-9-29,-7-59 29,0 0-29,8 46 30,-7-14-30,-1-32 28,0 0-28,-1 20 28,-7-4-28,8-16 21,0 0-21,-14 5 22,-5-10-22,19 5 17,0 0-17,-23-28 18,9-31-18,14 59 14,0 0-14,-7-77 14,5-24-14,2 101 6,0 0-6,2-104 7,3 4-7,-5 100 2,0 0-2,11-95 2,3 12-2,-14 83 0,0 0 0,16-68 1,0 15-1,-16 53 0,0 0 0,14-37 0,-2 18 0,-12 19 0,0 0 0,11-7 0,1 11 0,-12-4-1,0 0 1,11 24-1,6 31 1,-17-55-3,0 0 3,18 75-2,0 10 2,-18-85-1,0 0 1,17 93 0,3 0 0,-20-93 0,0 0 0,21 90 0,2-10 0,-23-80 1,0 0-1,14 64 1,-2-26-1,-12-38 5,0 0-5,14 24 6,0-13-6,-14-11 9,0 0-9,23-16 9,0-34-9,-23 50 10,0 0-10,29-69 11,2-21-11,-31 90 7,0 0-7,39-99 7,-2-1-7,-37 100 1,0 0-1,39-99 2,2 6-2,-41 93 0,0 0 0,40-85 0,-1 21 0,-39 64-3,0 0 3,30-43-2,-11 18 2,-19 25-6,0 0 6,16-8-6,-7 13 6,-9-5-5,0 0 5,7 33-5,-3 36 5,-4-69-4,0 0 4,3 94-4,-6 11 4,3-105-5,0 0 5,-4 116-4,2 10 4,2-126-5,0 0 5,-12 116-5,-7-29 5,-4-2-1105</inkml:trace>
  <inkml:trace contextRef="#ctx0" brushRef="#br0" timeOffset="13947.3019">11169 15925 1289,'0'0'0,"5"7"0,11 10 0,-16-17 9,0 0-9,25 36 9,10 25-9,-35-61 26,0 0-26,32 86 26,9 34-26,-41-120 43,0 0-43,40 143 43,-3 20-43,-37-163 28,0 0-28,36 197 29,-10 28-29,-26-225 21,0 0-21,14 218 22,-10-13-22,-4-205 4,0 0-4,-9 166 4,-12-38-4,21-128 0,0 0 0,-14 95 0,3-22 0,11-73-5,0 0 5,0 48-4,11-29 4,-11-19-17,0 0 17,10-26-16,-6-52 16,-1 0-1074</inkml:trace>
  <inkml:trace contextRef="#ctx0" brushRef="#br0" timeOffset="14596.0494">10816 15987 1300,'0'0'0,"0"0"0,9-7 0,-9 7-12,0 0 12,19-7-11,18-2 11,-37 9-5,0 0 5,62-13-5,28-8 5,-90 21 3,0 0-3,110-28 4,15-3-4,-125 31 20,0 0-20,141-36 21,16-13-21,-157 49 38,0 0-38,180-48 38,11-6-38,-191 54 38,0 0-38,199-54 39,4-3-39,-203 57 34,0 0-34,203-60 34,-9-4-34,-194 64 27,0 0-27,186-70 27,-6-4-27,-180 74 20,0 0-20,167-66 21,-13 9-21,-154 57 16,0 0-16,132-47 17,-19 15-17,-113 32 13,0 0-13,97-23 14,-14 11-14,-83 12 13,0 0-13,71 0 14,-11 10-14,-60-10 12,0 0-12,45 26 13,-6 21-13,-39-47 14,0 0-14,37 68 15,-5 20-15,-32-88 13,0 0-13,28 111 14,8 15-14,-36-126 14,0 0-14,31 145 14,5 18-14,-36-163 9,0 0-9,37 190 10,0 18-10,-37-208 7,0 0-7,35 206 7,-3-7-7,-32-199 5,0 0-5,21 183 6,-14-18-6,-7-165 9,0 0-9,-2 138 10,-5-29-10,7-109 11,0 0-11,-10 90 12,-8-15-12,18-75 11,0 0-11,-23 58 12,-5-13-12,28-45 14,0 0-14,-41 30 15,-22-15-15,63-15 13,0 0-13,-80-3 14,-17-18-14,97 21 9,0 0-9,-114-26 9,-15-1-9,129 27 2,0 0-2,-145-23 3,-8 13-3,153 10 0,0 0 0,-170 3 0,-12 16 0,182-19-5,0 0 5,-180 38-5,4 21 5,176-59-15,0 0 15,-171 69-14,10 4 14,161-73-18,0 0 18,-139 80-18,22 3 18,117-83-19,0 0 19,-95 78-18,23-9 18,72-69-12,0 0 12,-48 53-12,23-21 12,-1-1-1350</inkml:trace>
  <inkml:trace contextRef="#ctx0" brushRef="#br0" timeOffset="15388.2567">12927 14279 751,'0'0'0,"0"0"0,0 0 0,0 0 19,0 0-19,0-24 20,0 24-20,0 0 44,0 0-44,0 0 45,0 0-45,0 0 34,0 0-34,0 0 35,-5 12-35,5-12 25,0 0-25,-13 29 25,-12 35-25,25-64 22,0 0-22,-26 80 23,-4 10-23,30-90 18,0 0-18,-27 102 18,3 16-18,24-118 26,0 0-26,-23 117 26,5 1-26,18-118 26,0 0-26,-14 111 26,5-11-26,9-100 21,0 0-21,0 83 21,6-21-21,-6-62 15,0 0-15,0 32 16,-22-39-16,3 0-882</inkml:trace>
  <inkml:trace contextRef="#ctx0" brushRef="#br0" timeOffset="15845.3297">12366 15205 942,'0'0'0,"0"0"0,0-16 0,0 16 5,0 0-5,0-14 6,1 0-6,-1 14 22,0 0-22,4-13 22,1 0-22,-5 13 34,0 0-34,9-6 35,3 4-35,-12 2 27,0 0-27,23 2 28,6 3-28,-29-5 28,0 0-28,31 15 29,-1 11-29,-30-26 27,0 0-27,29 38 27,-3 14-27,-26-52 19,0 0-19,23 56 19,-2-4-19,-21-52 17,0 0-17,14 39 18,0-13-18,-14-26 13,0 0-13,13 16 13,4-6-13,-17-10 12,0 0-12,29-3 13,4-18-13,-33 21 11,0 0-11,39-38 12,3-21-12,-42 59 9,0 0-9,44-66 9,6 2-9,-50 64 2,0 0-2,46-58 2,-2 11-2,-44 47-1,0 0 1,42-37 0,1 11 0,-43 26-8,0 0 8,45-22-8,12 1 8,-1-1-978</inkml:trace>
  <inkml:trace contextRef="#ctx0" brushRef="#br0" timeOffset="16470.399">15420 14507 953,'0'0'0,"0"0"0,0 0 0,0 0 0,0 0 0,4-8 0,-4 8 0,0 0 1,0 0-1,9 8 2,10 6-2,-19-14 3,0 0-3,27 19 3,4 11-3,-31-30 9,0 0-9,30 36 10,2 5-10,-32-41 20,0 0-20,28 58 20,-13 23-20,-15-81 26,0 0-26,10 99 27,-3 15-27,-7-114 31,0 0-31,4 126 31,1 19-31,-5-145 26,0 0-26,9 141 27,5-29-27,-14-112 25,0 0-25,19 97 26,4-21-26,-23-76 18,0 0-18,21 47 18,-6-38-18,-3 1-897</inkml:trace>
  <inkml:trace contextRef="#ctx0" brushRef="#br0" timeOffset="16830.0858">15415 15551 863,'0'0'0,"0"0"0,0 0 0,0 0 18,0 0-18,5-7 18,-5 7-18,0 0 30,0 0-30,9-10 30,2 4-30,-11 6 31,0 0-31,16-1 32,-2 2-32,-14-1 20,0 0-20,19 9 20,8 10-20,-27-19 13,0 0-13,30 21 14,-2 8-14,-28-29 21,0 0-21,30 38 22,2 11-22,-32-49 25,0 0-25,28 50 25,-5-5-25,-23-45 28,0 0-28,19 40 28,-1-13-28,-18-27 33,0 0-33,16 19 33,-2-5-33,-14-14 33,0 0-33,12 12 33,4-1-33,-16-11 33,0 0-33,21-2 33,2-12-33,-23 14 27,0 0-27,23-33 28,5-31-28,-28 64 23,0 0-23,36-79 24,8-17-24,2 1-1094</inkml:trace>
  <inkml:trace contextRef="#ctx0" brushRef="#br0" timeOffset="17280.0863">15489 14680 1031,'0'0'0,"0"0"0,-14 7 0,14-7 27,0 0-27,-14 7 28,3-2-28,11-5 51,0 0-51,-12 16 52,-11 19-52,23-35 42,0 0-42,-28 46 43,1 13-43,27-59 22,0 0-22,-30 62 23,2-1-23,28-61 14,0 0-14,-28 48 14,7-11-14,21-37 7,0 0-7,-14 26 7,5-9-7,9-17 4,0 0-4,-9 10 4,9-10-4,0 0 3,0 0-3,0 0 4,0 0-4,0 0 4,0 0-4,12-31 4,18-19-4,-30 50 5,0 0-5,41-66 6,12-18-6,-53 84 2,0 0-2,55-85 3,6 10-3,-61 75 1,0 0-1,64-65 1,-6 14-1,-58 51 3,0 0-3,51-38 3,-14 11-3,-37 27 2,0 0-2,30-14 2,-16 12-2,-14 2 0,0 0 0,13 21 1,-3 32-1,-10-53 0,0 0 0,13 78 0,-8 23 0,-5-101 0,0 0 0,9 110 0,0 5 0,-9-115-2,0 0 2,1 91-1,-15-40 1,0-1-998</inkml:trace>
  <inkml:trace contextRef="#ctx0" brushRef="#br0" timeOffset="17852.1309">12302 14770 740,'0'0'0,"0"0"0,0 0 0,0 0-4,0 0 4,-12 25-3,15-5 3,-3-20-6,0 0 6,9 30-5,-4 10 5,-5-40 1,0 0-1,11 39 1,-2-8-1,-9-31 8,0 0-8,7 25 8,-2-8-8,-5-17 19,0 0-19,14 10 20,13-6-20,-27-4 23,0 0-23,35-12 23,14-25-23,-49 37 22,0 0-22,55-55 22,0-18-22,-55 73 18,0 0-18,58-78 18,-3 2-18,-55 76 40,0 0-40,53-74 40,-7 3-40,-46 71 51,0 0-51,40-59 52,-12 14-52,-28 45 48,0 0-48,23-31 49,-8 15-49,-15 16 43,0 0-43,12 7 43,-3 26-43,-9-33 38,0 0-38,5 52 38,0 16-38,-5-68 29,0 0-29,16 86 30,12 21-30,-28-107 22,0 0-22,39 101 22,9-20-22,0 0-1028</inkml:trace>
  <inkml:trace contextRef="#ctx0" brushRef="#br0" timeOffset="18455.4354">19516 14582 539,'0'0'0,"0"0"0,27-42 0,-27 42 34,0 0-34,28-41 35,4-10-35,-32 51 31,0 0-31,26-45 32,-8 14-32,-18 31 25,0 0-25,12-19 25,-5 7-25,-7 12 20,0 0-20,4-7 20,-4 7-20,0 0 18,0 0-18,-2 11 19,-3 23-19,5-34 32,0 0-32,-9 50 33,-2 14-33,11-64 46,0 0-46,-8 71 46,-1 7-46,9-78 52,0 0-52,-7 85 53,3 10-53,4-95 45,0 0-45,-2 97 46,-3-7-46,5-90 37,0 0-37,-5 87 37,-4 1-37,9-88 23,0 0-23,-18 69 24,-8-36-24,-1 2-894</inkml:trace>
  <inkml:trace contextRef="#ctx0" brushRef="#br0" timeOffset="18798.3734">19123 14957 998,'0'0'0,"0"0"0,0 21 0,0-21 2,0 0-2,3 22 3,6 8-3,-9-30 5,0 0-5,20 40 6,17 10-6,-37-50 8,0 0-8,40 59 8,6 5-8,-46-64 11,0 0-11,50 59 11,-8-4-11,-42-55 24,0 0-24,39 45 25,-6-16-25,-33-29 32,0 0-32,32 18 33,7-8-33,-39-10 29,0 0-29,40 2 29,6-9-29,-46 7 30,0 0-30,50-19 31,1-16-31,-51 35 25,0 0-25,48-45 26,-6-8-26,-42 53 20,0 0-20,42-52 20,-5 7-20,-37 45 4,0 0-4,29-38 4,-8 6-4,-21 32 0,0 0 0,23-25 0,1 4 0,1 0-978</inkml:trace>
  <inkml:trace contextRef="#ctx0" brushRef="#br0" timeOffset="19308.6799">19530 14410 875,'0'0'0,"-3"9"0,-6 14 0,9-23 9,0 0-9,-14 36 9,-5 12-9,19-48 22,0 0-22,-25 54 23,-5 8-23,30-62 28,0 0-28,-37 73 29,-6 8-29,43-81 21,0 0-21,-40 82 21,5-6-21,35-76 18,0 0-18,-30 60 19,8-27-19,22-33 19,0 0-19,-14 19 20,7-10-20,7-9 11,0 0-11,4-9 11,10-24-11,-14 33 6,0 0-6,23-46 6,9-22-6,-32 68 3,0 0-3,33-69 3,1 5-3,-34 64 0,0 0 0,30-55 0,-6 8 0,-24 47 3,0 0-3,23-38 3,-2 10-3,-21 28 17,0 0-17,18-21 17,10 6-17,-28 15 33,0 0-33,32-9 34,3 6-34,-35 3 41,0 0-41,37 8 41,8 13-41,-45-21 46,0 0-46,40 31 46,-3 11-46,-37-42 26,0 0-26,36 53 26,-3 11-26,-33-64 10,0 0-10,27 40 11,-12-55-11,1-1-1071</inkml:trace>
  <inkml:trace contextRef="#ctx0" brushRef="#br0" timeOffset="41019.1277">25100 14120 718,'0'0'0,"0"0"0,46-7 0,-46 7 30,0 0-30,51-16 30,11-12-30,-62 28 63,0 0-63,69-34 63,10-9-63,-79 43 68,0 0-68,85-42 69,3 7-69,-88 35 51,0 0-51,92-32 51,-2 0-51,-90 32 35,0 0-35,92-29 36,6 5-36,-98 24 25,0 0-25,97-19 26,-14 3-26,-83 16 19,0 0-19,78-9 19,-9 1-19,-69 8 13,0 0-13,58-4 14,-7-3-14,-51 7 8,0 0-8,34-3 8,-13 5-8,-21-2 5,0 0-5,12 0 5,-5 0-5,-7 0 3,0 0-3,0 0 3,6 8-3,-1 1-962</inkml:trace>
  <inkml:trace contextRef="#ctx0" brushRef="#br0" timeOffset="41584.6262">24789 14722 550,'0'0'0,"0"0"0,13 7 0,-13-7 38,0 0-38,10 3 38,5-3-38,-15 0 65,0 0-65,26-5 65,20-5-65,-46 10 14,0 0-14,58-12 15,9-4-15,-67 16 20,0 0-20,81-24 20,6-7-20,-87 31 20,0 0-20,97-40 21,21-12-21,-118 52 21,0 0-21,124-57 22,-3-7-22,-121 64 33,0 0-33,127-59 34,8 5-34,-135 54 40,0 0-40,130-45 40,-12 4-40,-118 41 48,0 0-48,113-37 48,-7 6-48,-106 31 64,0 0-64,97-22 64,-17 8-64,-80 14 60,0 0-60,60-12 61,-20 3-61,-40 9 48,0 0-48,27-3 48,-10-3-48,-17 6 24,0 0-24,15-1 25,-8-1-25,-7 2 12,0 0-12,-11 9 13,-17 8-13,0 2-1119</inkml:trace>
  <inkml:trace contextRef="#ctx0" brushRef="#br0" timeOffset="42009.2774">24853 15357 975,'0'0'0,"11"-5"0,12-4 0,-23 9 1,0 0-1,45-19 2,35-14-2,-80 33 3,0 0-3,93-38 3,6-5-3,-99 43 11,0 0-11,106-45 12,16-2-12,-122 47 17,0 0-17,120-48 18,-2-2-18,-118 50 39,0 0-39,118-47 39,6 0-39,-124 47 47,0 0-47,116-43 47,-17 5-47,-99 38 42,0 0-42,94-33 43,1 5-43,-95 28 39,0 0-39,85-21 39,-6 6-39,-79 15 30,0 0-30,69-16 30,-14-1-30,-55 17 24,0 0-24,47-16 25,-8 6-25,-39 10 17,0 0-17,30-7 17,-9 5-17,0 1-1080</inkml:trace>
  <inkml:trace contextRef="#ctx0" brushRef="#br0" timeOffset="42354.2098">25255 15778 807,'0'0'0,"20"-16"0,20-20 0,-40 36 0,0 0 0,62-45 0,23-2 0,-85 47 0,0 0 0,95-49 0,2-1 0,-97 50 4,0 0-4,106-50 5,7-4-5,-113 54 18,0 0-18,116-52 19,-3 6-19,-113 46 34,0 0-34,115-42 35,5 8-35,-120 34 38,0 0-38,118-32 39,-10 8-39,-108 24 29,0 0-29,102-19 29,1 4-29,-103 15 0,0 0 0,91-9 1,-11 6-1,1-1-734</inkml:trace>
  <inkml:trace contextRef="#ctx0" brushRef="#br0" timeOffset="42789.1967">25051 16518 875,'0'0'0,"23"-10"0,38-16 0,-61 26-2,0 0 2,85-35-1,12 1 1,-97 34 0,0 0 0,108-35 0,8-1 0,-116 36 8,0 0-8,120-38 8,9-4-8,-129 42 23,0 0-23,127-43 23,2-4-23,-129 47 36,0 0-36,127-43 37,2 5-37,-129 38 41,0 0-41,116-33 41,-15 9-41,-101 24 38,0 0-38,86-21 39,-12 4-39,-74 17 36,0 0-36,62-18 37,-12 3-37,-50 15 26,0 0-26,37-26 26,-11-19-26,1 0-909</inkml:trace>
  <inkml:trace contextRef="#ctx0" brushRef="#br0" timeOffset="47922.5869">26994 13215 415,'0'0'0,"0"0"0,24-58 0,-24 58 23,0 0-23,20-51 23,-4-3-23,-16 54 56,0 0-56,10-54 57,-6 11-57,-4 43 70,0 0-70,-2-38 71,-3 3-71,5 35 59,0 0-59,-7-33 60,-2 4-60,9 29 37,0 0-37,-13-28 37,-4 1-37,17 27 34,0 0-34,-21-25 34,-8 3-34,29 22 29,0 0-29,-33-21 30,-10 4-30,43 17 24,0 0-24,-45-19 25,-7-2-25,52 21 21,0 0-21,-54-21 22,-6 4-22,60 17 26,0 0-26,-67-16 27,-7 3-27,74 13 26,0 0-26,-83-14 26,-7 2-26,90 12 25,0 0-25,-89-7 26,-4 5-26,93 2 25,0 0-25,-97 2 26,-9 5-26,106-7 22,0 0-22,-108 13 23,9 6-23,99-19 25,0 0-25,-102 33 25,-14 14-25,116-47 18,0 0-18,-113 54 18,5 1-18,108-55 17,0 0-17,-109 61 17,-10 8-17,119-69 9,0 0-9,-113 85 9,6 22-9,107-107 5,0 0-5,-108 112 6,0-3-6,108-109 3,0 0-3,-102 125 3,16 17-3,86-142 3,0 0-3,-80 157 3,4 15-3,76-172 3,0 0-3,-69 178 4,4 14-4,65-192 2,0 0-2,-58 192 3,14-3-3,44-189 3,0 0-3,-35 188 3,12-2-3,23-186 3,0 0-3,-13 185 4,13-3-4,0-182 3,0 0-3,13 181 3,10-3-3,-23-178 3,0 0-3,38 177 4,15-6-4,-53-171 3,0 0-3,60 151 4,9-16-4,-69-135 4,0 0-4,76 130 4,10 3-4,-86-133 3,0 0-3,98 126 4,14-6-4,-112-120 2,0 0-2,122 110 2,9-4-2,-131-106 1,0 0-1,136 93 2,7-15-2,-143-78 0,0 0 0,153 64 1,17-17-1,-170-47 0,0 0 0,181 26 0,12-23 0,-193-3 0,0 0 0,203-15 0,5-16 0,-208 31 0,0 0 0,205-42 0,-6-10 0,-199 52 0,0 0 0,187-64 0,-12-14 0,-175 78 1,0 0-1,164-86 1,-5-2-1,-159 88 2,0 0-2,150-99 3,-11-17-3,-139 116 9,0 0-9,129-123 10,-16-10-10,-113 133 17,0 0-17,102-145 17,-5-16-17,-97 161 28,0 0-28,85-175 28,-13-7-28,-72 182 31,0 0-31,59-185 32,-19-7-32,-40 192 30,0 0-30,27-184 30,-18 15-30,-9 169 28,0 0-28,-6-163 28,-15 7-28,21 156 24,0 0-24,-33-154 24,-13-1-24,46 155 18,0 0-18,-60-154 19,-14 10-19,74 144 15,0 0-15,-82-140 16,-2 3-16,84 137 13,0 0-13,-92-137 13,-16-8-13,108 145 11,0 0-11,-109-133 12,5 15-12,104 118 10,0 0-10,-110-111 11,-6 1-11,116 110 10,0 0-10,-115-94 10,6 18-10,109 76 8,0 0-8,-115-66 8,-5 13-8,120 53 6,0 0-6,-120-44 7,-5 6-7,125 38 0,0 0 0,-127-28 0,-6 11 0,133 17-4,0 0 4,-137-17-3,-8-7 3,2-1-1539</inkml:trace>
</inkml:ink>
</file>

<file path=ppt/ink/ink23.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traceFormat>
        <inkml:channelProperties>
          <inkml:channelProperty channel="X" name="resolution" value="621.35925" units="1/cm"/>
          <inkml:channelProperty channel="Y" name="resolution" value="636.3006" units="1/cm"/>
          <inkml:channelProperty channel="F" name="resolution" value="0" units="1/dev"/>
        </inkml:channelProperties>
      </inkml:inkSource>
      <inkml:timestamp xml:id="ts0" timeString="2020-11-05T05:44:47.256"/>
    </inkml:context>
    <inkml:brush xml:id="br0">
      <inkml:brushProperty name="width" value="0.05292" units="cm"/>
      <inkml:brushProperty name="height" value="0.05292" units="cm"/>
      <inkml:brushProperty name="color" value="#FF0000"/>
    </inkml:brush>
  </inkml:definitions>
  <inkml:trace contextRef="#ctx0" brushRef="#br0">11169 10221 247,'0'0'0,"0"0"0,0 0 0,0 0 7,0 0-7,0 0 8,0 0-8,0 0 8,0 0-8,21 15 9,-5-10-9,-16-5 27,0 0-27,23 4 27,2-4-27,-25 0 14,0 0-14,33-2 15,8 0-15,-41 2 12,0 0-12,48-3 13,12-2-13,-60 5 11,0 0-11,67-7 11,14 2-11,-81 5 15,0 0-15,86-2 15,-1 4-15,-85-2 18,0 0-18,92 3 18,10 2-18,-102-5 25,0 0-25,102 4 25,1-1-25,-103-3 33,0 0-33,102 0 34,2 2-34,-104-2 57,0 0-57,101 3 58,-11 1-58,-90-4 55,0 0-55,83 3 55,-4 3-55,-79-6 46,0 0-46,73 8 46,-8 4-46,-65-12 29,0 0-29,62 16 29,-9 3-29,-53-19 26,0 0-26,46 24 26,-15 0-26,-31-24 22,0 0-22,29 28 22,-3 10-22,-26-38 15,0 0-15,19 43 16,3 6-16,-22-49 11,0 0-11,19 50 11,2 4-11,-21-54 8,0 0-8,18 60 9,-9 15-9,-9-75 12,0 0-12,5 88 13,-5 18-13,0-106 13,0 0-13,-5 121 14,-4 7-14,9-128 14,0 0-14,-9 133 15,0-5-15,9-128 15,0 0-15,-5 132 16,7 8-16,-2-140 15,0 0-15,7 138 16,3-5-16,-10-133 15,0 0-15,14 127 16,8-3-16,-22-124 14,0 0-14,19 118 14,2-5-14,-21-113 12,0 0-12,23 109 13,4 0-13,-27-109 13,0 0-13,23 105 13,-6-8-13,-17-97 11,0 0-11,18 100 12,1 9-12,-19-109 11,0 0-11,18 101 11,-9-11-11,-9-90 12,0 0-12,9 88 12,-1 2-12,-8-90 12,0 0-12,9 83 13,-2-10-13,-7-73 15,0 0-15,7 59 16,2-21-16,-9-38 20,0 0-20,5 27 20,4-4-20,-9-23 22,0 0-22,6 15 23,-1-2-23,-5-13 31,0 0-31,3 8 31,-3-8-31,0 0 35,0 0-35,0 9 35,0-9-35,0 0 34,0 0-34,-1 12 35,-3-5-35,4-7 31,0 0-31,-9 10 32,-14 11-32,23-21 28,0 0-28,-26 28 29,-6 3-29,32-31 26,0 0-26,-32 31 27,2 0-27,30-31 21,0 0-21,-30 33 21,4-7-21,26-26 15,0 0-15,-25 28 15,2-4-15,23-24 11,0 0-11,-23 26 11,-3 5-11,26-31 9,0 0-9,-25 30 10,4-6-10,21-24 7,0 0-7,-27 26 7,-6 10-7,33-36 6,0 0-6,-48 40 6,-3 5-6,51-45 5,0 0-5,-58 45 5,-2-4-5,60-41 4,0 0-4,-58 38 4,-1-5-4,59-33 2,0 0-2,-60 25 3,-1-8-3,61-17 2,0 0-2,-68 12 2,-11-5-2,79-7 0,0 0 0,-85 2 0,-1-6 0,86 4-1,0 0 1,-90-17-1,-12-16 1,102 33-16,0 0 16,-96-61-16,13-36 16,2 2-1517</inkml:trace>
  <inkml:trace contextRef="#ctx0" brushRef="#br0" timeOffset="26075.9222">3388 11384 135,'0'0'0,"0"0"0,0 0 0,0 0 0,0 0 0,0 0 0,23-12 0,-23 12 2,0 0-2,11-11 2,1-1-2,-12 12 4,0 0-4,5-12 5,-5 3-5,0 9 40,0 0-40,-3-8 41,-6-1-41,9 9 24,0 0-24,-14-9 24,-5 9-24,19 0 33,0 0-33,-32 11 34,-16 11-34,48-22 53,0 0-53,-51 26 54,2 9-54,49-35 47,0 0-47,-55 36 48,-3-8-48,58-28 39,0 0-39,-59 26 39,-4-4-39,63-22 36,0 0-36,-60 21 37,7-9-37,53-12 28,0 0-28,-55 12 29,-8-3-29,63-9 19,0 0-19,-71 10 19,-7 1-19,78-11 26,0 0-26,-77 10 27,6-1-27,71-9 16,0 0-16,-63 8 17,12-1-17,51-7 18,0 0-18,-50 5 18,1 1-18,49-6 17,0 0-17,-41 1 18,18-2-18,23 1 17,0 0-17,-14-2 17,2 2-17,12 0 11,0 0-11,-11-4 11,2 1-11,9 3 13,0 0-13,0 0 14,-9-5-14,9 5 13,0 0-13,0 0 14,9-7-14,-9 7 12,0 0-12,11 2 13,3 3-13,-14-5 15,0 0-15,16 3 16,0 6-16,-16-9 17,0 0-17,17 14 18,1 5-18,-18-19 17,0 0-17,18 27 18,-6 13-18,-12-40 15,0 0-15,11 45 16,1 9-16,-12-54 11,0 0-11,9 55 12,0 8-12,-9-63 6,0 0-6,1 71 6,-1 3-6,0-74 3,0 0-3,0 83 4,-5 4-4,5-87 2,0 0-2,-5 88 3,-4 0-3,9-88 2,0 0-2,-12 90 2,6 5-2,6-95 2,0 0-2,-8 97 2,-5-9-2,13-88 2,0 0-2,-10 85 2,-3 7-2,13-92 2,0 0-2,-14 92 2,0-1-2,14-91 2,0 0-2,-18 87 2,1-6-2,17-81 3,0 0-3,-20 90 4,4 12-4,16-102 5,0 0-5,-14 97 5,-5-10-5,19-87 6,0 0-6,-21 83 6,7-4-6,14-79 7,0 0-7,-15 78 7,7-5-7,8-73 5,0 0-5,-9 64 5,0-7-5,9-57 2,0 0-2,-5 49 2,1-6-2,4-43 1,0 0-1,0 50 2,4 9-2,-4-59 2,0 0-2,9 64 2,5 2-2,-14-66 2,0 0-2,19 57 3,11-7-3,-30-50 3,0 0-3,41 41 3,8-6-3,-49-35 3,0 0-3,55 24 3,-1-10-3,-54-14 3,0 0-3,62 4 4,7-10-4,-69 6 3,0 0-3,78-15 4,17-15-4,-95 30 7,0 0-7,104-46 7,4-23-7,-108 69 11,0 0-11,90-97 11,-23-31-11,2 1-1001</inkml:trace>
  <inkml:trace contextRef="#ctx0" brushRef="#br0" timeOffset="33105.8213">9388 11844 214,'0'0'0,"0"0"0,46-24 0,-46 24 3,0 0-3,41-25 4,3-7-4,-44 32 26,0 0-26,46-32 26,-2 7-26,-44 25 35,0 0-35,46-20 35,-5 5-35,-41 15 28,0 0-28,31-9 29,-17 2-29,-14 7 27,0 0-27,9-1 27,-9 1-27,0 0 22,0 0-22,0 0 23,-23 1-23,23-1 18,0 0-18,-30 7 18,-12 5-18,42-12 15,0 0-15,-48 18 15,8 1-15,40-19 21,0 0-21,-39 20 21,-2 8-21,41-28 24,0 0-24,-39 19 25,17-5-25,22-14 22,0 0-22,-18 10 23,7-1-23,11-9 21,0 0-21,6-10 22,11-27-22,1 1-498</inkml:trace>
  <inkml:trace contextRef="#ctx0" brushRef="#br0" timeOffset="36657.7638">12027 12481 371,'0'0'0,"0"0"0,46-11 0,-46 11 16,0 0-16,46-8 17,6-3-17,-52 11 40,0 0-40,64-13 40,5-10-40,-69 23 42,0 0-42,76-21 42,14 0-42,-90 21 48,0 0-48,90-24 48,0-2-48,-90 26 26,0 0-26,95-31 27,0 0-27,-95 31 18,0 0-18,99-33 18,-4 0-18,-95 33 22,0 0-22,87-31 23,3 5-23,-90 26 22,0 0-22,90-21 23,-4 6-23,-86 15 23,0 0-23,82-14 24,-14 2-24,-68 12 21,0 0-21,67-12 22,-3 3-22,-64 9 20,0 0-20,67-9 20,5 1-20,-72 8 16,0 0-16,67-7 17,-3 2-17,-64 5 16,0 0-16,58-11 16,-7 3-16,-51 8 10,0 0-10,53-11 10,-3-3-10,-50 14 5,0 0-5,47-13 6,1-1-6,-48 14 7,0 0-7,35-12 7,-10 6-7,-25 6 8,0 0-8,21-5 9,-7 2-9,-14 3 9,0 0-9,9-5 9,-9 5-9,0 0 10,0 0-10,9 0 11,-9 0-11,0 0 12,0 0-12,0 0 12,0 0-12,0 0 15,0 0-15,0 0 15,0 0-15,0 0 16,0 0-16,0 0 16,0 0-16,0 0 16,0 0-16,2-7 16,-2 7-16,0 0 14,0 0-14,0 0 14,0 0-14,0 0 13,0 0-13,0 0 13,7-18-13,-4 1-924</inkml:trace>
</inkml:ink>
</file>

<file path=ppt/ink/ink24.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traceFormat>
        <inkml:channelProperties>
          <inkml:channelProperty channel="X" name="resolution" value="621.35925" units="1/cm"/>
          <inkml:channelProperty channel="Y" name="resolution" value="636.3006" units="1/cm"/>
          <inkml:channelProperty channel="F" name="resolution" value="0" units="1/dev"/>
        </inkml:channelProperties>
      </inkml:inkSource>
      <inkml:timestamp xml:id="ts0" timeString="2020-11-05T05:45:47.251"/>
    </inkml:context>
    <inkml:brush xml:id="br0">
      <inkml:brushProperty name="width" value="0.05292" units="cm"/>
      <inkml:brushProperty name="height" value="0.05292" units="cm"/>
      <inkml:brushProperty name="color" value="#FF0000"/>
    </inkml:brush>
  </inkml:definitions>
  <inkml:trace contextRef="#ctx0" brushRef="#br0">22052 10333 281,'0'0'0,"0"0"0,0 0 0,0 0 2,0 0-2,0 0 2,0 0-2,0 0 23,0 0-23,0 0 23,0 0-23,0 0 12,0 0-12,0 0 13,0 0-13,0 0 8,0 0-8,0 0 9,0 0-9,0 0 6,0 0-6,0 0 6,0 0-6,0 0 9,0 0-9,0 0 10,0 0-10,0 0 11,0 0-11,0 0 11,25-7-11,-25 7 21,0 0-21,14-3 22,4-2-22,-18 5 28,0 0-28,23-6 29,-2 3-29,-21 3 31,0 0-31,21 0 31,0-4-31,-21 4 32,0 0-32,27-3 33,8 0-33,-35 3 24,0 0-24,41-6 25,3-1-25,-44 7 29,0 0-29,40-6 29,-4 0-29,-36 6 29,0 0-29,35-1 30,6-3-30,-41 4 31,0 0-31,38-3 31,-4-1-31,-34 4 31,0 0-31,35-5 32,6-2-32,-41 7 29,0 0-29,42-7 29,-5 0-29,-37 7 24,0 0-24,39-5 25,10 2-25,-49 3 24,0 0-24,52-2 24,-7 0-24,-45 2 24,0 0-24,41-3 24,-7-3-24,-34 6 21,0 0-21,28-3 22,-5-4-22,-23 7 15,0 0-15,26-5 16,6 0-16,-32 5 11,0 0-11,30-5 12,-5-1-12,-25 6 8,0 0-8,26-3 9,11 1-9,-37 2 5,0 0-5,34-2 5,-10 1-5,-24 1 4,0 0-4,18 0 4,3 0-4,-21 0 3,0 0-3,21 1 3,-6-2-3,-15 1 3,0 0-3,7 0 4,-7 0-4,0 0 3,0 0-3,7 0 3,-7 0-3,0 0 3,0 0-3,7 0 3,-7 0-3,0 0 3,0 0-3,9 0 4,-9 0-4,0 0 4,0 0-4,8 0 4,-8 0-4,0 0 3,0 0-3,11-4 4,-11 4-4,0 0 4,0 0-4,7-3 4,-7 3-4,0 0 3,0 0-3,0 0 4,0 0-4,0 0 4,0 0-4,0 0 4,9 0-4,-9 0 4,0 0-4,0 0 4,9 0-4,-9 0 6,0 0-6,7 0 7,-7 0-7,0 0 10,0 0-10,7 1 10,-7-1-10,0 0 14,0 0-14,5 11 14,4 1-14,-9-12 17,0 0-17,11 19 18,-1 0-18,-10-19 18,0 0-18,11 24 18,-1 6-18,-10-30 13,0 0-13,9 36 14,-4 6-14,-5-42 13,0 0-13,6 45 14,1 8-14,-7-53 10,0 0-10,5 57 11,-1 4-11,-4-61 9,0 0-9,5 59 10,5 0-10,-10-59 5,0 0-5,15 69 6,2 7-6,-17-76 2,0 0-2,23 81 2,4-1-2,-27-80 1,0 0-1,30 81 1,1-5-1,-31-76 0,0 0 0,27 85 1,-4 9-1,-23-94 0,0 0 0,21 90 1,-7-7-1,-14-83 0,0 0 0,14 86 1,-1 11-1,-13-97 0,0 0 0,12 100 1,0-3-1,-12-97 2,0 0-2,13 97 3,1 0-3,-14-97 4,0 0-4,12 97 4,-1 5-4,-11-102 5,0 0-5,10 97 5,3-5-5,-13-92 7,0 0-7,16 92 7,-6 10-7,-10-102 9,0 0-9,11 100 9,-1-12-9,-10-88 9,0 0-9,11 94 9,-2 8-9,-9-102 9,0 0-9,10 99 10,1-8-10,-11-91 7,0 0-7,9 95 8,-4 13-8,-5-108 7,0 0-7,4 109 8,-1-4-8,-3-105 5,0 0-5,5 108 5,-3 1-5,-2-109 4,0 0-4,0 105 4,0-4-4,0-101 2,0 0-2,0 93 3,-3 0-3,3-93 2,0 0-2,-6 92 3,3 2-3,3-94 3,0 0-3,-6 84 3,-2-6-3,8-78 3,0 0-3,-11 76 3,-1 2-3,12-78 3,0 0-3,-11 78 4,-5 4-4,16-82 5,0 0-5,-14 74 5,-2-12-5,16-62 5,0 0-5,-16 61 5,2-4-5,14-57 4,0 0-4,-10 57 4,1 0-4,9-57 2,0 0-2,-5 52 3,3-14-3,2-38 3,0 0-3,-4 31 3,-3-5-3,7-26 2,0 0-2,-7 23 3,0-1-3,7-22 3,0 0-3,-9 21 3,-3 3-3,12-24 3,0 0-3,-14 23 3,-4-1-3,18-22 2,0 0-2,-18 19 3,3 4-3,15-23 3,0 0-3,-16 31 3,-5 5-3,21-36 4,0 0-4,-20 37 4,2-10-4,18-27 3,0 0-3,-14 28 4,4-2-4,10-26 2,0 0-2,-9 28 3,-2-8-3,11-20 3,0 0-3,-10 21 4,4-2-4,6-19 4,0 0-4,-5 19 4,2 0-4,3-19 5,0 0-5,-2 18 5,-2-3-5,4-15 4,0 0-4,-3 14 5,1-4-5,2-10 4,0 0-4,0 9 4,0 3-4,0-12 2,0 0-2,0 14 3,-2 0-3,2-14 2,0 0-2,-3 12 2,-3 4-2,6-16 0,0 0 0,-8 17 1,-5-2-1,13-15 1,0 0-1,-16 16 1,-3-2-1,19-14 0,0 0 0,-23 15 1,-3 4-1,26-19 0,0 0 0,-32 18 1,-2-3-1,34-15 0,0 0 0,-39 14 1,-1 0-1,40-14 1,0 0-1,-44 14 2,-2 0-2,46-14 1,0 0-1,-46 17 2,4 2-2,42-19 2,0 0-2,-43 16 3,3-4-3,40-12 1,0 0-1,-41 12 2,-1 0-2,42-12 1,0 0-1,-44 12 2,-2-3-2,46-9 0,0 0 0,-48 8 1,-1 1-1,49-9 1,0 0-1,-46 7 1,3-4-1,43-3 1,0 0-1,-38 4 1,4-1-1,34-3 1,0 0-1,-32 6 1,2 2-1,30-8 1,0 0-1,-31 7 1,-6-3-1,37-4 1,0 0-1,-39 3 1,0 0-1,39-3 0,0 0 0,-39 4 1,0-1-1,39-3 0,0 0 0,-40 4 1,1 1-1,39-5 0,0 0 0,-36 7 0,5-2 0,31-5 0,0 0 0,-29 4 0,3-1 0,26-3 1,0 0-1,-30 2 1,5-4-1,25 2 1,0 0-1,-24-2 2,1 1-2,23 1 1,0 0-1,-23-2 2,0 0-2,23 2 2,0 0-2,-23-2 3,0 1-3,23 1 3,0 0-3,-27 0 3,-4 0-3,31 0 3,0 0-3,-34 0 3,4 1-3,30-1 2,0 0-2,-32 6 3,1 1-3,31-7 1,0 0-1,-34 6 2,2 0-2,32-6 1,0 0-1,-31 5 1,-3-2-1,34-3 0,0 0 0,-39 5 1,-3 1-1,42-6 0,0 0 0,-44 5 1,1 0-1,43-5 0,0 0 0,-46 5 1,6 0-1,40-5 0,0 0 0,-35 6 1,-1-1-1,36-5 0,0 0 0,-33 3 1,-1 1-1,34-4 0,0 0 0,-32 3 1,4 1-1,28-4 0,0 0 0,-30 1 1,2 1-1,28-2 0,0 0 0,-26 0 1,3-2-1,23 2 0,0 0 0,-20-1 0,3-1 0,17 2 0,0 0 0,-20 2 0,2 1 0,18-3 0,0 0 0,-15 4 0,0-3 0,15-1 0,0 0 0,-12 2 0,0 0 0,12-2 0,0 0 0,-13 2 0,1-1 0,12-1 0,0 0 0,-14 4 0,-4-1 0,18-3 0,0 0 0,-19 4 0,-2-1 0,21-3 0,0 0 0,-21 2 0,-1 0 0,22-2 0,0 0 0,-21 1 0,-2 1 0,23-2-2,0 0 2,-21 3-1,0 1 1,21-4-3,0 0 3,-21 2-2,0-1 2,21-1-3,0 0 3,-18 2-2,6-2 2,12 0-3,0 0 3,-9 0-2,9 0 2,0 0-1,0 0 1,-9 5-1,9-5 1,0 0-1,0 0 1,0 0 0,-7 2 0,7-2-1,0 0 1,0 0 0,0 0 0,0 0-1,0 0 1,0 0 0,0 0 0,0 0-1,0 0 1,0 0 0,0 0 0,0 0-1,0 0 1,12-5 0,-1 3 0,-11 2 0,0 0 0,21-3 0,4-1 0,-25 4-1,0 0 1,28-5 0,4-2 0,-32 7 0,0 0 0,30-7 0,-9 0 0,-21 7 0,0 0 0,23-7 0,5 0 0,-28 7 0,0 0 0,30-5 0,-4 3 0,-26 2 0,0 0 0,29 0 0,2 2 0,-31-2 0,0 0 0,30 2 0,-7-2 0,-23 0-1,0 0 1,23 0 0,0 2 0,-23-2-2,0 0 2,23 5-1,-9 0 1,-14-5-1,0 0 1,13 4-1,-4-3 1,-9-1-1,0 0 1,10 2 0,-1 0 0,-9-2-1,0 0 1,7 1 0,0-1 0,-7 0 0,0 0 0,0 0 0,9 0 0,-9 0 0,0 0 0,0 0 0,0 0 0,0 0 0,0 0 0,0 0 0,-9-3 0,9 3 0,0 0 0,0 0 1,-19-2-1,19 2 0,0 0 0,-23 0 1,-7 0-1,30 0 0,0 0 0,-34 0 1,1 0-1,33 0 1,0 0-1,-36 0 2,1 0-2,35 0 1,0 0-1,-35 0 2,-1 0-2,36 0 1,0 0-1,-37 2 1,-1 1-1,38-3 0,0 0 0,-37 4 1,-1-2-1,38-2 0,0 0 0,-40 1 1,-6 1-1,46-2 0,0 0 0,-42 4 0,3-1 0,39-3 0,0 0 0,-37 3 0,9 1 0,28-4 0,0 0 0,-25 2 0,7-1 0,18-1 0,0 0 0,-12 0 0,3 0 0,9 0 0,0 0 0,0 0 0,-9-1 0,9 1 0,0 0 0,0 0 0,0 0 0,0 0 0,0 0 0,7-2 0,2 2 0,-9 0-1,0 0 1,23-2 0,12 0 0,-35 2-1,0 0 1,41-3-1,5 0 1,-46 3-2,0 0 2,44-2-1,2 2 1,-46 0-2,0 0 2,44 0-2,-7 0 2,-37 0-2,0 0 2,33 2-2,3 3 2,-36-5-3,0 0 3,30 7-3,-11-2 3,-19-5-6,0 0 6,9-2-6,-9-8 6,0-1-1393</inkml:trace>
  <inkml:trace contextRef="#ctx0" brushRef="#br0" timeOffset="1637.8478">25402 12792 841,'0'0'0,"0"0"0,0 0 0,0 0 17,0 0-17,0 0 17,0 0-17,0 0 28,0 0-28,0 0 29,0 0-29,0 0 28,0 0-28,0 0 28,0 0-28,0 0 14,0 0-14,21 19 14,-16 12-14,-5-31 11,0 0-11,6 39 11,-1-5-11,-5-34 8,0 0-8,5 40 8,0 14-8,-5-54 7,0 0-7,9 60 8,2 13-8,-11-73 7,0 0-7,16 76 8,3-3-8,-19-73 9,0 0-9,21 71 9,-8 3-9,-13-74 14,0 0-14,9 76 14,1-10-14,-10-66 19,0 0-19,5 61 20,1-15-20,-6-46 24,0 0-24,5 33 24,-1-14-24,-4-19 22,0 0-22,0 12 23,0-1-23,0-11 21,0 0-21,0 0 21,-9 1-21,9-1 19,0 0-19,-11-17 20,-3-18-20,14 35 14,0 0-14,-14-51 14,-2-29-14,16 80 14,0 0-14,-9-90 14,9-7-14,0 97 16,0 0-16,5-105 16,3-3-16,-8 108 16,0 0-16,8-100 16,-4 22-16,-4 78 25,0 0-25,7-66 26,0 9-26,-7 57 34,0 0-34,11-54 34,4 6-34,-15 48 32,0 0-32,15-42 32,-1 13-32,-14 29 35,0 0-35,10-21 35,6 7-35,-16 14 34,0 0-34,18-6 35,3 7-35,-21-1 28,0 0-28,26 18 28,8 18-28,-34-36 21,0 0-21,34 50 22,-1 12-22,-33-62 15,0 0-15,30 78 15,0 17-15,-30-95 14,0 0-14,28 97 14,2 0-14,-30-97 12,0 0-12,30 94 13,-3-11-13,-27-83 1,0 0-1,23 79 1,-2-6-1,-21-73-3,0 0 3,16 54-3,-7-21 3,-1-1-1413</inkml:trace>
  <inkml:trace contextRef="#ctx0" brushRef="#br0" timeOffset="2324.9792">25663 13324 863,'0'0'0,"16"-6"0,24-4 0,-40 10 0,0 0 0,60-17 0,11-2 0,-71 19 0,0 0 0,79-23 0,4-5 0,-83 28 2,0 0-2,78-36 3,-6-4-3,-72 40 4,0 0-4,62-43 4,-4 0-4,-58 43 6,0 0-6,53-40 6,-7 9-6,-46 31 9,0 0-9,41-30 9,-13 1-9,-28 29 18,0 0-18,19-28 19,-8 8-19,-11 20 29,0 0-29,5-16 29,-3 6-29,-2 10 34,0 0-34,-5-7 35,-6 3-35,11 4 32,0 0-32,-16 2 33,-8 1-33,24-3 35,0 0-35,-29 7 35,-2 4-35,31-11 34,0 0-34,-34 17 34,-1 11-34,35-28 30,0 0-30,-35 40 31,-1 13-31,36-53 13,0 0-13,-28 61 13,5 3-13,23-64 12,0 0-12,-12 57 12,8-16-12,4-41 10,0 0-10,2 33 10,5-5-10,-7-28 8,0 0-8,9 19 8,1-3-8,-10-16 6,0 0-6,13 10 7,1-1-7,-14-9 6,0 0-6,18 0 7,3-9-7,-21 9 5,0 0-5,23-14 5,-2-8-5,-21 22 8,0 0-8,16-32 8,-7-4-8,-9 36 8,0 0-8,7-41 9,-4-3-9,-3 44 8,0 0-8,2-43 9,3 5-9,-5 38 8,0 0-8,5-31 9,1 7-9,-6 24 8,0 0-8,3-18 9,-3 10-9,0 8 6,0 0-6,0 0 6,4-9-6,-4 9 7,0 0-7,0 0 7,0 0-7,0 0 6,0 0-6,9 3 6,-2 6-6,-7-9 4,0 0-4,10 19 4,6 19-4,-16-38 2,0 0-2,16 37 3,-5-10-3,-11-27 1,0 0-1,12 24 1,11 1-1,-23-25 1,0 0-1,23 19 1,-2-9-1,-21-10 0,0 0 0,23 0 0,9-19 0,0 2-1137</inkml:trace>
  <inkml:trace contextRef="#ctx0" brushRef="#br0" timeOffset="2820.8189">26169 13258 1031,'0'0'0,"-1"-12"0,-3-16 0,4 28 10,0 0-10,-2-40 11,4-10-11,-2 50 18,0 0-18,4-52 19,-3 7-19,-1 45 2,0 0-2,0-34 2,0 13-2,0 21-2,0 0 2,0-14-1,0 5 1,0 9-6,0 0 6,0 0-6,0-7 6,0 7-8,0 0 8,4 12-7,7 20 7,-11-32-2,0 0 2,14 51-1,3 29 1,-17-80 1,0 0-1,22 102 2,6 18-2,-28-120 12,0 0-12,35 133 13,11 9-13,-46-142 35,0 0-35,55 149 35,6 3-35,-61-152 49,0 0-49,60 142 49,-5-23-49,-55-119 47,0 0-47,44 97 47,-5-16-47,-39-81 30,0 0-30,30 61 30,-11-28-30,-19-33 22,0 0-22,18 3 22,0-30-22,1-1-1031</inkml:trace>
  <inkml:trace contextRef="#ctx0" brushRef="#br0" timeOffset="3352.6564">26268 12945 1099,'0'0'0,"13"-7"0,18-12 0,-31 19 9,0 0-9,46-19 10,14 8-10,-60 11 20,0 0-20,53-5 21,-17 7-21,-36-2 33,0 0-33,30 7 33,-2 3-33,-28-10 22,0 0-22,26 17 23,-3 6-23,-23-23 19,0 0-19,16 34 20,-11 18-20,-5-52 16,0 0-16,0 56 17,-3-3-17,3-53 14,0 0-14,-7 44 14,0-11-14,7-33 12,0 0-12,-4 22 12,-3-10-12,7-12 12,0 0-12,0 0 13,0 9-13,0-9 11,0 0-11,12-12 12,11-23-12,-23 35 11,0 0-11,30-48 11,7-18-11,-37 66 8,0 0-8,46-68 9,6 1-9,-52 67 7,0 0-7,52-61 7,0 8-7,-52 53 6,0 0-6,44-40 7,-12 14-7,-32 26 6,0 0-6,24-16 7,-6 9-7,-18 7 5,0 0-5,21 4 6,13 8-6,-34-12 6,0 0-6,38 22 6,0 11-6,-38-33 5,0 0-5,35 49 5,-3 15-5,-32-64 9,0 0-9,33 78 9,8 17-9,-41-95 17,0 0-17,42 100 17,2-3-17,-44-97 20,0 0-20,39 97 20,-4 0-20,-35-97 22,0 0-22,30 90 23,-7-10-23,-23-80 11,0 0-11,18 72 12,-8-11-12,-10-61 3,0 0-3,6 54 4,-4-6-4,-1 0-1231</inkml:trace>
  <inkml:trace contextRef="#ctx0" brushRef="#br0" timeOffset="3692.0941">26833 12758 1054,'0'0'0,"-2"-21"0,-7-36 0,9 57 4,0 0-4,-3-61 5,6 8-5,-3 53 22,0 0-22,13-47 23,10 14-23,-23 33 27,0 0-27,31-29 27,10 4-27,-41 25 29,0 0-29,48-19 29,3 4-29,-51 15 36,0 0-36,46-9 36,-11 9-36,-35 0 38,0 0-38,35 5 38,8 6-38,-43-11 37,0 0-37,37 15 37,-14 6-37,-23-21 32,0 0-32,10 33 32,-11 10-32,1-43 26,0 0-26,-15 54 27,-13-2-27,28-52 22,0 0-22,-33 52 23,-4-6-23,37-46 14,0 0-14,-36 42 14,5-6-14,31-36 12,0 0-12,-27 31 12,6-3-12,21-28 7,0 0-7,-14 24 8,9 1-8,5-25 5,0 0-5,0 0 6,21-28-6,0 0-1202</inkml:trace>
  <inkml:trace contextRef="#ctx0" brushRef="#br0" timeOffset="5808.1838">29028 12014 1513,'0'0'0,"0"0"0,-17-13 0,17 13 2,0 0-2,-18-12 2,-3 4-2,21 8 7,0 0-7,-27-4 7,-4 4-7,31 0 28,0 0-28,-34 4 29,-5 4-29,39-8 23,0 0-23,-44 12 24,-5 9-24,49-21 24,0 0-24,-51 30 24,-4 9-24,55-39 12,0 0-12,-50 56 13,13 10-13,37-66 6,0 0-6,-24 71 7,11-6-7,13-65 2,0 0-2,4 59 3,15-9-3,-19-50 1,0 0-1,36 44 1,11-8-1,-47-36 0,0 0 0,55 28 1,0-15-1,-55-13 0,0 0 0,56 4 0,-3-16 0,-53 12 0,0 0 0,49-24 0,-1-9 0,-48 33 0,0 0 0,44-40 0,-7-2 0,-37 42 0,0 0 0,30-39 0,-12 6 0,-18 33 0,0 0 0,12-26 1,-3 12-1,-9 14 3,0 0-3,4-9 4,-4 9-4,0 0 6,0 0-6,-9 7 6,-5 10-6,14-17 10,0 0-10,-16 25 11,2 1-11,14-26 11,0 0-11,-6 22 11,6-10-11,0-12 11,0 0-11,15 12 11,18 2-11,-33-14 8,0 0-8,46 9 9,14-11-9,-60 2 11,0 0-11,62-19 12,3-17-12,-65 36 16,0 0-16,69-56 17,7-18-17,-76 74 19,0 0-19,74-88 19,-7 1-19,-67 87 19,0 0-19,55-92 19,-13-13-19,-42 105 18,0 0-18,32-101 19,-11 12-19,-21 89 16,0 0-16,12-75 16,-6 21-16,-6 54 15,0 0-15,-2-45 16,-7 13-16,9 32 13,0 0-13,-14-19 14,-6 6-14,20 13 8,0 0-8,-22 2 9,-3 12-9,25-14 8,0 0-8,-23 21 8,7 5-8,16-26 5,0 0-5,-4 27 6,10 6-6,-6-33 3,0 0-3,17 37 3,13 9-3,-30-46 2,0 0-2,37 49 2,4 3-2,-41-52 1,0 0-1,44 52 1,9-9-1,-53-43 0,0 0 0,53 38 1,-4-5-1,-49-33 0,0 0 0,43 26 1,-10-2-1,-33-24 0,0 0 0,25 23 1,-2 1-1,-23-24 0,0 0 0,18 24 1,-6-3-1,-12-21 0,0 0 0,9 17 1,-4-1-1,-5-16 1,0 0-1,5 12 2,-1-5-2,-4-7 1,0 0-1,14 0 1,20 0-1,-34 0 0,0 0 0,45-12 1,14-18-1,-59 30 0,0 0 0,65-38 1,11-9-1,-76 47 0,0 0 0,76-55 0,-11-16 0,-65 71-2,0 0 2,58-74-1,-7-11 1,-51 85-4,0 0 4,48-90-3,-9 7 3,-39 83-7,0 0 7,33-82-6,-8 1 6,-25 81-8,0 0 8,14-67-7,-7 22 7,-7 45-7,0 0 7,-1-35-6,-6 16 6,7 19-5,0 0 5,-9-7-4,-5 12 4,14-5-4,0 0 4,-18 19-3,-5 9 3,23-28-1,0 0 1,-25 45-1,-1 16 1,26-61 0,0 0 0,-25 69 0,4 9 0,21-78 0,0 0 0,-16 83 0,7 8 0,9-91 1,0 0-1,4 90 1,15-10-1,-19-80 1,0 0-1,34 71 2,12-16-2,-46-55 2,0 0-2,58 38 2,12-19-2,-70-19 2,0 0-2,76 4 3,0-20-3,-76 16 2,0 0-2,71-38 3,-1-28-3,-70 66 1,0 0-1,69-86 2,0-20-2,-69 106 0,0 0 0,60-117 1,-7-11-1,-53 128 0,0 0 0,46-144 0,-11-8 0,-35 152 0,0 0 0,28-149 0,-8 4 0,-20 145 0,0 0 0,12-134 0,-5 25 0,-7 109-1,0 0 1,2-93-1,-7 17 1,5 76-1,0 0 1,-7-57-1,-2 24 1,9 33-1,0 0 1,-13-14-1,-2 17 1,15-3-1,0 0 1,-20 28-1,-3 22 1,23-50-1,0 0 1,-23 68 0,4 11 0,19-79-1,0 0 1,-13 90 0,6 19 0,7-109-1,0 0 1,2 109 0,9-12 0,-11-97-1,0 0 1,19 90 0,8-10 0,-27-80-1,0 0 1,26 64 0,-1-19 0,-25-45-1,0 0 1,23 29 0,-4-13 0,-19-16-1,0 0 1,35-2-1,24-20 1,-59 22-1,0 0 1,69-32-1,5-6 1,-74 38-2,0 0 2,74-36-2,-5 0 2,-69 36-3,0 0 3,65-28-2,-9 11 2,-56 17-3,0 0 3,57-9-3,1 9 3,-58 0-4,0 0 4,55 7-4,-13 9 4,-42-16-6,0 0 6,39 24-5,3 10 5,-42-34-7,0 0 7,41 40-6,-6 3 6,-35-43-19,0 0 19,43 40-19,10-9 19,-53-31-30,0 0 30,52 0-30,-4-41 30,-2-1-1402</inkml:trace>
  <inkml:trace contextRef="#ctx0" brushRef="#br0" timeOffset="7684.5119">22149 9352 169,'0'0'0,"0"0"0,0 0 0,0 0 13,0 0-13,23 0 14,7-4-14,-30 4 42,0 0-42,39-3 42,5 1-42,-44 2 60,0 0-60,48-3 60,7 3-60,-55 0 65,0 0-65,61 0 65,3 0-65,-64 0 46,0 0-46,72-5 47,13 1-47,-85 4 47,0 0-47,95 0 47,6 0-47,-101 0 46,0 0-46,106-3 47,10-6-47,-116 9 40,0 0-40,117-12 40,1 0-40,-118 12 37,0 0-37,120-11 37,3-1-37,-123 12 38,0 0-38,124-14 38,-13 2-38,-111 12 38,0 0-38,108-10 38,-8 1-38,-100 9 39,0 0-39,94-5 39,-11-2-39,-83 7 36,0 0-36,67-3 37,-19 1-37,-48 2 29,0 0-29,33 0 29,-12-3-29,-21 3 24,0 0-24,14 0 25,-3-6-25,-11 6 17,0 0-17,9-1 17,-9 1-17,0 0 14,0 0-14,0 0 14,0 0-14,0 0 10,0 0-10,-14 3 10,-25-6-10,0 1-1032</inkml:trace>
  <inkml:trace contextRef="#ctx0" brushRef="#br0" timeOffset="8325.0333">22402 8895 225,'0'0'0,"0"0"0,7 5 0,-7-5 7,0 0-7,7 11 7,3 9-7,-10-20 10,0 0-10,9 25 11,-7-1-11,-2-24 12,0 0-12,-2 21 13,-7-1-13,9-20 15,0 0-15,-12 28 16,0 2-16,12-30 13,0 0-13,-16 34 14,-7 2-14,23-36 18,0 0-18,-28 33 18,1 4-18,27-37 22,0 0-22,-24 36 23,-3-7-23,27-29 26,0 0-26,-25 28 26,4 0-26,21-28 43,0 0-43,-19 24 44,-2-3-44,21-21 44,0 0-44,-20 19 44,6 2-44,14-21 34,0 0-34,-9 20 34,0 5-34,9-25 30,0 0-30,2 31 30,14 7-30,-16-38 25,0 0-25,26 38 25,20-3-25,-46-35 21,0 0-21,64 31 22,12-2-22,-76-29 17,0 0-17,81 33 17,-2 2-17,-79-35 12,0 0-12,76 31 13,-7 5-13,2 0-639</inkml:trace>
  <inkml:trace contextRef="#ctx0" brushRef="#br0" timeOffset="14111.6789">25395 8722 427,'0'0'0,"0"0"0,0 0 0,0 0 1,0 0-1,0 0 2,42 36-2,-42-36 0,0 0 0,30 18 1,-5-3-1,-25-15 4,0 0-4,23 19 4,0 6-4,-23-25 9,0 0-9,23 29 9,1 7-9,-24-36 10,0 0-10,22 44 11,-5 4-11,-17-48 12,0 0-12,14 61 13,-1 20-13,-13-81 14,0 0-14,8 79 14,-4-6-14,-4-73 12,0 0-12,2 66 13,0-12-13,-2-54 15,0 0-15,0 52 16,-8-1-16,8-51 15,0 0-15,-8 40 16,-1-14-16,9-26 20,0 0-20,-11 14 20,-3-12-20,14-2 22,0 0-22,-19-16 22,-6-20-22,25 36 28,0 0-28,-28-47 28,1-8-28,27 55 42,0 0-42,-24-68 42,2-18-42,22 86 39,0 0-39,-14-101 39,9-4-39,5 105 40,0 0-40,2-106 40,1 6-40,-3 100 40,0 0-40,7-101 41,4 5-41,-11 96 37,0 0-37,16-82 37,3 13-37,-19 69 29,0 0-29,25-55 29,3 6-29,-28 49 24,0 0-24,35-40 25,4 13-25,-39 27 21,0 0-21,39-23 22,5 2-22,-44 21 19,0 0-19,41-13 19,-8 7-19,-33 6 14,0 0-14,29 9 14,1 19-14,-30-28 12,0 0-12,15 36 12,-20 9-12,5-45 12,0 0-12,-21 49 13,-9-1-13,30-48 11,0 0-11,-34 45 12,-3 0-12,37-45 12,0 0-12,-35 43 13,3-6-13,32-37 10,0 0-10,-28 32 10,5 0-10,23-32 9,0 0-9,-16 24 9,11-7-9,5-17 10,0 0-10,4 16 10,8-1-10,-12-15 11,0 0-11,30 16 12,19 5-12,-49-21 8,0 0-8,66 15 8,11-3-8,-77-12 6,0 0-6,85 12 7,-2 6-7,-83-18 2,0 0-2,70 17 3,-15 2-3,-55-19 1,0 0-1,41 21 1,-9 7-1,-32-28 0,0 0 0,17 29 1,-17 9-1,0-38 0,0 0 0,-16 42 1,-19 3-1,35-45 1,0 0-1,-53 43 1,-18-7-1,71-36 1,0 0-1,-82 30 1,0-3-1,82-27 2,0 0-2,-77 21 3,6-9-3,71-12 6,0 0-6,-67 4 6,11-8-6,56 4 6,0 0-6,-41-12 6,16-9-6,25 21 6,0 0-6,-3-45 7,19-24-7,0 2-1165</inkml:trace>
  <inkml:trace contextRef="#ctx0" brushRef="#br0" timeOffset="15265.6282">26346 8597 919,'0'0'0,"0"0"0,5-17 0,-5 17 22,0 0-22,4-15 23,-2 2-23,-2 13 56,0 0-56,0 0 57,5-6-57,-5 6 41,0 0-41,0 0 41,7 0-41,-7 0 22,0 0-22,0 0 23,12 10-23,-12-10 18,0 0-18,13 24 19,4 12-19,-17-36 14,0 0-14,20 51 15,1 4-15,-21-55 8,0 0-8,28 55 8,7-6-8,-35-49 3,0 0-3,41 45 4,1-12-4,-42-33 2,0 0-2,37 24 3,-1-12-3,-36-12 2,0 0-2,40 5 2,11-5-2,-51 0 1,0 0-1,52-5 2,-8-11-2,-44 16 5,0 0-5,37-17 5,-2-10-5,-35 27 8,0 0-8,32-33 9,-4-4-9,-28 37 11,0 0-11,21-40 11,-8 9-11,-13 31 13,0 0-13,7-22 14,-6 8-14,-1 14 10,0 0-10,0-9 11,0 9-11,0 0 8,0 0-8,0-8 9,0 8-9,0 0 5,0 0-5,0 0 6,0 0-6,0 0 4,0 0-4,2 12 4,2-4-4,-4-8 3,0 0-3,5 9 4,4-2-4,-9-7 2,0 0-2,25 0 3,24-9-3,-49 9 3,0 0-3,60-24 3,11-12-3,-71 36 5,0 0-5,68-52 5,-1-5-5,-67 57 2,0 0-2,55-64 3,-11-12-3,-44 76 1,0 0-1,37-82 1,-5 1-1,-32 81 1,0 0-1,25-73 1,-8 16-1,-17 57 2,0 0-2,13-40 2,-8 11-2,-5 29 4,0 0-4,4-17 4,-3 8-4,-1 9 6,0 0-6,0 0 6,0 0-6,0 0 7,0 0-7,15 3 7,2 15-7,-17-18 6,0 0-6,23 27 7,12 11-7,-35-38 2,0 0-2,41 49 2,5 6-2,-46-55 0,0 0 0,48 59 0,1-2 0,-49-57 0,0 0 0,44 52 0,-5-10 0,-39-42-4,0 0 4,28 31-4,-12-10 4,-16-21-14,0 0 14,2 15-13,-13-3 13,11-12-20,0 0 20,-21 4-19,-14-8 19,35 4-20,0 0 20,-37-8-20,0-4 20,37 12-20,0 0 20,-32-13-19,9 3 19,23 10-8,0 0 8,-14-9-7,8 1 7,6 8-3,0 0 3,4-12-2,5 0 2,-9 12-1,0 0 1,23-16 0,14-8 0,-37 24 0,0 0 0,40-28 0,-6 4 0,-34 24 0,0 0 0,35-21 0,4 2 0,-39 19 0,0 0 0,35-14 0,-13 5 0,-22 9 0,0 0 0,14-6 0,-14 6 0,0 0-957</inkml:trace>
  <inkml:trace contextRef="#ctx0" brushRef="#br0" timeOffset="16950.8341">28211 7623 595,'0'0'0,"0"0"0,0 0 0,0 0 40,0 0-40,0 0 41,-17 4-41,17-4 73,0 0-73,-20 5 73,-6 3-73,26-8 100,0 0-100,-27 11 100,4 1-100,23-12 63,0 0-63,-19 9 63,5 3-63,14-12 44,0 0-44,-11 12 45,2-7-45,9-5 33,0 0-33,0 0 34,-8 12-34,8-12 21,0 0-21,0 14 21,1 10-21,-1-24 16,0 0-16,4 23 17,1-9-17,-5-14 11,0 0-11,7 10 12,2 0-12,-9-10 10,0 0-10,9 5 10,-9-5-10,0 0 6,0 0-6,12 4 7,2-8-7,-14 4 7,0 0-7,16-5 8,-2-2-8,-14 7 10,0 0-10,13-5 11,-1-2-11,-12 7 12,0 0-12,21 0 12,9 4-12,-30-4 13,0 0-13,39 15 14,3 13-14,-42-28 13,0 0-13,43 38 13,-6 5-13,-37-43 10,0 0-10,33 42 10,-1 1-10,-32-43 12,0 0-12,28 45 13,1-3-13,-29-42 15,0 0-15,26 48 16,-5 4-16,-21-52 18,0 0-18,18 59 18,-4 3-18,-14-62 18,0 0-18,12 61 18,-3-8-18,-9-53 22,0 0-22,11 47 22,3-11-22,-14-36 23,0 0-23,14 30 23,-3-15-23,-11-15 17,0 0-17,10-8 17,4-35-17,0 1-1305</inkml:trace>
  <inkml:trace contextRef="#ctx0" brushRef="#br0" timeOffset="17119.7065">28164 7083 841,'0'0'0,"0"0"0,-22 7 0,22-7 50,0 0-50,-19 9 50,1-1-50,18-8 30,0 0-30,-10 11 31,10 3-31,0-1-692</inkml:trace>
  <inkml:trace contextRef="#ctx0" brushRef="#br0" timeOffset="17376.0081">28795 7881 236,'0'0'0,"0"0"0,0-21 0,0 21 0,0 0 0,-5-31 0,-13-24 0,18 55 0,0 0 0,-17-54 0,4 9 0,1 0-117</inkml:trace>
  <inkml:trace contextRef="#ctx0" brushRef="#br0" timeOffset="18524.7449">28720 7563 371,'0'0'0,"0"0"0,10-16 0,-10 16 0,0 0 0,11-9 0,-4 2 0,-7 7 4,0 0-4,0 0 4,0 0-4,0 0 43,0 0-43,14 2 43,9 7-43,-23-9 102,0 0-102,28 21 102,2 15-102,-30-36 105,0 0-105,28 48 105,-5 4-105,-23-52 88,0 0-88,25 61 89,5-4-89,-30-57 67,0 0-67,33 52 67,3-7-67,-36-45 46,0 0-46,37 29 47,-4-10-47,-33-19 42,0 0-42,41 4 43,12-11-43,-53 7 37,0 0-37,51-21 38,-10-12-38,-41 33 29,0 0-29,35-48 29,-7-8-29,-28 56 27,0 0-27,25-52 27,-2 14-27,-23 38 23,0 0-23,19-34 23,-3 4-23,-16 30 18,0 0-18,13-24 19,-5 9-19,-8 15 17,0 0-17,6-6 17,-6 6-17,0 0 16,0 0-16,8-10 17,-8 10-17,0 0 14,0 0-14,0 0 14,9-5-14,-9 5 9,0 0-9,11 0 10,14 5-10,-25-5 7,0 0-7,30 10 7,0-1-7,-30-9 5,0 0-5,30 12 6,8-3-6,-38-9 5,0 0-5,37 7 6,-8-4-6,-29-3 3,0 0-3,30-2 4,10-3-4,-40 5 6,0 0-6,39-12 6,-7-3-6,-32 15 8,0 0-8,26-14 8,-3 0-8,-23 14 8,0 0-8,21-14 9,-1 2-9,-20 12 9,0 0-9,19-10 9,4 1-9,-23 9 8,0 0-8,21-9 9,-3 1-9,-18 8 8,0 0-8,19-11 9,6-1-9,-25 12 8,0 0-8,28-14 9,2-1-9,-30 15 7,0 0-7,30-25 7,4-7-7,-34 32 5,0 0-5,32-44 6,-6-1-6,-26 45 7,0 0-7,23-48 7,-3 3-7,-20 45 7,0 0-7,12-43 7,-7 6-7,-5 37 9,0 0-9,-2-29 9,-8 1-9,10 28 9,0 0-9,-18-24 9,-3 12-9,21 12 7,0 0-7,-28-7 8,-9 14-8,37-7 6,0 0-6,-43 15 7,-4 10-7,47-25 5,0 0-5,-48 36 5,-1 9-5,49-45 2,0 0-2,-39 45 3,14 10-3,25-55 1,0 0-1,-12 57 1,12-5-1,0-52 0,0 0 0,10 45 0,10-8 0,-20-37 0,0 0 0,33 27 0,18-6 0,-51-21 0,0 0 0,57 5 0,5-10 0,-62 5 0,0 0 0,61-21 0,3-22 0,-64 43-1,0 0 1,65-54 0,8-10 0,-73 64 0,0 0 0,72-72 0,-3-1 0,-69 73 0,0 0 0,65-81 1,-1-16-1,-64 97 1,0 0-1,63-88 1,-1 18-1,-62 70 1,0 0-1,55-52 1,-8 19-1,-47 33 1,0 0-1,41-20 1,-8 9-1,-33 11 0,0 0 0,32 0 1,2 11-1,-34-11 0,0 0 0,28 29 0,-9 20 0,-19-49 0,0 0 0,11 65 0,-11 12 0,0-77 0,0 0 0,0 79 0,0-10 0,0-69-1,0 0 1,-4 64 0,1-1 0,3-63-1,0 0 1,-4 55-1,-1-15 1,5-40-1,0 0 1,-3 26-1,3-14 1,0-12-1,0 0 1,8-12-1,8-26 1,-16 38-1,0 0 1,27-57 0,8-7 0,-35 64-1,0 0 1,48-80-1,12-20 1,-60 100 0,0 0 0,63-108 0,-1-4 0,-62 112 0,0 0 0,53-120 0,-14-6 0,-39 126 0,0 0 0,24-112 0,-17 27 0,-7 85 0,0 0 0,-8-69 0,-15 15 0,23 54 0,0 0 0,-36-35 1,-11 18-1,47 17 0,0 0 0,-48-3 1,2 15-1,46-12 0,0 0 0,-39 20 1,6 8-1,33-28 0,0 0 0,-23 36 1,11 1-1,12-37 0,0 0 0,5 43 1,16 11-1,-21-54 0,0 0 0,35 60 1,18 4-1,-53-64 0,0 0 0,60 66 0,6-5 0,-66-61 0,0 0 0,56 57 0,-15 2 0,-41-59 0,0 0 0,23 57 0,-18-4 0,-5-53 0,0 0 0,-16 47 0,-26-11 0,42-36 0,0 0 0,-60 26 0,-18-3 0,78-23 0,0 0 0,-72 14 0,15-7 0,1 0-1475</inkml:trace>
  <inkml:trace contextRef="#ctx0" brushRef="#br0" timeOffset="19982.1196">30423 8452 1188,'0'0'0,"0"0"0,-9-33 0,9 33 1,0 0-1,-11-31 2,-1 2-2,12 29 4,0 0-4,-14-19 5,-6 20-5,20-1 0,0 0 0,-26 21 0,-8 19 0,34-40-4,0 0 4,-40 54-3,-4 18 3,44-72-5,0 0 5,-46 82-4,-4 18 4,50-100-7,0 0 7,-44 102-7,14-10 7,30-92-5,0 0 5,-16 85-5,16-6 5,0-79 0,0 0 0,11 66 0,3-23 0,-14-43 4,0 0-4,23 30 5,5-18-5,-28-12 21,0 0-21,35-9 21,11-24-21,-46 33 51,0 0-51,46-50 52,-2-21-52,-44 71 58,0 0-58,37-76 59,-7 5-59,-30 71 52,0 0-52,23-66 52,-10 13-52,-13 53 54,0 0-54,7-40 54,-6 12-54,-1 28 51,0 0-51,-3-19 51,-8 10-51,11 9 42,0 0-42,-12 4 43,0 8-43,12-12 35,0 0-35,-6 19 35,6 5-35,0-24 25,0 0-25,6 23 26,4-9-26,-10-14 19,0 0-19,25 12 20,19 1-20,-44-13 17,0 0-17,58 4 18,8-16-18,-66 12 14,0 0-14,63-33 15,1-22-15,-64 55 11,0 0-11,58-64 11,-2-9-11,-56 73 13,0 0-13,50-78 13,-3-10-13,-47 88 12,0 0-12,37-94 12,-12-3-12,-25 97 11,0 0-11,14-88 11,-10 15-11,-4 73 9,0 0-9,-4-53 9,-5 16-9,9 37 7,0 0-7,-8-24 7,1 12-7,7 12 5,0 0-5,0 0 6,0 0-6,0 0 4,0 0-4,7 7 5,5 12-5,-12-19 3,0 0-3,19 26 3,8 9-3,-27-35 1,0 0-1,32 39 1,5 6-1,-37-45 0,0 0 0,37 52 0,3 7 0,-40-59-1,0 0 1,37 62-1,-5-3 1,-32-59-3,0 0 3,25 54-2,-13-18 2,-12-36-6,0 0 6,6 31-5,-5-8 5,-1-23-4,0 0 4,0 19-3,0-7 3,0-12-2,0 0 2,4 12-2,-4-12 2,0 0-2,0 0 2,5 7-1,-5-7 1,0 0-1,0 0 1,18-3 0,22-13 0,-40 16-1,0 0 1,44-21 0,4-12 0,-48 33 0,0 0 0,46-39 0,-2-22 0,-44 61 0,0 0 0,44-73 0,0-10 0,-44 83 0,0 0 0,39-79 0,-3 3 0,-36 76 0,0 0 0,26-64 0,-10 12 0,-16 52 0,0 0 0,7-42 0,-11 11 0,4 31 0,0 0 0,-8-21 0,-7 13 0,15 8 0,0 0 0,-19 8 0,-6 20 0,25-28 0,0 0 0,-26 41 1,-4 15-1,30-56 1,0 0-1,-28 64 1,3 5-1,25-69 0,0 0 0,-14 73 1,10 3-1,4-76 0,0 0 0,9 73 1,10-16-1,-19-57 0,0 0 0,34 45 1,12-21-1,-46-24 0,0 0 0,63 14 1,20-13-1,-83-1 0,0 0 0,85-13 1,-5-17-1,-80 30 1,0 0-1,75-55 1,-4-27-1,-71 82 2,0 0-2,64-88 2,-10 2-2,-54 86 2,0 0-2,48-108 2,-11-21-2,-37 129 2,0 0-2,26-139 3,-6-6-3,-20 145 2,0 0-2,14-137 3,-3 19-3,-11 118 2,0 0-2,5-100 3,-7 31-3,2 69 1,0 0-1,-7-49 2,-5 22-2,12 27 1,0 0-1,-18-6 1,-5 20-1,23-14 0,0 0 0,-28 35 0,-4 22 0,32-57 0,0 0 0,-28 73 0,8 24 0,20-97-1,0 0 1,-8 97 0,9-13 0,-1-84-2,0 0 2,14 76-1,13-6 1,-27-70-4,0 0 4,33 60-3,5-16 3,-38-44-5,0 0 5,33 32-4,-10-19 4,-23-13-4,0 0 4,30-13-4,16-23 4,-46 36-1,0 0 1,51-47-1,-2-3 1,-49 50 0,0 0 0,46-57 0,-2-2 0,-44 59 0,0 0 0,41-57 1,-6-3-1,-35 60 1,0 0-1,34-52 1,-6 19-1,-28 33 1,0 0-1,27-25 2,-1 6-2,-26 19 1,0 0-1,34-10 2,4 7-2,-38 3 0,0 0 0,50 1 0,6 13 0,-56-14-2,0 0 2,60 17-1,2-4 1,0-1-1581</inkml:trace>
  <inkml:trace contextRef="#ctx0" brushRef="#br0" timeOffset="21272.2008">22402 8115 203,'0'0'0,"0"0"0,0 0 0,0 0 2,0 0-2,24-2 2,14-3-2,-38 5 18,0 0-18,44-7 18,-4-4-18,-40 11 42,0 0-42,46-12 43,2 0-43,-48 12 52,0 0-52,60-14 53,5-3-53,-65 17 46,0 0-46,72-21 46,1 2-46,-73 19 37,0 0-37,76-21 38,1-8-38,-77 29 26,0 0-26,81-31 26,1-2-26,-82 33 29,0 0-29,83-36 30,-8 4-30,-75 32 33,0 0-33,66-25 33,-8 2-33,-58 23 32,0 0-32,42-16 33,-19 11-33,-23 5 16,0 0-16,0 0 16,-5-12-16,0 0-596</inkml:trace>
  <inkml:trace contextRef="#ctx0" brushRef="#br0" timeOffset="21693.2356">22509 7736 729,'0'0'0,"0"0"0,0 0 0,0 0 0,0 0 0,6 8 0,4 13 0,-10-21 0,0 0 0,7 31 0,-8 11 0,1-42 11,0 0-11,-16 46 11,-14 3-11,30-49 18,0 0-18,-37 41 19,0-4-19,37-37 22,0 0-22,-36 27 23,6-4-23,30-23 28,0 0-28,-30 22 28,11-3-28,19-19 27,0 0-27,-14 20 27,5-5-27,9-15 26,0 0-26,-5 19 26,6 5-26,-1-24 23,0 0-23,9 25 23,7-6-23,-16-19 18,0 0-18,28 19 19,15 3-19,-43-22 11,0 0-11,54 21 12,10-6-12,-64-15 11,0 0-11,67 7 12,4-1-12,-71-6 10,0 0-10,65-7 11,4-11-11,0 1-799</inkml:trace>
  <inkml:trace contextRef="#ctx0" brushRef="#br0" timeOffset="25629.8408">24664 6524 617,'0'0'0,"0"0"0,5-19 0,-5 19 12,0 0-12,4-14 13,-6 7-13,2 7 34,0 0-34,-7 4 35,-3 17-35,10-21 28,0 0-28,-27 39 28,-14 24-28,41-63 7,0 0-7,-49 91 8,-4 22-8,53-113 7,0 0-7,-51 126 7,7 4-7,44-130 6,0 0-6,-28 132 6,19-15-6,9-117 4,0 0-4,7 101 4,10-36-4,-17-65 3,0 0-3,29 47 3,4-21-3,-33-26 2,0 0-2,44 7 3,15-14-3,-59 7 1,0 0-1,63-28 2,9-22-2,-72 50 1,0 0-1,69-64 2,-7-14-2,-62 78 7,0 0-7,60-83 8,-3 2-8,-57 81 18,0 0-18,49-94 19,-8-9-19,-41 103 25,0 0-25,33-97 25,-15 15-25,-18 82 22,0 0-22,0-65 22,-16 14-22,16 51 16,0 0-16,-23-38 17,0 18-17,23 20 13,0 0-13,-25-4 14,1 13-14,24-9 4,0 0-4,-23 27 5,3 18-5,20-45 9,0 0-9,-9 58 9,11 21-9,-2-79 10,0 0-10,16 85 11,16 0-11,-32-85 12,0 0-12,47 76 12,19-10-12,-66-66 6,0 0-6,77 52 6,5-14-6,-82-38 4,0 0-4,86 24 5,11-14-5,0 2-789</inkml:trace>
  <inkml:trace contextRef="#ctx0" brushRef="#br0" timeOffset="26141.8417">24255 5777 729,'0'0'0,"0"0"0,24 0 0,-24 0 13,0 0-13,29 3 13,8 6-13,-37-9 19,0 0-19,42 12 20,4 9-20,-46-21 20,0 0-20,46 24 20,-2 5-20,-44-29 12,0 0-12,46 44 13,1 16-13,-47-60 10,0 0-10,50 73 10,1 8-10,-51-81 9,0 0-9,50 92 9,-6 5-9,-44-97 20,0 0-20,49 105 20,11 4-20,-60-109 27,0 0-27,60 111 28,4-4-28,-64-107 30,0 0-30,65 99 31,-3-7-31,-62-92 27,0 0-27,58 72 27,-7-18-27,-51-54 25,0 0-25,42 36 26,-19-17-26,-23-19 9,0 0-9,27-3 9,10-23-9,2 0-822</inkml:trace>
  <inkml:trace contextRef="#ctx0" brushRef="#br0" timeOffset="27366.1209">25538 6891 774,'0'0'0,"9"-15"0,21-34 0,-30 49 2,0 0-2,38-64 3,1-14-3,-39 78 3,0 0-3,35-85 3,-8-6-3,-27 91 8,0 0-8,21-82 9,-7 10-9,-14 72 9,0 0-9,6-61 10,-8 9-10,2 52 11,0 0-11,-7-41 11,-6 13-11,13 28 9,0 0-9,-19-19 10,-8 10-10,27 9 9,0 0-9,-31 0 10,-5 7-10,36-7 7,0 0-7,-37 17 8,-3 15-8,40-32 8,0 0-8,-41 41 9,1 15-9,40-56 11,0 0-11,-32 72 12,12 18-12,20-90 21,0 0-21,-10 82 22,15-15-22,-5-67 34,0 0-34,20 54 35,13-15-35,-33-39 38,0 0-38,42 25 39,4-13-39,-46-12 40,0 0-40,50 0 41,3-18-41,-53 18 37,0 0-37,49-31 38,-8-17-38,-41 48 32,0 0-32,30-61 33,-11-11-33,-19 72 24,0 0-24,12-70 24,-8 10-24,-4 60 18,0 0-18,0-45 19,-4 17-19,4 28 15,0 0-15,-7-15 15,0 15-15,7 0 13,0 0-13,-5 8 13,-6 16-13,11-24 13,0 0-13,-7 33 13,6 11-13,1-44 13,0 0-13,7 43 14,9-5-14,-16-38 14,0 0-14,28 31 14,18-15-14,-46-16 13,0 0-13,58 5 13,16-22-13,-74 17 13,0 0-13,79-35 14,8-19-14,-87 54 11,0 0-11,92-67 11,3-8-11,-95 75 10,0 0-10,97-91 10,-3-24-10,-94 115 12,0 0-12,91-140 13,5-33-13,-96 173 15,0 0-15,83-183 16,-22 1-16,-61 182 16,0 0-16,44-176 16,-21 13-16,-23 163 16,0 0-16,2-145 17,-21 15-17,19 130 14,0 0-14,-34-95 15,-10 32-15,44 63 13,0 0-13,-56-43 13,4 22-13,52 21 11,0 0-11,-49 0 11,1 24-11,48-24 7,0 0-7,-42 52 8,1 35-8,41-87 6,0 0-6,-33 105 6,8 18-6,25-123 3,0 0-3,-14 135 4,11 18-4,3-153 2,0 0-2,10 157 2,15 6-2,-25-163 1,0 0-1,35 143 2,7-34-2,-42-109 0,0 0 0,45 94 1,4-8-1,-49-86 0,0 0 0,48 77 1,-6-20-1,-42-57 0,0 0 0,32 39 1,-13-18-1,-19-21 0,0 0 0,11 7 0,-11-7 0,0 0-5,0 0 5,-2-7-5,-19-5 5,21 12-18,0 0 18,-30-17-18,-5-2 18,35 19-32,0 0 32,-36-14-31,4 4 31,32 10-33,0 0 33,-24-6-32,-1 3 32,25 3-23,0 0 23,-14 0-22,14 0 22,0 0-12,0 0 12,0 0-12,26 3 12,-26-3-7,0 0 7,43-12-7,26-12 7,-69 24-4,0 0 4,86-36-4,4-13 4,-90 49-4,0 0 4,97-60-3,2-17 3,-99 77-3,0 0 3,94-86-3,-12-14 3,-82 100-3,0 0 3,75-97-2,-22 21 2,-53 76-1,0 0 1,38-68 0,-15 9 0,-23 59 0,0 0 0,11-48 0,-13 13 0,2 35 4,0 0-4,-10-21 5,-8 9-5,18 12 13,0 0-13,-27 0 14,-10 9-14,37-9 21,0 0-21,-42 24 22,-14 16-22,56-40 19,0 0-19,-55 48 20,7 13-20,48-61 15,0 0-15,-37 64 15,16 5-15,21-69 12,0 0-12,-7 66 13,12-11-13,-5-55 9,0 0-9,20 42 10,13-14-10,-33-28 7,0 0-7,48 19 7,14-11-7,-62-8 6,0 0-6,61-5 6,-4-9-6,-57 14 5,0 0-5,49-24 6,-8-9-6,-41 33 5,0 0-5,32-33 5,-11 6-5,-21 27 5,0 0-5,14-18 5,-7 3-5,-7 15 5,0 0-5,5-9 6,-5 9-6,0 0 6,0 0-6,0 0 6,0 16-6,0-16 5,0 0-5,-3 24 5,3 5-5,0-29 5,0 0-5,0 28 6,0-7-6,0-21 5,0 0-5,3 15 5,8-6-5,-11-9 5,0 0-5,21 9 5,11-3-5,-32-6 3,0 0-3,44-6 4,25-12-4,-69 18 3,0 0-3,76-36 3,-2-13-3,-74 49 0,0 0 0,72-60 1,2-4-1,-74 64 0,0 0 0,71-64 1,-11 10-1,-60 54-3,0 0 3,49-45-2,-19 11 2,-30 34-17,0 0 17,18-45-17,-11-16 17,0-5-1373</inkml:trace>
  <inkml:trace contextRef="#ctx0" brushRef="#br0" timeOffset="28900.7858">29233 4707 1300,'0'0'0,"0"0"0,-9-40 0,9 40 16,0 0-16,-12-29 17,-6 1-17,18 28 4,0 0-4,-26-17 5,-10 10-5,36 7 0,0 0 0,-40 3 0,-2 10 0,42-13-13,0 0 13,-43 15-12,4 15 12,39-30-7,0 0 7,-44 39-7,-2 13 7,46-52-3,0 0 3,-47 66-3,-1 10 3,48-76-1,0 0 1,-41 82 0,17 2 0,24-84 0,0 0 0,-7 80 0,21-14 0,-14-66 0,0 0 0,32 52 0,13-25 0,-45-27 1,0 0-1,53 14 1,6-17-1,-59 3 7,0 0-7,63-25 8,10-16-8,-73 41 12,0 0-12,75-57 13,0-7-13,-75 64 24,0 0-24,61-69 24,-11 1-24,-50 68 34,0 0-34,37-66 34,-12 2-34,-25 64 37,0 0-37,14-53 38,-13 16-38,-1 37 31,0 0-31,-5-24 31,-7 12-31,12 12 23,0 0-23,-18 5 24,-7 14-24,25-19 18,0 0-18,-26 24 18,1 6-18,25-30 13,0 0-13,-17 31 13,13-5-13,4-26 11,0 0-11,5 19 11,6-7-11,-11-12 11,0 0-11,21 5 12,16-8-12,-37 3 7,0 0-7,53-14 8,19-17-8,-72 31 7,0 0-7,80-45 8,3-12-8,-83 57 10,0 0-10,81-70 10,-7-2-10,-74 72 11,0 0-11,71-80 12,-1-8-12,-70 88 13,0 0-13,62-94 14,-13 6-14,-49 88 12,0 0-12,32-74 13,-14 22-13,-18 52 11,0 0-11,7-40 12,-12 12-12,5 28 10,0 0-10,-11-13 11,-3 0-11,14 13 11,0 0-11,-16 0 12,-3 13-12,19-13 9,0 0-9,-16 20 9,7 5-9,9-25 7,0 0-7,2 32 8,12 8-8,-14-40 6,0 0-6,21 49 6,4 11-6,-25-60 3,0 0-3,31 64 4,5 2-4,-36-66 1,0 0-1,35 64 2,-5-7-2,-30-57 0,0 0 0,25 52 1,-4 2-1,-21-54 0,0 0 0,18 52 1,-4-4-1,-14-48 0,0 0 0,14 43 0,2-8 0,-16-35-1,0 0 1,19 31 0,8-7 0,-27-24-1,0 0 1,40 16-1,15-4 1,-55-12-1,0 0 1,63 2 0,6-7 0,-69 5 0,0 0 0,71-25 0,3-16 0,-74 41 0,0 0 0,76-56 0,1-13 0,-77 69 1,0 0-1,75-76 1,-15-2-1,-60 78 2,0 0-2,45-88 2,-13-16-2,-32 104 2,0 0-2,23-105 2,-12-1-2,-11 106 1,0 0-1,5-104 2,-7-7-2,2 111 0,0 0 0,-5-100 1,-2 24-1,7 76 0,0 0 0,-14-61 1,-6 25-1,20 36 0,0 0 0,-21-21 0,0 21 0,21 0 0,0 0 0,-25 18 1,-6 21-1,31-39 0,0 0 0,-37 61 0,-4 24 0,41-85-1,0 0 1,-37 100 0,12-3 0,25-97-2,0 0 2,-12 93-1,14-1 1,-2-92-4,0 0 4,21 75-3,21-20 3,-42-55-5,0 0 5,57 29-4,11-25 4,-68-4-5,0 0 5,76-30-4,5-34 4,-81 64-4,0 0 4,87-84-4,-1-17 4,-86 101-6,0 0 6,75-121-5,-10-28 5,-65 149-15,0 0 15,55-169-15,-17-23 15,-38 192-24,0 0 24,27-206-24,-11-7 24,-16 213-32,0 0 32,7-199-31,-7 26 31,0 173-28,0 0 28,-7-137-28,-9 44 28,16 93-24,0 0 24,-21-65-24,-2 20 24,23 45-15,0 0 15,-25-27-15,0 22 15,25 5-8,0 0 8,-24 12-7,-1 17 7,25-29-4,0 0 4,-20 61-3,6 36 3,14-97-2,0 0 2,-8 117-1,2 23 1,6-140-1,0 0 1,0 151-1,9 19 1,-9-170-1,0 0 1,18 176 0,12-10 0,-30-166-1,0 0 1,35 146 0,6-17 0,-41-129 0,0 0 0,40 106 0,3-26 0,-43-80 0,0 0 0,42 64 1,2-28-1,-44-36 1,0 0-1,48 21 1,3-21-1,-51 0 2,0 0-2,55-16 3,-1-24-3,-54 40 4,0 0-4,57-53 5,-1-16-5,-56 69 6,0 0-6,64-77 6,8 5-6,-72 72 6,0 0-6,76-76 7,-5-6-7,-71 82 11,0 0-11,63-81 12,-8 17-12,-55 64 4,0 0-4,49-49 5,-8 22-5,-41 27 3,0 0-3,49-18 4,18 10-4,-67 8 1,0 0-1,71 1 1,1 10-1,1-1-1243</inkml:trace>
  <inkml:trace contextRef="#ctx0" brushRef="#br0" timeOffset="32854.8299">18004 6481 460,'0'0'0,"0"0"0,0 0 0,0 0 11,0 0-11,0 0 11,0 0-11,0 0 0,0 0 0,0 0 1,0 0-1,0 0 9,0 0-9,0 0 10,0 0-10,0 0 18,0 0-18,0 0 18,26-14-18,-11 7 21,-7 4-21,12-9 22,10-4-22,-16 7 24,-9 6-24,16-11 25,13-8-25,-16 11 22,-10 8-22,22-18 23,18-7-23,-23 13 38,-11 10-38,26-23 39,19-15-39,-29 22 37,-14 9-37,33-28 38,32-17-38,-40 27 36,-24 18-36,52-34 36,25-12-36,-47 29 41,-22 17-41,53-35 41,36-15-41,-57 29 44,-29 17-44,64-32 44,37-21-44,-66 34 42,-34 18-42,64-30 43,27-7-43,-62 23 38,-28 17-38,60-25 39,25-10-39,-57 21 30,-28 16-30,57-24 30,19-9-30,-50 21 22,-31 12-22,44-18 23,10 3-23,-42 11 15,-17 7-15,24-6 16,-2 3-16,-19 3 11,-14 6-11,8-3 11,-2 3-11,-8-1 8,-7 4-8,0 0 9,-15-8-9,8 1 5,7 7-5,-26-4 5,-22 11-5,1 0-1002</inkml:trace>
  <inkml:trace contextRef="#ctx0" brushRef="#br0" timeOffset="34047.889">18263 5668 337,'0'0'0,"0"0"0,0 0 0,0 0 0,0 0 0,-7-4 0,0-5 0,7 9 1,0 0-1,-10-6 1,-6-3-1,9 2 0,7 7 0,-16-9 1,0 1-1,9 2 4,7 6-4,-11-3 5,3-4-5,8 7 8,0 0-8,-8-5 9,8 5-9,0 0 13,0 0-13,-7-7 14,7 7-14,0 0 17,0 0-17,0 0 18,-7 3-18,7-3 18,0 0-18,-5 16 18,3 10-18,1-12 18,1-6-18,-2 18 18,2 14-18,-4-21 26,4-7-26,-3 25 26,-4 15-26,3-23 29,2-17-29,-1 37 29,-6 16-29,2-30 31,5-18-31,-7 39 31,-3 9-31,7-32 31,1-14-31,-6 30 32,-5 20-32,8-36 32,6-14-32,-8 33 32,-7 14-32,9-35 32,3-14-32,-6 23 32,-3 8-32,8-23 22,2-13-22,-3 14 22,3-2-22,1-12 19,2-5-19,2 5 20,1-3-20,-3-9 16,0 0-16,9 7 16,9-4-16,-9-1 26,-9-2-26,24 0 26,15-5-26,-19 1 29,-12 1-29,29-6 29,22-3-29,-29 5 50,-14 5-50,38-10 50,26 0-50,-43 5 54,-20 4-54,47-6 55,24 0-55,-44 4 52,-19 3-52,40 1 53,20 1-53,-41 0 41,-25 0-41,38 5 41,12 4-41,-37-3 37,-15-6-37,29 13 37,9 2-37,-27-6 29,-12-6-29,19 11 29,13 9-29,-25-15 26,-11-3-26,18 14 27,7 2-27,-17-10 14,-12-6-14,21 10 14,9-6-14,-20-4 8,-7-3-8,13-9 9,-2-22-9,-1 1-1226</inkml:trace>
</inkml:ink>
</file>

<file path=ppt/ink/ink25.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traceFormat>
        <inkml:channelProperties>
          <inkml:channelProperty channel="X" name="resolution" value="621.35925" units="1/cm"/>
          <inkml:channelProperty channel="Y" name="resolution" value="636.3006" units="1/cm"/>
          <inkml:channelProperty channel="F" name="resolution" value="0" units="1/dev"/>
        </inkml:channelProperties>
      </inkml:inkSource>
      <inkml:timestamp xml:id="ts0" timeString="2020-11-05T05:47:10.136"/>
    </inkml:context>
    <inkml:brush xml:id="br0">
      <inkml:brushProperty name="width" value="0.05292" units="cm"/>
      <inkml:brushProperty name="height" value="0.05292" units="cm"/>
      <inkml:brushProperty name="color" value="#FF0000"/>
    </inkml:brush>
  </inkml:definitions>
  <inkml:trace contextRef="#ctx0" brushRef="#br0">18659 6221 415,'0'0'0,"0"0"0,0 0 0,0 0 3,0 0-3,31 6 4,19 0-4,-50-6 20,0 0-20,55 6 21,3 1-21,-58-7 36,0 0-36,56 0 37,3 3-37,-59-3 42,0 0-42,63-3 43,8-6-43,-71 9 36,0 0-36,77-10 37,3 1-37,-80 9 21,0 0-21,83-12 22,1 0-22,-84 12 23,0 0-23,92-12 24,18-4-24,-110 16 22,0 0-22,112-9 23,5 4-23,-117 5 42,0 0-42,122-7 43,5 2-43,-127 5 50,0 0-50,137-7 50,10-5-50,-147 12 47,0 0-47,153-9 48,5 1-48,-158 8 33,0 0-33,155-7 33,12-2-33,-167 9 29,0 0-29,172-9 29,6 3-29,-178 6 28,0 0-28,187-6 29,-2 6-29,-185 0 17,0 0-17,186 0 18,2 0-18,-188 0 13,0 0-13,187 6 13,6 6-13,-193-12 12,0 0-12,187 7 13,0-2-13,-187-5 11,0 0-11,185 3 11,4 1-11,-189-4 10,0 0-10,192-4 10,8-4-10,-200 8 9,0 0-9,201-13 10,2 1-10,-203 12 9,0 0-9,208-15 10,4-1-10,-212 16 9,0 0-9,217-17 9,0-2-9,-217 19 10,0 0-10,217-17 10,0 13-10,-217 4 11,0 0-11,212-3 12,-4 3-12,-208 0 13,0 0-13,207 0 13,-3 7-13,-204-7 13,0 0-13,196 5 14,-7 7-14,-189-12 11,0 0-11,185 9 11,1 1-11,-186-10 10,0 0-10,190 5 10,-1-1-10,-189-4 8,0 0-8,191 3 8,3 2-8,-194-5 9,0 0-9,194 4 9,-3-4-9,-191 0 9,0 0-9,183 3 9,-6-1-9,-177-2 10,0 0-10,160 3 11,-10-3-11,-150 0 8,0 0-8,148-3 9,-5-2-9,-143 5 7,0 0-7,133-12 7,-22-9-7,-111 21 5,0 0-5,102-24 6,-5-4-6,-97 28 8,0 0-8,82-24 8,-21 3-8,-61 21 6,0 0-6,46-24 6,-12-9-6,-34 33 5,0 0-5,16-52 5,-15-30-5,1-1-1264</inkml:trace>
</inkml:ink>
</file>

<file path=ppt/ink/ink26.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traceFormat>
        <inkml:channelProperties>
          <inkml:channelProperty channel="X" name="resolution" value="621.35925" units="1/cm"/>
          <inkml:channelProperty channel="Y" name="resolution" value="636.3006" units="1/cm"/>
          <inkml:channelProperty channel="F" name="resolution" value="0" units="1/dev"/>
        </inkml:channelProperties>
      </inkml:inkSource>
      <inkml:timestamp xml:id="ts0" timeString="2020-11-05T05:50:56.307"/>
    </inkml:context>
    <inkml:brush xml:id="br0">
      <inkml:brushProperty name="width" value="0.05292" units="cm"/>
      <inkml:brushProperty name="height" value="0.05292" units="cm"/>
      <inkml:brushProperty name="color" value="#FF0000"/>
    </inkml:brush>
    <inkml:context xml:id="ctx1">
      <inkml:inkSource xml:id="inkSrc4">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1" timeString="2020-11-05T05:52:45.863"/>
    </inkml:context>
  </inkml:definitions>
  <inkml:trace contextRef="#ctx0" brushRef="#br0">17489 9170 415,'0'0'0,"0"0"0,0 0 0,0 0 21,0 0-21,0 0 21,0 0-21,0 0 46,0 0-46,0 0 47,0 0-47,0 0 33,0 0-33,0 0 34,0 0-34,0 0 24,0 0-24,10 21 24,-3-11-24,-7-10 16,0 0-16,6 12 16,-1 2-16,-5-14 11,0 0-11,7 19 11,-2 2-11,-5-21 8,0 0-8,4 24 8,1 4-8,-5-28 4,0 0-4,2 33 4,0-4-4,-2-29 1,0 0-1,0 32 2,-2 7-2,2-39 0,0 0 0,-2 38 0,4 2 0,-2-40-1,0 0 1,3 31-1,1-10 1,-4-21-1,0 0 1,5 21-1,4 3 1,-9-24-1,0 0 1,9 23 0,-4-4 0,-5-19 0,0 0 0,5 19 0,1 0 0,-6-19 2,0 0-2,7 15 2,-2-1-2,-5-14 7,0 0-7,9 11 7,9-1-7,-18-10 12,0 0-12,17 7 12,6-5-12,-23-2 16,0 0-16,20-2 17,3-5-17,-23 7 19,0 0-19,19-5 20,-5-2-20,-14 7 19,0 0-19,16-4 19,5 3-19,-21 1 18,0 0-18,23-4 19,-4 8-19,-19-4 15,0 0-15,20 1 16,1 6-16,-21-7 11,0 0-11,21 9 12,6 3-12,-27-12 10,0 0-10,26 12 11,2-1-11,-28-11 3,0 0-3,27 8 4,5 1-4,-32-9 1,0 0-1,35 7 1,7-2-1,-42-5 0,0 0 0,50 3 0,10-1 0,-60-2 0,0 0 0,65 2 0,6 1 0,-71-3 1,0 0-1,72 5 1,4-1-1,-76-4 2,0 0-2,79 5 3,8-1-3,-87-4 3,0 0-3,84 0 4,8 0-4,-92 0 8,0 0-8,90 3 9,0-3-9,-90 0 13,0 0-13,99 0 13,2 4-13,-101-4 14,0 0-14,104 5 15,-2 2-15,-102-7 15,0 0-15,104 7 16,14-4-16,-118-3 12,0 0-12,115 2 12,0-1-12,-115-1 8,0 0-8,118 4 8,9-4-8,-127 0 4,0 0-4,131 0 4,-1 0-4,-130 0 1,0 0-1,136-4 2,-5 3-2,-131 1 0,0 0 0,137-2 1,10 0-1,-147 2 0,0 0 0,145-1 0,-2-1 0,-143 2 1,0 0-1,141 0 1,5-4-1,-146 4 4,0 0-4,148-1 5,8-5-5,-156 6 8,0 0-8,160-5 8,-1 0-8,-159 5 9,0 0-9,157-3 9,-3-4-9,-154 7 11,0 0-11,159-6 11,5 0-11,-164 6 14,0 0-14,166-6 14,-2 6-14,-164 0 13,0 0-13,166 0 13,-2 6-13,-164-6 12,0 0-12,169 6 12,4 3-12,-173-9 13,0 0-13,175 9 13,0-2-13,-175-7 11,0 0-11,176 1 12,2 3-12,-178-4 9,0 0-9,168 3 10,-7 3-10,-161-6 8,0 0-8,164 6 9,0 1-9,-164-7 8,0 0-8,166 6 9,3 1-9,-169-7 11,0 0-11,173 8 11,5-3-11,-178-5 4,0 0-4,184 7 5,-2 0-5,-182-7 1,0 0-1,180 7 2,-2 0-2,-178-7 1,0 0-1,176 5 2,4 0-2,-180-5 1,0 0-1,182 7 2,-2 7-2,-180-14 2,0 0-2,182 12 2,1-3-2,-183-9 1,0 0-1,175 12 2,-13 0-2,-162-12 1,0 0-1,159 12 2,-3 6-2,-156-18 2,0 0-2,155 19 2,-7-4-2,-148-15 2,0 0-2,141 18 2,-12-3-2,-129-15 2,0 0-2,124 14 3,-4-4-3,-120-10 3,0 0-3,113 7 4,-9 4-4,-104-11 3,0 0-3,104 10 3,2-1-3,-106-9 1,0 0-1,99 5 1,-9 2-1,-90-7 0,0 0 0,88 2 0,5-1 0,-93-1 0,0 0 0,92 0 0,-7-1 0,-85 1 0,0 0 0,79-6 0,-6-1 0,-73 7 0,0 0 0,72-13 1,4-10-1,-76 23 0,0 0 0,77-29 1,-1-9-1,-76 38 2,0 0-2,67-44 2,-7-4-2,-60 48 2,0 0-2,55-47 2,-4 4-2,-51 43 3,0 0-3,51-38 4,-1 1-4,-50 37 4,0 0-4,44-32 5,-11 2-5,-33 30 4,0 0-4,32-28 4,4-6-4,-36 34 4,0 0-4,31-30 4,-6 10-4,-25 20 4,0 0-4,19-19 4,-3 1-4,-16 18 4,0 0-4,13-15 5,-5 1-5,-8 14 5,0 0-5,9-12 6,-2 5-6,-7 7 4,0 0-4,0 0 5,9-11-5,-9 11 4,0 0-4,0 0 4,0 0-4,0 0 2,0 0-2,0 0 3,0-8-3,0 8 1,0 0-1,0 0 1,0-11-1,0 11 0,0 0 0,0 0 0,0-10 0,0 10-1,0 0 1,-2-5 0,-1-5 0,3 10-2,0 0 2,-4-9-2,4 0 2,0 9-3,0 0 3,2-8-2,-2-1 2,0 9-2,0 0 2,0-7-2,0 7 2,0 0-2,0 0 2,0 0-1,0 0 1,0 0-1,0 0 1,0 0-1,-23-3 1,-2-1-1128</inkml:trace>
  <inkml:trace contextRef="#ctx0" brushRef="#br0" timeOffset="12280.402">18163 6367 427,'0'0'0,"0"0"0,0 0 0,0 0 13,0 0-13,37-9 13,5 2-13,-42 7 46,0 0-46,55-5 46,0-2-46,-55 7 57,0 0-57,60-3 57,10 1-57,-70 2 39,0 0-39,76-4 40,9 1-40,-85 3 28,0 0-28,88 0 28,2 3-28,-90-3 30,0 0-30,90 4 30,0-2-30,-90-2 30,0 0-30,95 3 30,9 4-30,-104-7 31,0 0-31,105 9 31,4-9-31,-109 0 26,0 0-26,113-4 27,12 1-27,-125 3 25,0 0-25,118-2 26,-3-5-26,-115 7 32,0 0-32,113-3 33,4 6-33,-117-3 32,0 0-32,111 0 33,-12 0-33,-99 0 30,0 0-30,95 0 30,-5 3-30,-90-3 28,0 0-28,79 0 29,-12 4-29,-67-4 24,0 0-24,50 0 24,-18 0-24,-32 0 23,0 0-23,19 0 24,-7 0-24,-12 0 18,0 0-18,9-4 19,-2 4-19,-7 0 17,0 0-17,7-3 18,-7 3-18,0 0 13,0 0-13,7-3 13,-7 3-13,0 0-1080</inkml:trace>
  <inkml:trace contextRef="#ctx0" brushRef="#br0" timeOffset="14232.7365">18383 9729 393,'0'0'0,"34"4"0,63 4 0,-97-8 20,0 0-20,122 6 20,17-6-20,-139 0 55,0 0-55,159-6 55,19-4-55,-178 10 82,0 0-82,189-14 83,10 0-83,-199 14 73,0 0-73,210-19 73,9 2-73,-219 17 46,0 0-46,233-19 46,9 2-46,-242 17 31,0 0-31,252-18 31,3 1-31,-255 17 22,0 0-22,255-14 23,1 2-23,-256 12 21,0 0-21,256-10 22,0 3-22,-256 7 17,0 0-17,249-4 17,-2 2-17,-247 2 20,0 0-20,245-1 21,-1-3-21,-244 4 26,0 0-26,243-1 27,10 6-27,-253-5 26,0 0-26,249 5 27,-4-2-27,-245-3 24,0 0-24,245 6 24,2 4-24,-247-10 17,0 0-17,245 12 17,-1 0-17,-244-12 12,0 0-12,242 9 13,-2 1-13,-240-10 9,0 0-9,240 11 9,2-1-9,-242-10 7,0 0-7,240 10 7,-4 1-7,-236-11 5,0 0-5,233 12 6,-2 3-6,-231-15 6,0 0-6,233 13 7,0-8-7,-233-5 8,0 0-8,230 3 8,-6-1-8,-224-2 7,0 0-7,220 2 7,-8-1-7,-212-1 7,0 0-7,208 2 8,-5 3-8,-203-5 7,0 0-7,198 2 8,-13 2-8,-185-4 7,0 0-7,171 3 8,-19 2-8,-152-5 12,0 0-12,145 7 12,-11 0-12,-134-7 10,0 0-10,123 5 11,-22-1-11,-101-4 8,0 0-8,85 3 9,-13-1-9,-72-2 11,0 0-11,55 0 11,-23 0-11,-32 0 12,0 0-12,17 0 13,-6 0-13,-11 0 8,0 0-8,5 0 9,-5 0-9,0 0 4,0 0-4,0 0 5,0 0-5,0 0 2,0 0-2,5-5 3,-3-14-3,0 1-1182</inkml:trace>
  <inkml:trace contextRef="#ctx0" brushRef="#br0" timeOffset="15989.0481">6733 10394 326,'0'0'0,"26"-4"0,52-3 0,-78 7 4,0 0-4,107-5 5,20 2-5,-127 3 13,0 0-13,145 1 14,12 5-14,-157-6 36,0 0-36,170 7 36,6 6-36,-176-13 49,0 0-49,184 13 50,4-7-50,-188-6 41,0 0-41,195-1 41,9-11-41,-204 12 41,0 0-41,203-21 41,0-3-41,-203 24 34,0 0-34,203-25 35,-7 5-35,-196 20 38,0 0-38,199-18 39,3 3-39,-202 15 45,0 0-45,202-11 46,0 6-46,-202 5 40,0 0-40,201 0 41,-5 5-41,-196-5 34,0 0-34,199 11 35,-3 4-35,-196-15 28,0 0-28,191 16 28,-6 1-28,-185-17 28,0 0-28,182 14 29,-2-2-29,-180-12 26,0 0-26,180 11 27,5-5-27,-185-6 23,0 0-23,180 7 23,2 0-23,-182-7 21,0 0-21,176 11 21,-8 6-21,-168-17 21,0 0-21,166 17 22,-4-5-22,-162-12 19,0 0-19,164 11 20,7-3-20,-171-8 18,0 0-18,166 6 19,2-6-19,-168 0 13,0 0-13,162-6 14,-15-13-14,-147 19 13,0 0-13,143-20 14,-11-5-14,-132 25 12,0 0-12,127-20 13,-5 4-13,-122 16 14,0 0-14,116-12 15,-11 3-15,-105 9 11,0 0-11,98-3 12,-8 6-12,-90-3 12,0 0-12,78 5 13,-2 6-13,-76-11 11,0 0-11,69 14 12,-11 5-12,-58-19 10,0 0-10,51 21 11,-12-6-11,-39-15 8,0 0-8,26 12 9,-10-5-9,-16-7 6,0 0-6,13 5 7,-13-5-7,0 0 5,0 0-5,9 7 6,-9-7-6,0 0 3,0 0-3,0 0 4,-9 5-4,-4 1-1219</inkml:trace>
  <inkml:trace contextRef="#ctx1" brushRef="#br0">15354 10468</inkml:trace>
  <inkml:trace contextRef="#ctx1" brushRef="#br0" timeOffset="450.176">15354 10468</inkml:trace>
</inkml:ink>
</file>

<file path=ppt/ink/ink27.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traceFormat>
        <inkml:channelProperties>
          <inkml:channelProperty channel="X" name="resolution" value="621.35925" units="1/cm"/>
          <inkml:channelProperty channel="Y" name="resolution" value="636.3006" units="1/cm"/>
          <inkml:channelProperty channel="F" name="resolution" value="0" units="1/dev"/>
        </inkml:channelProperties>
      </inkml:inkSource>
      <inkml:timestamp xml:id="ts0" timeString="2020-11-05T05:53:12.835"/>
    </inkml:context>
    <inkml:brush xml:id="br0">
      <inkml:brushProperty name="width" value="0.05292" units="cm"/>
      <inkml:brushProperty name="height" value="0.05292" units="cm"/>
      <inkml:brushProperty name="color" value="#FF0000"/>
    </inkml:brush>
  </inkml:definitions>
  <inkml:trace contextRef="#ctx0" brushRef="#br0">3471 7872 382,'0'0'0,"36"0"0,54 6 0,-90-6 4,0 0-4,121 0 5,21 3-5,-142-3 49,0 0-49,157-3 50,12-4-50,-169 7 81,0 0-81,184-11 81,10 1-81,-194 10 78,0 0-78,204-14 79,8 0-79,-212 14 49,0 0-49,217-14 49,7 2-49,-224 12 42,0 0-42,219-12 42,-2 9-42,-217 3 39,0 0-39,207 0 40,-13 3-40,-194-3 33,0 0-33,180 5 33,-20 11-33,-160-16 29,0 0-29,149 17 30,-15 6-30,-134-23 32,0 0-32,113 20 33,-27 8-33,-86-28 29,0 0-29,67 24 30,-19-3-30,-48-21 25,0 0-25,33 17 26,-10-6-26,-23-11 24,0 0-24,9 8 25,-9-8-25,0 0 24,0 0-24,0 9 24,-16-5-24,16-4 21,0 0-21,-28 3 22,-16 2-22,44-5 17,0 0-17,-51 5 18,-4-1-18,55-4 9,0 0-9,-53-9 10,-7-17-10,-2 0-1113</inkml:trace>
</inkml:ink>
</file>

<file path=ppt/ink/ink28.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traceFormat>
        <inkml:channelProperties>
          <inkml:channelProperty channel="X" name="resolution" value="621.35925" units="1/cm"/>
          <inkml:channelProperty channel="Y" name="resolution" value="636.3006" units="1/cm"/>
          <inkml:channelProperty channel="F" name="resolution" value="0" units="1/dev"/>
        </inkml:channelProperties>
      </inkml:inkSource>
      <inkml:timestamp xml:id="ts0" timeString="2020-11-05T05:57:55.718"/>
    </inkml:context>
    <inkml:brush xml:id="br0">
      <inkml:brushProperty name="width" value="0.05292" units="cm"/>
      <inkml:brushProperty name="height" value="0.05292" units="cm"/>
      <inkml:brushProperty name="color" value="#FF0000"/>
    </inkml:brush>
  </inkml:definitions>
  <inkml:trace contextRef="#ctx0" brushRef="#br0">24022 1217 503,'0'0'0,"0"0"137,0 0-137,26-44 137,-17 18-137,-9 26 147,0 0-147,7-15 148,-3 6-148,-4 9 111,0 0-111,0 0 112,0 0-112,0 0 98,0 0-98,10-7 98,3 11-98,-13-4 62,0 0-62,15 15 62,-4 22-62,-11-37 59,0 0-59,5 50 59,-3 2-59,-2-52 53,0 0-53,0 57 53,-2-2-53,2-55 46,0 0-46,0 57 46,9-5-46,-9-52 47,0 0-47,13 57 47,-1 0-47,-12-57 44,0 0-44,14 56 44,2-11-44,-16-45 33,0 0-33,16 40 33,-6-14-33,-10-26 19,0 0-19,7 22 20,-7-5-20,0-17 15,0 0-15,-5 7 16,-13-14-16,1-1-1627</inkml:trace>
  <inkml:trace contextRef="#ctx0" brushRef="#br0" timeOffset="166.38">23886 974 1366,'9'-27'0,"-9"27"43,0 0-43,26-66 44,8 2-44,-34 64 8,0 0-8,40-57 8,13 13-8,-53 44 14,0 0-14,57-29 14,4 17-14,-61 12 23,0 0-23,60 12 23,0 21-23,-60-33 30,0 0-30,55 48 30,-5 6-30,-1 1-1143</inkml:trace>
  <inkml:trace contextRef="#ctx0" brushRef="#br0" timeOffset="743.1665">23986 1677 1177,'0'0'0,"4"-7"0,3-14 0,-7 21 51,0 0-51,7-24 52,0 3-52,-7 21 86,0 0-86,14-19 86,11-14-86,-25 33 61,0 0-61,34-33 62,6 6-62,-40 27 58,0 0-58,50-24 58,10 3-58,-60 21 31,0 0-31,63-19 32,-5 7-32,-58 12 30,0 0-30,55-13 31,0 5-31,-55 8 31,0 0-31,56-4 31,4 11-31,-60-7 39,0 0-39,53 16 40,-7 8-40,-46-24 40,0 0-40,39 33 40,-9 12-40,-30-45 34,0 0-34,21 52 35,-5 2-35,-16-54 37,0 0-37,9 51 37,-6-9-37,-3-42 29,0 0-29,0 35 29,-3-11-29,3-24 24,0 0-24,-6 17 25,5-1-25,1-16 21,0 0-21,0 8 22,0-8-22,0 0 21,0 0-21,0 0 22,5-8-22,-5 8 17,0 0-17,14-28 18,6-29-18,-20 57 19,0 0-19,28-64 19,5 0-19,-33 64 20,0 0-20,34-50 20,-4 10-20,-30 40 24,0 0-24,33-28 24,8-1-24,-41 29 17,0 0-17,39-19 18,-11 7-18,-28 12 17,0 0-17,28 0 17,6 7-17,-34-7 14,0 0-14,35 17 15,-3 7-15,-32-24 16,0 0-16,26 31 16,-5 14-16,-21-45 16,0 0-16,15 49 17,-5 3-17,-10-52 20,0 0-20,9 53 21,0-4-21,-9-49 22,0 0-22,5 39 22,-8-9-22,3-30 16,0 0-16,-6 22 17,-1-8-17,7-14 10,0 0-10,-7 11 11,-2-10-11,2 3-2067</inkml:trace>
  <inkml:trace contextRef="#ctx0" brushRef="#br0" timeOffset="882.9297">25102 1038 1551,'0'0'0,"0"0"0,0 0 0,40 0 1,1 18-1,0-3-1104</inkml:trace>
  <inkml:trace contextRef="#ctx0" brushRef="#br0" timeOffset="2199.8657">25787 919 1344,'0'0'0,"0"0"11,0 0-11,24 10 11,-3 16-11,-21-26 1,0 0-1,16 35 2,-9 10-2,-7-45 18,0 0-18,2 57 18,-2 19-18,0-76 64,0 0-64,0 85 64,2 3-64,-2-88 91,0 0-91,5 82 91,-1-1-91,-4-81 86,0 0-86,9 73 87,1-13-87,-10-60 71,0 0-71,11 52 72,-1-16-72,-10-36 55,0 0-55,9 21 55,-4-9-55,-5-12 41,0 0-41,0 0 41,11-3-41,-11 3 36,0 0-36,4-18 37,-8-21-37,4 39 34,0 0-34,-9-49 34,-10 1-34,19 48 30,0 0-30,-27-42 30,-4 8-30,31 34 30,0 0-30,-36-21 31,1 5-31,35 16 30,0 0-30,-39-5 31,-5 9-31,44-4 26,0 0-26,-41 8 26,6 8-26,35-16 22,0 0-22,-23 24 23,16 9-23,7-33 14,0 0-14,11 41 14,15 4-14,-26-45 8,0 0-8,39 47 9,9-5-9,-48-42 7,0 0-7,53 33 8,8-11-8,-61-22 7,0 0-7,73 14 7,10-7-7,-83-7 5,0 0-5,83 0 5,-13-9-5,-70 9 1,0 0-1,64-12 2,-8-10-2,-56 22 0,0 0 0,53-33 1,-2-12-1,-51 45 0,0 0 0,41-45 0,-22 1 0,-19 44-2,0 0 2,2-36-2,-18-5 2,16 41-6,0 0 6,-26-37-6,-6 13 6,32 24-9,0 0 9,-30-12-9,-5 5 9,35 7-8,0 0 8,-30 7-8,5 5 8,25-12-3,0 0 3,-21 17-2,5 11 2,16-28 0,0 0 0,-7 40 0,7 10 0,0-50 1,0 0-1,7 59 2,3-6-2,-10-53 5,0 0-5,16 44 6,6-11-6,-22-33 9,0 0-9,24 24 9,4-9-9,-28-15 10,0 0-10,27 6 10,-11-10-10,-16 4 8,0 0-8,23-9 9,16-18-9,-39 27 3,0 0-3,35-30 4,-16-1-4,-19 31 0,0 0 0,11-33 1,-6-6-1,-5 39 0,0 0 0,4-37 0,-6 11 0,2 26 0,0 0 0,0-19 0,3 11 0,-3 8-1,0 0 1,0 0-1,8 6 1,-8-6-2,0 0 2,8 18-1,8 11 1,-16-29-2,0 0 2,14 37-2,2 2 2,-16-39-3,0 0 3,18 33-3,1-2 3,-19-31-5,0 0 5,20 21-5,1-5 5,-21-16-6,0 0 6,19 12-6,-3-9 6,-16-3-7,0 0 7,14 0-6,-1-10 6,-13 10-7,0 0 7,16-17-7,6-20 7,-22 37-9,0 0 9,22-40-8,-12-5 8,-10 45-9,0 0 9,7-43-8,-3 14 8,-4 29-8,0 0 8,0-24-7,0 8 7,0 16-6,0 0 6,2-12-6,-1 7 6,-1 5-5,0 0 5,0 0-5,6 15 5,-6-15-4,0 0 4,8 26-4,10 5 4,-18-31-3,0 0 3,25 38-2,7 2 2,-32-40-3,0 0 3,33 37-2,2-13 2,-35-24-3,0 0 3,34 19-2,-4-7 2,-30-12-3,0 0 3,28 5-3,-1-5 3,-27 0-1,0 0 1,30-9-1,12-18 1,-42 27 0,0 0 0,41-37 0,-6-11 0,-35 48 0,0 0 0,26-48 0,-10 3 0,-16 45 1,0 0-1,9-40 1,-7 7-1,-2 33 1,0 0-1,-2-28 2,-3 4-2,5 24 2,0 0-2,-5-17 3,-6 8-3,11 9 3,0 0-3,-11 2 4,3 17-4,8-19 3,0 0-3,-6 33 3,4 15-3,2-48 3,0 0-3,2 64 3,2 21-3,-4-85 2,0 0-2,9 93 3,6-4-3,-15-89 2,0 0-2,16 102 2,-3 15-2,-13-117 3,0 0-3,5 120 4,-10-11-4,5-109 5,0 0-5,-18 102 6,-17-2-6,35-100 7,0 0-7,-46 85 8,-4-21-8,50-64 13,0 0-13,-54 45 13,-1-12-13,55-33 17,0 0-17,-55 19 17,-3-14-17,58-5 10,0 0-10,-49 0 10,12-12-10,37 12 0,0 0 0,-23-12 0,14 3 0,9 9-12,0 0 12,16-24-11,26-31 11,2 1-1977</inkml:trace>
  <inkml:trace contextRef="#ctx0" brushRef="#br0" timeOffset="2620.3374">27636 1691 1244,'0'0'0,"-7"-2"0,-9-5 0,16 7 11,0 0-11,-14-9 11,14 9-11,0 0 12,0 0-12,-4-8 13,4 8-13,0 0 93,0 0-93,32-7 93,23-5-93,-55 12 94,0 0-94,72-12 95,9 6-95,-81 6 83,0 0-83,82-6 84,-8-3-84,-74 9 65,0 0-65,72-12 65,-1-4-65,-71 16 64,0 0-64,54-12 64,-25 7-64,-29 5 51,0 0-51,19-4 52,-5-4-52,-14 8 28,0 0-28,20-7 28,10 2-28,-30 5 11,0 0-11,26-7 11,-12 7-11,0-2-1644</inkml:trace>
  <inkml:trace contextRef="#ctx0" brushRef="#br0" timeOffset="2948.8568">28225 1367 1278,'0'0'0,"0"0"0,0 0 0,0 0 10,0 0-10,4 7 10,5-7-10,-9 0 18,0 0-18,24 4 18,21 8-18,-45-12 13,0 0-13,47 17 14,-3 11-14,-44-28 11,0 0-11,43 33 12,-4 6-12,-39-39 18,0 0-18,31 45 19,-13 12-19,-18-57 29,0 0-29,-2 61 29,-23 0-29,25-61 32,0 0-32,-44 51 33,-16-11-33,60-40 36,0 0-36,-68 30 37,0-10-37,68-20 32,0 0-32,-60 20 32,15 0-32,45-20 32,0 0-32,-27 19 32,24-1-32,-1 1-1249</inkml:trace>
  <inkml:trace contextRef="#ctx0" brushRef="#br0" timeOffset="3594.2553">29293 999 1058,'0'0'0,"0"0"98,0 0-98,-3-28 99,-3 11-99,6 17 72,0 0-72,0 0 72,-9 8-72,9-8 48,0 0-48,-1 28 48,1 17-48,0-45 38,0 0-38,3 60 39,2 22-39,-5-82 38,0 0-38,9 93 38,0-1-38,-9-92 32,0 0-32,7 93 33,-7 4-33,0-97 26,0 0-26,0 89 27,2-17-27,-2-72 20,0 0-20,-2 61 21,-3-20-21,0-1-1296</inkml:trace>
  <inkml:trace contextRef="#ctx0" brushRef="#br0" timeOffset="3908.2284">28882 919 1479,'10'-12'0,"-10"12"42,0 0-42,50-42 42,19-3-42,-69 45 36,0 0-36,76-40 36,-6 16-36,-70 24 14,0 0-14,64-12 15,-11 5-15,-53 7 17,0 0-17,46 7 17,-6 9-17,-40-16 23,0 0-23,35 20 23,-6 10-23,-29-30 27,0 0-27,17 35 27,-8-6-27,-9-29 25,0 0-25,0 36 25,-7-3-25,7-33 22,0 0-22,-18 35 23,-10-2-23,28-33 18,0 0-18,-30 36 18,2 4-18,28-40 8,0 0-8,-23 41 8,5 8-8,18-49 3,0 0-3,-12 43 4,10-14-4,0 4-1404</inkml:trace>
  <inkml:trace contextRef="#ctx0" brushRef="#br0" timeOffset="4959.1344">29445 1519 1031,'0'0'0,"0"0"0,3-6 0,-3 6 20,0 0-20,0 0 20,6-9-20,-6 9 58,0 0-58,19-9 58,23-6-58,-42 15 56,0 0-56,50-21 57,-8 9-57,-42 12 57,0 0-57,44-9 57,11-1-57,-55 10 29,0 0-29,51-5 30,-12 8-30,-39-3 66,0 0-66,37 5 67,2 11-67,-39-16 70,0 0-70,35 17 70,-8 11-70,-27-28 60,0 0-60,16 36 60,-11 9-60,-5-45 52,0 0-52,-2 49 53,-5-1-53,7-48 42,0 0-42,-9 43 43,0-13-43,9-30 38,0 0-38,-5 24 38,3-12-38,2-12 34,0 0-34,0 0 35,0 7-35,0-7 33,0 0-33,0 0 34,0-19-34,0 19 38,0 0-38,0-30 39,0-13-39,0 43 39,0 0-39,4-52 40,1 2-40,-5 50 37,0 0-37,11-43 37,1 13-37,-12 30 38,0 0-38,27-27 38,18-1-38,-45 28 38,0 0-38,50-26 39,-4 14-39,-46 12 33,0 0-33,46-3 34,1 11-34,-47-8 22,0 0-22,46 12 23,-7 4-23,-39-16 10,0 0-10,35 17 10,-1 6-10,-34-23 4,0 0-4,33 24 5,4 2-5,-37-26-1,0 0 1,32 22 0,-14-8 0,-18-14-26,0 0 26,9 4-25,-9-4 25,0 0-70,0 0 70,-7-4-69,-15-8 69,22 12-84,0 0 84,-26-12-83,-1 0 83,27 12-71,0 0 71,-26-9-71,1 6 71,25 3-40,0 0 40,-24 0-39,-1 7 39,25-7-10,0 0 10,-20 12-10,5 9 10,15-21 0,0 0 0,-11 27 0,7 10 0,4-37 7,0 0-7,4 32 8,3 1-8,-7-33 20,0 0-20,12 31 21,6-6-21,-18-25 28,0 0-28,16 17 29,0-5-29,-16-12 28,0 0-28,14 4 29,0-1-29,-14-3 22,0 0-22,12 0 22,-3-3-22,-9 3 18,0 0-18,7-4 18,-7 4-18,0 0 14,0 0-14,6-17 15,-8-6-15,2 23 10,0 0-10,-7-24 11,-6-2-11,13 26 8,0 0-8,-14-24 8,4 5-8,10 19 10,0 0-10,-6-12 11,5 3-11,1 9 8,0 0-8,7-9 9,7-1-9,-14 10 7,0 0-7,37-14 7,32-10-7,-69 24 7,0 0-7,76-24 7,-15 0-7,-61 24 6,0 0-6,53-19 6,-9-2-6,-44 21 4,0 0-4,37-16 4,-8-1-4,-29 17 2,0 0-2,23-16 2,-6 1-2,-17 15 0,0 0 0,16-25 1,-5 1-1,-11 24 0,0 0 0,7-33 0,-7 4 0,0 29 0,0 0 0,-5-31 0,-1 10 0,6 21 0,0 0 0,-7-12 0,7 12 0,0 0 1,0 0-1,-10 9 1,6 15-1,4-24 2,0 0-2,0 36 3,5 13-3,-5-49 3,0 0-3,9 64 4,2 29-4,-11-93 8,0 0-8,12 100 8,-5 6-8,-7-106 14,0 0-14,0 113 15,-5 8-15,5-121 18,0 0-18,-14 110 18,-9-14-18,23-96 18,0 0-18,-34 81 19,-5-21-19,39-60 20,0 0-20,-42 40 21,-4-15-21,46-25 5,0 0-5,-51 8 5,0-11-5,51 3 0,0 0 0,-51-18 1,0-6-1,51 24-3,0 0 3,-43-40-2,13-15 2,0 1-2025</inkml:trace>
  <inkml:trace contextRef="#ctx0" brushRef="#br0" timeOffset="5133.0081">30823 874 794,'14'7'0,"2"2"-536</inkml:trace>
  <inkml:trace contextRef="#ctx0" brushRef="#br0" timeOffset="5607.7414">31093 1334 931,'0'0'0,"0"0"0,-7 9 0,7-9 3,0 0-3,-3 7 3,3-2-3,0-5-6,0 0 6,5 10-5,2 4 5,-7-14 39,0 0-39,10 19 40,8-3-40,-18-16 82,0 0-82,21 12 82,2-3-82,-23-9 81,0 0-81,23 5 81,-2-2-81,-21-3 76,0 0-76,22 0 77,-1-5-77,-21 5 49,0 0-49,23-10 49,3-4-49,-26 14 37,0 0-37,27-19 38,-6 2-38,-21 17 28,0 0-28,9-25 29,-11-9-29,2 34 26,0 0-26,-7-38 26,-4 3-26,11 35 22,0 0-22,-14-26 23,-4 7-23,18 19 18,0 0-18,-19-5 18,-4 10-18,23-5 17,0 0-17,-25 21 17,-5 10-17,30-31 23,0 0-23,-31 36 23,-1 6-23,32-42 37,0 0-37,-28 43 37,6 6-37,22-49 40,0 0-40,-12 48 40,9 9-40,3-57 41,0 0-41,7 61 42,8 4-42,-15-65 35,0 0-35,29 64 35,8-19-35,-37-45 28,0 0-28,49 35 29,15-18-29,-64-17 23,0 0-23,61 4 24,-8-11-24,-53 7 2,0 0-2,52-24 2,-3-18-2,-49 42-9,0 0 9,44-57-8,-9-10 8,1 4-1684</inkml:trace>
  <inkml:trace contextRef="#ctx0" brushRef="#br0" timeOffset="5983.007">31711 1452 1278,'0'0'0,"-9"-9"0,-12-15 0,21 24 5,0 0-5,-21-24 5,7 0-5,14 24 8,0 0-8,-11-16 8,2 7-8,9 9 53,0 0-53,-9-3 54,0 13-54,9-10 84,0 0-84,-8 18 84,-1 6-84,9-24 99,0 0-99,-7 31 99,3 7-99,4-38 91,0 0-91,2 43 92,5 6-92,-7-49 77,0 0-77,18 50 78,12 2-78,-30-52 61,0 0-61,46 40 62,19-13-62,-65-27 47,0 0-47,70 9 48,1-18-48,-71 9 31,0 0-31,65-31 32,-5-26-32,-60 57 23,0 0-23,59-73 23,-1-11-23,-58 84 6,0 0-6,53-102 6,-9-27-6,-44 129 1,0 0-1,37-133 1,-9 7-1,-28 126 0,0 0 0,18-121 0,-15 20 0,-3 101-2,0 0 2,-5-84-2,-6 26 2,11 58-4,0 0 4,-14-36-3,2 17 3,12 19-5,0 0 5,-14 4-5,-7 20 5,21-24-3,0 0 3,-18 48-2,6 40 2,12-88-2,0 0 2,-13 99-1,3 5 1,10-104-1,0 0 1,-11 109 0,1 9 0,10-118 0,0 0 0,-6 116 0,5-14 0,1-102-1,0 0 1,-2 100 0,-4-3 0,6-97-1,0 0 1,-8 85 0,-6-19 0,-1-2-1758</inkml:trace>
  <inkml:trace contextRef="#ctx0" brushRef="#br0" timeOffset="6432.0075">31753 1500 1401,'0'0'0,"7"-1"0,11-6 0,-18 7 36,0 0-36,35-5 36,23-6-36,-58 11 28,0 0-28,64-8 29,1-8-29,-65 16 38,0 0-38,76-21 38,18-8-38,-94 29 19,0 0-19,97-35 20,-6-1-20,-91 36 10,0 0-10,87-37 11,-6 1-11,-81 36 5,0 0-5,62-29 6,-30 10-6,-32 19 4,0 0-4,17-21 4,-6-9-4,-11 30 6,0 0-6,0-34 6,-11 8-6,11 26 7,0 0-7,-21-16 8,-7 9-8,28 7 10,0 0-10,-28 4 10,6 5-10,22-9 13,0 0-13,-12 19 14,5 13-14,7-32 11,0 0-11,-2 44 11,8 4-11,-6-48 9,0 0-9,10 49 9,4-4-9,-14-45 7,0 0-7,16 45 7,2-2-7,-18-43 7,0 0-7,14 41 7,-9-1-7,-5-40 6,0 0-6,-2 40 7,-8-2-7,10-38 7,0 0-7,-18 36 7,-8-8-7,26-28 6,0 0-6,-34 16 6,-6-8-6,40-8 8,0 0-8,-41-3 9,6-6-9,35 9 9,0 0-9,-32-15 9,9 3-9,23 12 10,0 0-10,-12-13 11,8 5-11,4 8 5,0 0-5,0 0 5,4-9-5,-1 2-1389</inkml:trace>
  <inkml:trace contextRef="#ctx0" brushRef="#br0" timeOffset="16584.2682">5864 4110 259,'0'0'0,"0"0"0,0 0 0,0 0 25,0 0-25,0 0 26,0 0-26,0 0 82,0 0-82,11-17 83,-11 17-83,0 0 128,0 0-128,3-7 128,-3 7-128,0 0 102,0 0-102,0 0 103,0 0-103,0 0 68,0 0-68,0 0 69,0 7-69,0-7 55,0 0-55,0 12 56,0 3-56,0-15 40,0 0-40,0 25 41,-3 11-41,3-36 39,0 0-39,0 45 39,3 0-39,-3-45 42,0 0-42,6 48 42,-3 4-42,-3-52 41,0 0-41,6 49 41,-6-9-41,0-40 47,0 0-47,0 33 48,3-9-48,-3-24 44,0 0-44,9 24 45,1-8-45,-10-16 36,0 0-36,18 12 37,5-7-37,-23-5 26,0 0-26,21-4 27,2-9-27,2 0-1305</inkml:trace>
  <inkml:trace contextRef="#ctx0" brushRef="#br0" timeOffset="17169.3632">5765 3786 550,'0'0'0,"0"0"0,0 0 0,0 0 15,0 0-15,-8 0 16,-1 4-16,9-4 40,0 0-40,-14 12 41,-4 9-41,18-21 65,0 0-65,-26 36 65,-3 9-65,29-45 38,0 0-38,-39 56 39,-1 4-39,40-60 27,0 0-27,-37 69 27,0 20-27,37-89 52,0 0-52,-32 90 53,9 1-53,23-91 86,0 0-86,-12 85 87,17-9-87,-5-76 80,0 0-80,21 78 80,7 10-80,-28-88 62,0 0-62,41 78 62,3-9-62,-44-69 48,0 0-48,51 61 49,8-11-49,-59-50 40,0 0-40,54 45 41,4-12-41,-58-33 36,0 0-36,59 24 36,-1-12-36,-58-12 31,0 0-31,60-5 31,11-10-31,-71 15 28,0 0-28,72-31 29,-3-8-29,-69 39 32,0 0-32,63-55 32,-1-23-32,-62 78 29,0 0-29,60-92 29,2-13-29,-62 105 22,0 0-22,51-113 23,-10-4-23,-41 117 18,0 0-18,23-116 18,-20 26-18,-3 90 19,0 0-19,-23-82 19,-17 10-19,40 72 18,0 0-18,-55-68 18,-7 3-18,62 65 17,0 0-17,-67-56 17,2 11-17,65 45 17,0 0-17,-57-31 17,20 17-17,37 14 14,0 0-14,-28-7 15,5 16-15,23-9 3,0 0-3,-12 24 4,15 23-4,-3-47 1,0 0-1,14 48 1,9 6-1,0-2-1618</inkml:trace>
  <inkml:trace contextRef="#ctx0" brushRef="#br0" timeOffset="18756.21">7865 3806 651,'0'0'0,"0"0"0,-21-20 0,21 20 29,0 0-29,-17-12 29,8 0-29,9 12 72,0 0-72,-2-8 72,2 8-72,0 0 85,0 0-85,-9-4 86,-3 4-86,12 0 70,0 0-70,-23 12 71,-12 16-71,35-28 44,0 0-44,-41 48 45,-1 22-45,42-70 33,0 0-33,-48 72 33,0-2-33,48-70 23,0 0-23,-44 79 24,4 15-24,40-94 30,0 0-30,-32 88 30,18-7-30,14-81 33,0 0-33,9 68 33,14-8-33,-23-60 33,0 0-33,33 54 34,2-2-34,-35-52 28,0 0-28,39 45 28,2-9-28,-41-36 29,0 0-29,42 21 29,-7-11-29,-35-10 32,0 0-32,38-3 33,2-16-33,-40 19 29,0 0-29,35-26 30,-3-11-30,-32 37 28,0 0-28,23-34 28,-14 4-28,-9 30 24,0 0-24,3-24 24,-10 0-24,7 24 19,0 0-19,-14-24 19,-14-9-19,28 33 17,0 0-17,-26-31 18,8 10-18,18 21 14,0 0-14,-14-19 15,1 5-15,13 14 14,0 0-14,-10-15 15,3-1-15,7 16 10,0 0-10,3-12 10,10-9-10,-13 21 7,0 0-7,24-16 8,15 1-8,-39 15 5,0 0-5,46-12 6,9 3-6,-55 9 3,0 0-3,53-9 4,-11 3-4,-42 6 2,0 0-2,39-6 2,-11-2-2,-28 8 1,0 0-1,27-7 2,-10 2-2,-17 5 1,0 0-1,18-11 2,1-1-2,-19 12 1,0 0-1,18-9 2,-13 4-2,-5 5 1,0 0-1,0 0 2,4 9-2,-4-9 1,0 0-1,0 17 1,0 18-1,0-35 1,0 0-1,-4 41 1,1 11-1,3-52 0,0 0 0,-2 57 1,6 4-1,-4-61 0,0 0 0,7 64 1,5 5-1,-12-69 0,0 0 0,18 76 1,-1 0-1,-17-76 1,0 0-1,14 73 2,-3-11-2,-11-62 3,0 0-3,4 58 3,-8-6-3,4-52 1,0 0-1,-5 51 1,-1 3-1,1 1-1530</inkml:trace>
  <inkml:trace contextRef="#ctx0" brushRef="#br0" timeOffset="19314.0199">8259 4437 964,'0'0'0,"-7"-8"0,-16-17 0,23 25 74,0 0-74,-16-40 75,21-5-75,-5 45 78,0 0-78,15-48 79,4 6-79,-19 42 19,0 0-19,30-39 20,11 8-20,-41 31 21,0 0-21,40-21 22,10 3-22,-50 18 16,0 0-16,49-3 17,-3 6-17,-46-3 15,0 0-15,35 14 16,-3 9-16,-32-23 20,0 0-20,23 29 21,-9 14-21,-14-43 27,0 0-27,9 51 27,0 4-27,-9-55 29,0 0-29,8 52 30,1-4-30,-9-48 25,0 0-25,6 42 26,-3-6-26,-3-36 20,0 0-20,7 28 21,0-4-21,-7-24 18,0 0-18,2 16 19,2-11-19,-4-5 15,0 0-15,0 0 16,0 0-16,0 0 13,0 0-13,-6-12 14,6-4-14,0 16 13,0 0-13,-3-29 14,-1-20-14,4 49 12,0 0-12,-2-57 12,2-10-12,0 67 14,0 0-14,6-73 15,6 9-15,-12 64 13,0 0-13,19-54 14,8 9-14,-27 45 12,0 0-12,28-34 12,7 10-12,-35 24 13,0 0-13,41-12 13,-6 10-13,-35 2 11,0 0-11,34 5 12,-1 7-12,-33-12 11,0 0-11,30 16 11,0 1-11,-30-17 10,0 0-10,23 24 10,0 4-10,-23-28 3,0 0-3,30 28 4,11 8-4,-4-3-1430</inkml:trace>
  <inkml:trace contextRef="#ctx0" brushRef="#br0" timeOffset="20348.9438">9429 4190 1211,'0'0'0,"0"0"0,-12-21 0,12 21 37,0 0-37,-9-12 37,9 12-37,0 0 44,0 0-44,-20-4 45,-11 13-45,31-9 57,0 0-57,-39 16 57,-3 16-57,42-32 40,0 0-40,-41 44 41,11 9-41,30-53 32,0 0-32,-23 56 32,5 1-32,18-57 51,0 0-51,-10 48 51,6-8-51,4-40 53,0 0-53,4 36 54,5 1-54,-9-37 45,0 0-45,14 24 46,12-7-46,-26-17 37,0 0-37,32 7 38,14-7-38,-46 0 31,0 0-31,40-7 32,-8-5-32,-32 12 25,0 0-25,27-17 26,-10-6-26,-17 23 22,0 0-22,11-20 22,-4-1-22,-7 21 19,0 0-19,-2-28 20,-8-8-20,10 36 16,0 0-16,-15-36 17,-2 6-17,17 30 16,0 0-16,-21-31 16,1-2-16,20 33 13,0 0-13,-14-31 14,2 14-14,12 17 12,0 0-12,-4-13 12,11-7-12,-7 20 13,0 0-13,14-19 13,18 1-13,-32 18 11,0 0-11,35-12 12,-1 9-12,-34 3 9,0 0-9,39-4 9,-7 1-9,-32 3 6,0 0-6,35-2 6,11-1-6,-46 3 4,0 0-4,46-9 5,-11-1-5,-35 10 3,0 0-3,25-12 4,-4-1-4,-21 13 3,0 0-3,12-8 3,-3-1-3,-9 9 2,0 0-2,7-3 2,0-1-2,-7 4 1,0 0-1,0 0 2,0 0-2,0 0 1,0 0-1,5 16 2,-13 5-2,8-21 1,0 0-1,-6 34 1,1 8-1,5-42 0,0 0 0,-2 45 1,4 7-1,-2-52 0,0 0 0,11 45 0,3-9 0,-14-36 0,0 0 0,26 28 0,6-9 0,-32-19 0,0 0 0,41 12 0,3-11 0,-44-1 0,0 0 0,40-1 0,-3-10 0,-37 11 0,0 0 0,36-17 1,-12-7-1,-24 24 0,0 0 0,21-31 1,-3 1-1,-18 30 0,0 0 0,9-27 1,-7 6-1,-2 21 0,0 0 0,0-21 0,-2-1 0,2 22 0,0 0 0,0-18 1,0 10-1,0 8 0,0 0 0,0 0 1,-7 0-1,7 0 0,0 0 0,-5 8 0,1 13 0,4-21 0,0 0 0,7 24 0,7 9 0,-14-33 0,0 0 0,27 31 0,13-3 0,-40-28 0,0 0 0,51 24 0,13-6 0,-64-18 0,0 0 0,65 12 0,-5-5 0,-60-7 0,0 0 0,51-4 0,-6-11 0,-45 15 0,0 0 0,40-25 0,-3-11 0,-37 36 0,0 0 0,34-45 0,-1-7 0,-33 52 0,0 0 0,27-54 0,-13 6 0,-14 48 0,0 0 0,5-40 0,-7 9 0,2 31 0,0 0 0,-8-26 0,-6-5 0,14 31 0,0 0 0,-16-28 0,10 14 0,6 14 0,0 0 0,-8-3 0,-10 8 0,18-5 0,0 0 0,-20 19 0,-3 14 0,23-33 0,0 0 0,-17 52 0,3 24 0,14-76 0,0 0 0,-9 85 0,9 12 0,0-97 0,0 0 0,0 97 1,9-4-1,-9-93 1,0 0-1,9 94 2,5 2-2,-14-96 2,0 0-2,14 89 3,-2-17-3,-12-72 3,0 0-3,5 63 4,-3-8-4,-2-55 0,0 0 0,-5 49 1,-9-1-1,14-48 0,0 0 0,-13 36 0,12-20 0,-5-2-1783</inkml:trace>
  <inkml:trace contextRef="#ctx0" brushRef="#br0" timeOffset="20661.6788">10451 4117 1043,'0'0'0,"3"-7"0,3-10 0,-6 17 46,0 0-46,10-24 46,6 3-46,-16 21 42,0 0-42,25-23 43,8 3-43,-33 20 34,0 0-34,46-18 35,13 6-35,-59 12 13,0 0-13,63-3 14,-8 3-14,-55 0 8,0 0-8,53 8 8,-6 8-8,-47-16 7,0 0-7,41 24 7,-6 0-7,-35-24 9,0 0-9,27 28 10,-17 5-10,-10-33 15,0 0-15,-1 33 15,-22-2-15,23-31 18,0 0-18,-32 24 19,-3-7-19,35-17 23,0 0-23,-41 13 23,2-13-23,39 0 24,0 0-24,-39-9 24,0-3-24,39 12 22,0 0-22,-31-12 22,8 3-22,0 2-1118</inkml:trace>
  <inkml:trace contextRef="#ctx0" brushRef="#br0" timeOffset="21745.8685">6000 6152 583,'0'0'0,"0"0"0,-44 0 0,44 0 53,0 0-53,-23 0 54,11 0-54,12 0 97,0 0-97,-9-3 97,-2-4-97,11 7 100,0 0-100,-12-9 101,-2-6-101,14 15 68,0 0-68,-14-18 68,5-9-68,9 27 47,0 0-47,-5-30 47,6-6-47,-1 36 36,0 0-36,13-37 37,4 6-37,-17 31 25,0 0-25,23-24 26,9 3-26,-32 21 19,0 0-19,35-20 20,2 0-20,-37 20 15,0 0-15,41-8 16,3 3-16,-44 5 13,0 0-13,37 8 13,-10 8-13,-27-16 13,0 0-13,14 29 13,-9 15-13,-5-44 10,0 0-10,-2 53 10,-14 11-10,16-64 8,0 0-8,-22 63 8,-7-5-8,29-58 6,0 0-6,-30 51 7,6-8-7,24-43 7,0 0-7,-22 36 8,-1-6-8,23-30 7,0 0-7,-17 24 8,6-5-8,11-19 4,0 0-4,-3 12 4,-1-3-4,4-9 3,0 0-3,0 0 4,0 0-4,0 0 2,0 0-2,16 0 3,-2-7-3,-14 7 2,0 0-2,18-9 2,5 0-2,-23 9 3,0 0-3,23-12 4,8 4-4,-31 8 5,0 0-5,32-9 6,5 2-6,-37 7 7,0 0-7,39-3 8,-2 3-8,-37 0 8,0 0-8,37 0 9,-5 0-9,-32 0 10,0 0-10,26 3 10,-4 0-10,-22-3 4,0 0-4,14 4 5,3-4-5,-17 0 2,0 0-2,20-4 2,3 1-2,3-2-1251</inkml:trace>
  <inkml:trace contextRef="#ctx0" brushRef="#br0" timeOffset="22209.8633">6127 5548 1083,'0'0'0,"-12"-2"0,-13-6 0,25 8-1,0 0 1,-32-7 0,-3 2 0,35 5-5,0 0 5,-46 1-4,-1 10 4,47-11 1,0 0-1,-55 21 1,-5 5-1,60-26 11,0 0-11,-62 39 12,-1 18-12,63-57 32,0 0-32,-60 63 32,3 6-32,57-69 51,0 0-51,-42 85 52,10 13-52,32-98 59,0 0-59,-14 108 60,14-11-60,0-97 55,0 0-55,19 86 56,17 2-56,-36-88 48,0 0-48,49 85 49,20-3-49,-69-82 44,0 0-44,69 70 45,6-12-45,-75-58 39,0 0-39,76 39 39,2-14-39,-78-25 36,0 0-36,85 12 36,10-11-36,-95-1 34,0 0-34,87-8 34,-10-13-34,-77 21 33,0 0-33,71-35 33,-11-18-33,-60 53 32,0 0-32,53-73 33,-4-19-33,-49 92 24,0 0-24,41-102 25,-18-7-25,-23 109 21,0 0-21,-4-109 22,-24 0-22,28 109 21,0 0-21,-44-90 22,-16 18-22,60 72 19,0 0-19,-76-65 20,-9 12-20,85 53 20,0 0-20,-83-35 21,7 21-21,76 14 21,0 0-21,-63 9 22,19 20-22,44-29 18,0 0-18,-16 45 18,30 11-18,-3-1-1683</inkml:trace>
  <inkml:trace contextRef="#ctx0" brushRef="#br0" timeOffset="26022.501">8125 5655 841,'0'0'0,"0"0"0,0 0 0,0 0 14,0 0-14,18-31 15,-10 14-15,-8 17 44,0 0-44,9-16 44,-4-3-44,-5 19 58,0 0-58,4-17 59,-2 2-59,-2 15 56,0 0-56,0-13 57,-2 8-57,2 5 36,0 0-36,0 0 36,-14-7-36,14 7 31,0 0-31,-30 7 31,-21 14-31,51-21 30,0 0-30,-67 36 31,-2 20-31,69-56 33,0 0-33,-62 62 33,11-5-33,51-57 36,0 0-36,-32 55 36,16-3-36,16-52 32,0 0-32,4 51 32,13 7-32,-17-58 26,0 0-26,29 54 27,17 1-27,-46-55 23,0 0-23,52 49 23,-2-8-23,-50-41 18,0 0-18,49 40 18,-8-7-18,-41-33 15,0 0-15,28 31 15,-7-5-15,-21-26 12,0 0-12,14 23 13,-14-6-13,0-17 11,0 0-11,-14 17 11,-17 2-11,31-19 9,0 0-9,-45 16 9,-22-4-9,67-12 8,0 0-8,-72 4 9,-2-3-9,74-1 9,0 0-9,-67-5 10,9-7-10,58 12 14,0 0-14,-46-19 15,14 2-15,32 17 15,0 0-15,-18-25 16,13-14-16,5 39 16,0 0-16,7-42 17,18 2-17,-25 40 9,0 0-9,37-36 10,23 8-10,-60 28 8,0 0-8,70-21 9,5 1-9,0 1-1425</inkml:trace>
  <inkml:trace contextRef="#ctx0" brushRef="#br0" timeOffset="27557.7067">8427 6081 1531,'0'0'0,"0"0"0,10 16 0,-10-16 1,0 0-1,9 12 2,3 3-2,-12-15 1,0 0-1,18 18 1,0 1-1,-18-19 5,0 0-5,17 12 5,3 0-5,-20-12 12,0 0-12,21 9 13,4-2-13,-25-7 22,0 0-22,30 1 22,12-6-22,-42 5 27,0 0-27,48-15 28,-9-10-28,-39 25 25,0 0-25,30-39 25,-8-6-25,-22 45 22,0 0-22,18-52 23,-9 1-23,-9 51 22,0 0-22,5-48 23,-1 12-23,-4 36 20,0 0-20,-9-37 20,-14-3-20,23 40 19,0 0-19,-26-36 19,-1 8-19,27 28 18,0 0-18,-32-20 18,-14-1-18,46 21 17,0 0-17,-49-16 17,5 20-17,44-4 14,0 0-14,-37 15 15,0 18-15,37-33 11,0 0-11,-27 37 11,10 2-11,17-39 17,0 0-17,-6 47 18,15 12-18,-9-59 19,0 0-19,23 62 20,12 14-20,-35-76 21,0 0-21,52 68 22,6-8-22,-58-60 23,0 0-23,72 45 23,9-12-23,-81-33 23,0 0-23,90 25 24,-3-17-24,-87-8 19,0 0-19,81-5 19,-5-19-19,-76 24 16,0 0-16,69-43 16,0-23-16,-69 66 13,0 0-13,61-76 14,-6-14-14,-55 90 11,0 0-11,35-89 12,-17-4-12,-18 93 9,0 0-9,11-88 9,-17 3-9,6 85 7,0 0-7,-9-73 7,-3 28-7,12 45 6,0 0-6,-11-27 6,3 6-6,8 21 7,0 0-7,-14-12 7,-2 3-7,16 9 7,0 0-7,-20 10 7,-8 22-7,28-32 7,0 0-7,-18 48 8,11 25-8,7-73 10,0 0-10,7 79 11,16-6-11,-23-73 12,0 0-12,29 73 13,9 1-13,-38-74 15,0 0-15,39 73 16,4-1-16,-43-72 20,0 0-20,38 61 20,-4-13-20,-34-48 16,0 0-16,32 32 16,-8-12-16,-24-20 10,0 0-10,27 4 11,-1-11-11,-26 7 7,0 0-7,20-21 8,-3-12-8,-17 33 0,0 0 0,18-43 1,-6-5-1,-12 48-5,0 0 5,14-45-5,4 0 5,-18 45-23,0 0 23,11-35-22,-4 18 22,-7 17-35,0 0 35,5-9-34,-5 9 34,0 0-37,0 0 37,2-7-37,-2 7 37,0 0-33,0 0 33,2 9-32,-2 5 32,0-14-27,0 0 27,1 22-26,5 6 26,-6-28-20,0 0 20,8 27-20,5 3 20,-13-30-15,0 0 15,17 24-14,8-5 14,-25-19-8,0 0 8,30 12-7,5-7 7,-35-5-2,0 0 2,29-1-2,-3-10 2,-26 11 0,0 0 0,25-17 0,0-4 0,-25 21 0,0 0 0,17-27 0,-1-10 0,-16 37 0,0 0 0,16-33 1,-5 0-1,-11 33 1,0 0-1,8-24 2,-4 5-2,-4 19 0,0 0 0,-4-21 1,-1-1-1,5 22 0,0 0 0,-7-17 0,0 8 0,7 9 0,0 0 0,-7-9 0,-4 2 0,11 7 0,0 0 0,-21-5 0,-16 5 0,37 0 0,0 0 0,-40 9 0,2 6 0,38-15 0,0 0 0,-35 25 1,5 4-1,30-29 0,0 0 0,-16 36 1,13 9-1,3-45 0,0 0 0,9 52 1,14 9-1,-23-61 0,0 0 0,35 57 1,7-9-1,-42-48 0,0 0 0,44 40 1,0-10-1,-44-30 0,0 0 0,43 19 1,10-14-1,-53-5 0,0 0 0,58-5 1,5-14-1,-63 19 0,0 0 0,60-30 0,-10-10 0,-50 40-1,0 0 1,35-51-1,-12-7 1,-23 58-7,0 0 7,18-57-7,-13 14 7,-5 43-9,0 0 9,4-35-9,-8 11 9,4 24-9,0 0 9,-9-15-8,0-1 8,9 16-7,0 0 7,-10-9-7,-8 2 7,18 7-5,0 0 5,-23 4-4,-7 12 4,30-16-3,0 0 3,-23 32-2,9 12 2,14-44-2,0 0 2,4 53-1,12 13 1,-16-66-1,0 0 1,24 68 0,6-17 0,-30-51 0,0 0 0,34 45 0,3-8 0,-37-37 0,0 0 0,37 28 0,12-16 0,-49-12 2,0 0-2,62 0 2,16-4-2,-78 4 3,0 0-3,77-19 4,-6-7-4,-71 26 6,0 0-6,64-48 6,-4-25-6,-60 73 6,0 0-6,58-92 7,-5-5-7,-53 97 5,0 0-5,42-109 5,-15-8-5,-27 117 2,0 0-2,3-113 2,-21 25-2,18 88 2,0 0-2,-31-69 3,-5 15-3,36 54 2,0 0-2,-37-36 2,7 13-2,30 23 1,0 0-1,-31-1 2,-6 16-2,37-15 3,0 0-3,-32 33 3,18 8-3,14-41 3,0 0-3,-7 65 3,10 19-3,-3-84 3,0 0-3,9 90 4,9-3-4,-18-87 3,0 0-3,23 85 4,-1 1-4,-22-86 4,0 0-4,20 82 4,-2-3-4,-18-79 7,0 0-7,17 73 7,1-13-7,-18-60 7,0 0-7,10 45 8,3-13-8,-1-3-1637</inkml:trace>
  <inkml:trace contextRef="#ctx0" brushRef="#br0" timeOffset="27722.9889">10758 5882 1401,'0'0'0,"0"0"0,18-8 0,-18 8 33,0 0-33,19-4 33,6 4-33,-25 0 54,0 0-54,31 0 55,12 0-55,-43 0 20,0 0-20,55 0 21,15 4-21,-70-4 1,0 0-1,72 0 1,1-13-1,-1 1-1155</inkml:trace>
  <inkml:trace contextRef="#ctx0" brushRef="#br0" timeOffset="28470.7053">12595 5861 662,'0'0'0,"0"0"0,25-20 0,-25 20 30,0 0-30,17-14 30,-8 5-30,-9 9 57,0 0-57,0 0 57,-3-9-57,3 9 95,0 0-95,-20 0 96,-17 4-96,37-4 69,0 0-69,-44 5 69,-11 11-69,55-16 58,0 0-58,-53 27 59,4 6-59,49-33 54,0 0-54,-49 42 54,6 10-54,43-52 61,0 0-61,-40 55 62,17-1-62,23-54 58,0 0-58,-9 48 59,9-11-59,0-37 47,0 0-47,18 31 47,19-11-47,-37-20 37,0 0-37,40 9 38,10-9-38,-50 0 29,0 0-29,54-9 29,10-10-29,-64 19 21,0 0-21,60-29 22,-9-11-22,-51 40 17,0 0-17,42-48 17,-20-4-17,-22 52 16,0 0-16,14-42 16,-6 15-16,-8 27 17,0 0-17,0-18 18,0 6-18,0 12 17,0 0-17,-3-10 17,3 10-17,0 0 13,0 0-13,0 0 14,9 0-14,-9 0 10,0 0-10,12 22 10,11 15-10,-23-37 10,0 0-10,34 48 11,10 6-11,-44-54 8,0 0-8,46 55 9,12-6-9,-58-49 5,0 0-5,58 36 6,7-7-6,1-1-1539</inkml:trace>
  <inkml:trace contextRef="#ctx0" brushRef="#br0" timeOffset="28830.458">13956 5730 1155,'0'0'0,"0"0"0,0 0 0,0 0-4,0 0 4,16 19-3,-13-4 3,-3-15-16,0 0 16,0 25-16,-2 8 16,2-33 22,0 0-22,-3 41 22,3 8-22,0-49 82,0 0-82,3 58 82,3 17-82,-6-75 111,0 0-111,8 79 111,1-6-111,-9-73 91,0 0-91,11 66 92,3 1-92,-14-67 75,0 0-75,16 70 76,-2 6-76,-14-76 57,0 0-57,18 72 57,-1-11-57,-17-61 32,0 0-32,18 48 33,1-9-33,-1-1-1485</inkml:trace>
  <inkml:trace contextRef="#ctx0" brushRef="#br0" timeOffset="30167.8627">13802 6330 1435,'-32'-27'0,"32"27"3,0 0-3,-31-37 3,6-2-3,25 39 1,0 0-1,-16-45 2,7-13-2,9 58 0,0 0 0,0-57 0,5-1 0,-5 58 6,0 0-6,15-51 7,6 6-7,-21 45 6,0 0-6,35-38 7,16 5-7,-51 33 16,0 0-16,58-27 17,-3 2-17,-55 25 29,0 0-29,51-22 29,-3-1-29,-48 23 34,0 0-34,49-15 35,1 10-35,-50 5 35,0 0-35,56 0 35,11 12-35,-67-12 31,0 0-31,60 19 32,-12 10-32,-48-29 24,0 0-24,28 31 24,-14 6-24,-14-37 18,0 0-18,-1 36 19,-17-3-19,18-33 11,0 0-11,-32 33 12,-17-5-12,49-28 8,0 0-8,-44 26 8,15-7-8,29-19 10,0 0-10,-23 8 11,11-8-11,12 0 11,0 0-11,-5-12 12,1-17-12,4 29 11,0 0-11,4-35 11,10-3-11,-14 38 9,0 0-9,26-36 10,15-1-10,-41 37 10,0 0-10,42-34 10,-3 1-10,-39 33 8,0 0-8,37-28 9,-1 11-9,-36 17 8,0 0-8,31-16 8,-4 11-8,-27 5 5,0 0-5,28 3 6,7 15-6,-35-18 3,0 0-3,34 21 4,1 6-4,-35-27 2,0 0-2,37 28 2,2 5-2,-39-33 3,0 0-3,35 36 4,-3 1-4,-32-37 5,0 0-5,23 36 6,-9 5-6,-14-41 7,0 0-7,9 40 8,-6-7-8,-3-33 13,0 0-13,-1 24 14,-1-13-14,2-11 17,0 0-17,0 0 17,0 0-17,0 0 15,0 0-15,-5-16 16,-2-32-16,7 48 18,0 0-18,-6-56 18,5 8-18,1 48 17,0 0-17,5-47 18,4 0-18,-9 47 21,0 0-21,16-45 22,5 6-22,-21 39 22,0 0-22,26-30 23,-1 6-23,-25 24 26,0 0-26,32-12 26,6 17-26,-38-5 25,0 0-25,43 16 26,4 11-26,-47-27 23,0 0-23,46 26 23,4 5-23,-50-31 8,0 0-8,46 32 8,-11 0-8,-35-32 2,0 0-2,28 28 2,-3-2-2,-25-26 0,0 0 0,19 19 0,-8-7 0,-11-12-9,0 0 9,0 0-8,7 2 8,-7-2-26,0 0 26,0 0-25,4-10 25,-4 10-36,0 0 36,1-11-36,3-4 36,-4 15-34,0 0 34,0-18-34,-4-2 34,4 20-23,0 0 23,-5-16-23,-4 0 23,9 16-16,0 0 16,-16-12-16,-8 7 16,24 5-10,0 0 10,-36 0-9,-1 9 9,37-9-3,0 0 3,-39 19-2,6 7 2,33-26 0,0 0 0,-30 33 0,12 10 0,18-43 2,0 0-2,-7 41 2,12 6-2,-5-47 6,0 0-6,15 42 6,16-6-6,-31-36 11,0 0-11,39 31 11,3-7-11,-42-24 15,0 0-15,39 12 16,0-3-16,-39-9 18,0 0-18,35 4 19,-6-11-19,-29 7 9,0 0-9,24-16 10,3-5-10,-27 21 5,0 0-5,21-24 5,-12 0-5,-9 24 2,0 0-2,-2-30 3,-12-6-3,14 36 1,0 0-1,-16-31 1,6 10-1,10 21 0,0 0 0,-13-15 1,3 3-1,10 12 0,0 0 0,-15-13 0,7 8 0,8 5 0,0 0 0,0 0 0,-9-7 0,9 7 0,0 0 0,0 0 0,0 0 0,0 0 0,0 0 0,9-8 0,15-1 0,-24 9 0,0 0 0,41-12 0,12-4 0,-53 16 0,0 0 0,58-20 0,-3-1 0,-55 21 0,0 0 0,49-24 0,-13-1 0,-36 25 0,0 0 0,24-26 0,-8 0 0,-16 26 0,0 0 0,9-27 0,-4-6 0,-5 33 0,0 0 0,0-28 0,-3 9 0,3 19 0,0 0 0,-2-12 1,-2 7-1,4 5 1,0 0-1,-7 3 1,-3 11-1,10-14 2,0 0-2,-14 31 2,1 12-2,13-43 5,0 0-5,-5 47 5,-4 9-5,9-56 6,0 0-6,-7 64 7,0 17-7,7-81 10,0 0-10,-5 85 10,1 12-10,4-97 10,0 0-10,-7 100 11,2-3-11,5-97 12,0 0-12,-11 99 12,-13-2-12,24-97 11,0 0-11,-25 91 12,-2-22-12,27-69 12,0 0-12,-30 61 13,-3-6-13,33-55 11,0 0-11,-32 45 12,-3-19-12,35-26 14,0 0-14,-28 12 14,1-17-14,27 5 1,0 0-1,-21-20 1,-2-15-1,23 35-2,0 0 2,-23-45-1,4-12 1,-3 1-1835</inkml:trace>
  <inkml:trace contextRef="#ctx0" brushRef="#br0" timeOffset="30355.1116">15449 5631 1155,'0'0'0,"0"-12"0,3-28 0,-3 40 0,0 0 0,4-36 0,1 5 0,-5 31 0,0 0 0,9-23 0,0 4 0,-9 19 0,0 0 0,12-17 1,4 5-1,-16 12 0,0 0 0,23-7 0,7 0 0,-30 7 0,0 0 0,26 3 0,-1 13 0,0-4-807</inkml:trace>
  <inkml:trace contextRef="#ctx0" brushRef="#br0" timeOffset="31219.6362">16031 5725 595,'0'0'0,"0"0"0,4 15 0,-4-15 3,0 0-3,3 18 3,2 1-3,-5-19 7,0 0-7,9 17 8,0-5-8,-9-12 11,0 0-11,14 12 11,13 4-11,-27-16 8,0 0-8,31 7 8,10-6-8,-41-1 14,0 0-14,32-1 14,-13-3-14,-19 4 21,0 0-21,16-10 22,2-8-22,-18 18 23,0 0-23,16-24 24,-9 0-24,-7 24 25,0 0-25,1-28 25,-6-11-25,5 39 20,0 0-20,-5-39 20,-2 15-20,7 24 18,0 0-18,-9-21 19,-5-1-19,14 22 22,0 0-22,-27-17 22,-13 1-22,40 16 22,0 0-22,-43-3 23,3 13-23,40-10 31,0 0-31,-41 23 31,1 11-31,40-34 55,0 0-55,-41 40 55,6 8-55,35-48 65,0 0-65,-20 49 65,11-1-65,9-48 58,0 0-58,9 47 59,11 0-59,-20-47 54,0 0-54,31 50 55,10 5-55,-41-55 47,0 0-47,46 49 48,10-8-48,-56-41 37,0 0-37,55 31 38,-9-18-38,-46-13 37,0 0-37,44-4 38,-2-17-38,-42 21 32,0 0-32,45-33 33,-5-15-33,-40 48 26,0 0-26,37-48 27,-1-4-27,-36 52 16,0 0-16,26-49 16,-15 1-16,-11 48 10,0 0-10,-2-49 10,-14 4-10,16 45 7,0 0-7,-18-40 7,2 13-7,16 27 4,0 0-4,-12-18 4,0 10-4,12 8 5,0 0-5,-14 5 5,-4 14-5,18-19 7,0 0-7,-12 29 7,8 11-7,4-40 7,0 0-7,4 42 8,10 3-8,-14-45 8,0 0-8,28 47 8,13-6-8,-41-41 8,0 0-8,49 43 8,14 2-8,-63-45 8,0 0-8,68 42 8,-1-14-8,-67-28 8,0 0-8,77 12 8,10-16-8,-87 4 11,0 0-11,90-21 11,-7-20-11,-83 41 7,0 0-7,79-52 8,-1-17-8,-78 69 1,0 0-1,76-85 2,-13-24-2,-63 109 0,0 0 0,50-116 0,-22 17 0,-28 99-3,0 0 3,7-97-3,-20 1 3,13 96-18,0 0 18,-22-89-18,4 18 18,18 71-32,0 0 32,-20-50-32,8 22 32,12 28-30,0 0 30,-23-12-30,-17 5 30,40 7-24,0 0 24,-39 13-23,7 18 23,32-31-26,0 0 26,-25 52-25,8 22 25,17-74-25,0 0 25,-13 80-24,4 4 24,9-84-22,0 0 22,-1 89-21,10 13 21,-9-102-20,0 0 20,14 104-20,9-14 20,-23-90-24,0 0 24,26 79-23,15-25 23,-1 1-1180</inkml:trace>
  <inkml:trace contextRef="#ctx0" brushRef="#br0" timeOffset="31418.3984">17086 5610 1009,'0'0'0,"23"-3"0,28-7 0,-51 10 4,0 0-4,66-12 5,-5 1-5,-61 11 19,0 0-19,68-3 20,16 4-20,-84-1 29,0 0-29,81 7 30,-13 5-30,-68-12 21,0 0-21,58 9 22,-2-5-22,1-1-810</inkml:trace>
  <inkml:trace contextRef="#ctx0" brushRef="#br0" timeOffset="33214.0217">5815 7817 617,'0'0'0,"0"0"0,0 0 0,0 0 22,0 0-22,0 0 23,0 0-23,0 0 88,0 0-88,0 0 89,0 0-89,0 0 83,0 0-83,0 0 84,-18-12-84,18 12 67,0 0-67,0 0 68,-3-9-68,3 9 43,0 0-43,0-10 44,3-2-44,-3 12 31,0 0-31,5-14 32,4 2-32,-9 12 25,0 0-25,13-12 26,1-1-26,-14 13 19,0 0-19,19-12 19,2 4-19,-21 8 15,0 0-15,27-7 16,1 2-16,-28 5 13,0 0-13,27-7 13,1 1-13,-28 6 11,0 0-11,30-3 12,-5 3-12,-25 0 10,0 0-10,21 2 11,-7 5-11,-14-7 10,0 0-10,3 12 10,-6 5-10,3-17 9,0 0-9,-13 28 10,-6 6-10,19-34 9,0 0-9,-26 38 9,-3 2-9,29-40 8,0 0-8,-26 37 9,6-10-9,20-27 8,0 0-8,-21 21 9,2-4-9,19-17 8,0 0-8,-12 14 9,-1-3-9,13-11 8,0 0-8,-5 7 8,5-7-8,0 0 10,0 0-10,-9 5 10,9-5-10,0 0 13,0 0-13,0 0 13,9 0-13,-9 0 16,0 0-16,18-5 16,4-4-16,-22 9 16,0 0-16,27-9 17,8 6-17,-35 3 15,0 0-15,37 1 15,0 3-15,-37-4 15,0 0-15,39 7 15,-5 3-15,-34-10 13,0 0-13,31 14 14,-4 7-14,-27-21 10,0 0-10,18 21 10,-10 6-10,-8-27 8,0 0-8,0 25 8,-8-1-8,8-24 7,0 0-7,-23 27 8,-13 6-8,36-33 6,0 0-6,-46 30 6,1-6-6,45-24 6,0 0-6,-45 19 6,17-10-6,28-9 5,0 0-5,-30 3 5,-7-3-5,37 0 9,0 0-9,-35-12 10,3-9-10,32 21 13,0 0-13,-19-26 13,6 0-13,13 26 14,0 0-14,-3-27 15,10-1-15,-7 28 9,0 0-9,14-24 9,5 8-9,-19 16 5,0 0-5,22-12 6,-3 3-6,2 1-1434</inkml:trace>
  <inkml:trace contextRef="#ctx0" brushRef="#br0" timeOffset="33785.6264">6078 7450 875,'0'0'0,"0"0"0,-4-17 0,4 17 6,0 0-6,-5-16 7,0 1-7,5 15 12,0 0-12,-6-14 12,-6 0-12,12 14 36,0 0-36,-12-12 37,-2 7-37,14 5 44,0 0-44,-29 3 45,-25 21-45,54-24 43,0 0-43,-73 40 44,-15 26-44,88-66 61,0 0-61,-90 88 62,-2 21-62,92-109 89,0 0-89,-81 118 89,26 3-89,55-121 84,0 0-84,-30 123 84,29 3-84,1-126 79,0 0-79,23 116 79,26-17-79,-49-99 67,0 0-67,74 90 68,23-11-68,-97-79 53,0 0-53,101 70 54,8-22-54,-109-48 54,0 0-54,117 24 55,8-24-55,-125 0 47,0 0-47,115-27 48,-11-29-48,-104 56 44,0 0-44,90-85 44,-14-25-44,-76 110 38,0 0-38,54-139 39,-27-11-39,-27 150 42,0 0-42,-14-153 42,-45 6-42,59 147 44,0 0-44,-86-123 45,-18 26-45,104 97 39,0 0-39,-106-64 40,9 32-40,97 32 28,0 0-28,-90-7 29,14 31-29,76-24 23,0 0-23,-55 40 24,18 8-24,2 1-2007</inkml:trace>
  <inkml:trace contextRef="#ctx0" brushRef="#br0" timeOffset="72055.2771">18735 5003 942,'0'0'0,"0"0"0,0 0 0,0 0 39,0 0-39,28 10 40,-16 3-40,-12-13 115,0 0-115,9 24 115,-4 21-115,-5-45 98,0 0-98,2 60 99,-4 13-99,2-73 61,0 0-61,0 73 62,6 3-62,-6-76 40,0 0-40,8 76 41,5 9-41,-13-85 25,0 0-25,16 86 25,5-3-25,-21-83 25,0 0-25,12 71 26,-10-12-26,-2-59 24,0 0-24,-9 50 24,-12-1-24,0-2-1291</inkml:trace>
  <inkml:trace contextRef="#ctx0" brushRef="#br0" timeOffset="72323.9656">18362 5770 1300,'0'0'0,"0"0"0,7-14 0,-7 14 36,0 0-36,16-16 37,9-11-37,-25 27 47,0 0-47,35-33 47,11 0-47,-46 33 29,0 0-29,55-35 29,12 2-29,-67 33 12,0 0-12,77-29 12,13 13-12,-90 16 8,0 0-8,92-12 9,-12 9-9,-80 3 6,0 0-6,70 3 6,-12 2-6,-58-5 12,0 0-12,48 13 12,-11 6-12,-37-19 10,0 0-10,27 24 10,-11 3-10,-16-27 15,0 0-15,3 35 16,-14 8-16,11-43 18,0 0-18,-12 40 19,7-4-19,5-36 27,0 0-27,-7 33 28,7-5-28,0-28 33,0 0-33,16 21 34,10 0-34,-26-21 37,0 0-37,39 19 37,2-7-37,-41-12 38,0 0-38,33 5 39,-10-5-39,-23 0 14,0 0-14,23-9 15,0-15-15,-2 3-1434</inkml:trace>
  <inkml:trace contextRef="#ctx0" brushRef="#br0" timeOffset="72464.8684">19354 5095 1132,'0'0'0,"0"0"0,11-4 0,-11 4 18,0 0-18,14 7 18,3 14-18,-17-21 0,0 0 0,25 24 0,7 4 0,-2-4-816</inkml:trace>
  <inkml:trace contextRef="#ctx0" brushRef="#br0" timeOffset="72742.9467">19700 4844 964,'0'0'0,"0"0"0,0-16 0,0 16-4,0 0 4,0-15-4,0 6 4,0 9 17,0 0-17,0 0 17,-12 16-17,12-16 46,0 0-46,-13 24 46,-8 17-46,21-41 78,0 0-78,-11 56 79,20 10-79,-9-66 75,0 0-75,14 84 76,4 22-76,-18-106 79,0 0-79,16 109 79,0-2-79,-16-107 75,0 0-75,9 99 76,-1 5-76,-8-104 73,0 0-73,11 88 74,-4-19-74,-7-69 56,0 0-56,-2 56 57,-8-11-57,-1 0-1410</inkml:trace>
  <inkml:trace contextRef="#ctx0" brushRef="#br0" timeOffset="73673.5627">19319 5467 841,'0'0'0,"0"0"0,12 0 0,-12 0 77,0 0-77,11 3 77,3 1-77,-14-4 79,0 0-79,24 5 80,15 7-80,-39-12 34,0 0-34,50 10 34,11 1-34,-61-11 11,0 0-11,73 10 12,8-6-12,-81-4 3,0 0-3,76 1 3,-7-2-3,-69 1 1,0 0-1,58-7 2,-3-2-2,-55 9 1,0 0-1,49-12 2,6 2-2,-55 10 4,0 0-4,49-9 5,-6 4-5,-43 5 15,0 0-15,35-9 16,-5 6-16,-30 3 25,0 0-25,25-4 25,-4-1-25,-21 5 30,0 0-30,10-3 30,3-1-30,-13 4 34,0 0-34,5-3 35,-5 3-35,0 0 34,0 0-34,12 0 34,-12 0-34,0 0 30,0 0-30,9 0 31,-9 0-31,0 0 31,0 0-31,0 0 31,0 0-31,0 0 34,0 0-34,-7 7 34,7-7-34,0 0 30,0 0-30,-7 12 31,4 0-31,3-12 28,0 0-28,0 12 29,0 3-29,0-15 29,0 0-29,8 23 30,1 3-30,-9-26 27,0 0-27,16 29 28,5-4-28,-21-25 23,0 0-23,27 17 24,-1-10-24,-26-7 19,0 0-19,32 0 19,7-5-19,-39 5 19,0 0-19,42-13 20,-1-6-20,-41 19 23,0 0-23,37-20 23,-16-8-23,-21 28 23,0 0-23,16-28 24,-4 1-24,-12 27 24,0 0-24,4-30 24,-6 6-24,2 24 22,0 0-22,-7-28 22,-5-1-22,12 29 18,0 0-18,-27-24 18,-6 3-18,33 21 15,0 0-15,-39-11 15,-7 10-15,46 1 11,0 0-11,-50 8 11,-3 13-11,53-21 10,0 0-10,-49 31 10,7 11-10,42-42 6,0 0-6,-29 55 7,14 14-7,15-69 4,0 0-4,-4 77 4,16 0-4,-12-77 2,0 0-2,22 68 2,9-11-2,-31-57 2,0 0-2,43 42 3,10-8-3,-53-34 1,0 0-1,61 26 2,8-7-2,-69-19 0,0 0 0,58 12 1,-12-6-1,-46-6 0,0 0 0,32 0 0,-14 3 0,-1-3-1754</inkml:trace>
  <inkml:trace contextRef="#ctx0" brushRef="#br0" timeOffset="75131.5924">20079 4929 651,'0'0'0,"0"0"0,-19-9 0,19 9 47,0 0-47,-14-7 48,0 4-48,14 3 114,0 0-114,-9 0 115,2 0-115,7 0 87,0 0-87,0 0 87,-11-4-87,11 4 50,0 0-50,0 0 50,0 0-50,0 0 34,0 0-34,-3 12 35,6 4-35,-3-16 26,0 0-26,4 28 27,-4 4-27,0-32 19,0 0-19,-4 49 20,-5 27-20,9-76 22,0 0-22,-12 88 23,-6 6-23,18-94 42,0 0-42,-16 97 42,8-4-42,8-93 43,0 0-43,0 92 43,1-2-43,-1-90 47,0 0-47,7 79 47,2-18-47,-9-61 51,0 0-51,9 48 51,0-15-51,-9-33 46,0 0-46,7 21 47,-7-5-47,0-16 37,0 0-37,0 12 38,0 0-38,0-12 32,0 0-32,0 0 32,-11-9-32,-1 1-1480</inkml:trace>
  <inkml:trace contextRef="#ctx0" brushRef="#br0" timeOffset="77368.1028">8169 7711 796,'0'0'0,"0"0"0,0 0 0,0 0 26,0 0-26,-18-19 26,15 11-26,3 8 87,0 0-87,-2-7 87,2 7-87,0 0 93,0 0-93,0 0 94,0 7-94,0-7 90,0 0-90,0 17 90,-7 19-90,7-36 48,0 0-48,-5 49 48,3 10-48,2-59 41,0 0-41,-4 57 41,8-4-41,-4-53 40,0 0-40,5 52 40,6-5-40,-11-47 41,0 0-41,12 43 42,-3-3-42,-9-40 44,0 0-44,9 38 45,-4-1-45,-5-37 34,0 0-34,4 34 34,-8-8-34,4-26 27,0 0-27,-10 14 28,-12-14-28,-1 0-1397</inkml:trace>
  <inkml:trace contextRef="#ctx0" brushRef="#br0" timeOffset="77578.1585">7691 7699 1099,'0'0'0,"3"-7"0,11-10 0,-14 17 28,0 0-28,20-28 28,10-5-28,-30 33 58,0 0-58,46-31 59,12 4-59,-58 27 49,0 0-49,72-23 50,4 11-50,-76 12 24,0 0-24,69-2 25,-5 9-25,-64-7 15,0 0-15,58 18 16,0 7-16,-58-25 5,0 0-5,51 30 6,-12 1-6,-2 2-1037</inkml:trace>
  <inkml:trace contextRef="#ctx0" brushRef="#br0" timeOffset="78330.7825">7731 8495 886,'0'0'0,"0"0"0,6 14 0,-6-14 6,0 0-6,7 14 7,2 0-7,-9-14 16,0 0-16,22 7 17,24-11-17,-46 4 40,0 0-40,64-8 40,8-8-40,-72 16 36,0 0-36,81-31 37,1-7-37,-82 38 32,0 0-32,84-52 33,5-12-33,-89 64 24,0 0-24,84-66 25,-6 0-25,-78 66 24,0 0-24,67-53 24,-18 11-24,-49 42 25,0 0-25,32-33 26,-9 9-26,-23 24 36,0 0-36,14-17 36,-5 6-36,-9 11 38,0 0-38,9-1 39,3 6-39,-12-5 37,0 0-37,14 14 37,-1 8-37,-13-22 38,0 0-38,9 24 39,-2 4-39,-7-28 38,0 0-38,7 35 39,3 3-39,-10-38 36,0 0-36,14 40 37,2-8-37,-16-32 34,0 0-34,18 28 35,10-7-35,-28-21 42,0 0-42,35 10 43,2-11-43,-37 1 42,0 0-42,41-16 42,0-5-42,-41 21 35,0 0-35,35-33 35,-2-3-35,-33 36 47,0 0-47,30-33 47,-7 7-47,-23 26 44,0 0-44,15-17 44,-7 5-44,-8 12 36,0 0-36,0 0 37,0 0-37,0 0 26,0 0-26,0 0 26,4 7-26,-4-7 20,0 0-20,2 19 20,3 15-20,-5-34 14,0 0-14,12 33 14,2 4-14,-14-37 8,0 0-8,32 32 9,18-4-9,-50-28 5,0 0-5,63 17 5,17-10-5,-80-7 3,0 0-3,77-7 3,4-13-3,-81 20 3,0 0-3,82-37 3,8-13-3,-90 50 4,0 0-4,95-60 5,0-13-5,-95 73 5,0 0-5,81-94 5,-8-21-5,-73 115 6,0 0-6,60-122 6,-20 17-6,-40 105 4,0 0-4,25-104 4,-25 7-4,0 97 2,0 0-2,-9-78 3,-3 26-3,12 52 1,0 0-1,-18-33 2,4 11-2,14 22 0,0 0 0,-21-5 1,-11 13-1,32-8 0,0 0 0,-32 33 1,8 35-1,24-68 0,0 0 0,-23 79 1,5 15-1,18-94 0,0 0 0,-9 102 0,4 16 0,5-118 0,0 0 0,2 119 0,3-13 0,-5-106-2,0 0 2,9 102-2,3-4 2,-3 4-1827</inkml:trace>
  <inkml:trace contextRef="#ctx0" brushRef="#br0" timeOffset="79125.129">9591 8087 1727,'0'0'0,"11"-10"0,19-16 0,-30 26 0,0 0 0,46-35 0,21-3 0,-67 38-2,0 0 2,69-40-1,-2 4 1,-67 36-10,0 0 10,65-37-10,6 8 10,-71 29-1,0 0 1,67-19-1,2 7 1,-69 12 5,0 0-5,67 0 6,-9 12-6,-58-12 27,0 0-27,55 28 28,-10 11-28,-45-39 43,0 0-43,38 47 44,-8 0-44,-30-47 42,0 0-42,22 47 43,-7-8-43,-15-39 36,0 0-36,8 33 36,-4-8-36,-4-25 33,0 0-33,0 19 34,-4-7-34,4-12 32,0 0-32,0 0 32,-5 7-32,5-7 32,0 0-32,-3-11 32,1-15-32,2 26 29,0 0-29,5-36 29,9-13-29,-14 49 25,0 0-25,20-57 25,1-7-25,-21 64 32,0 0-32,26-64 32,8 7-32,-34 57 32,0 0-32,39-48 32,3 17-32,-42 31 32,0 0-32,44-18 33,0 11-33,-44 7 30,0 0-30,43 7 30,-8 5-30,-35-12 25,0 0-25,26 21 25,-1 12-25,-25-33 12,0 0-12,21 43 12,-7 2-12,-14-45 3,0 0-3,13 42 4,-3-4-4,-10-38 0,0 0 0,13 33 1,-3-6-1,-10-27-4,0 0 4,13 19-3,-5-12 3,-8-7-31,0 0 31,9 0-31,0-7 31,-9 7-77,0 0 77,14-13-76,-3-10 76,-11 23-80,0 0 80,12-31-80,-8-7 80,-4 38-58,0 0 58,5-42-57,-1-1 57,-4 43-31,0 0 31,1-34-31,3 9 31,-4 25-11,0 0 11,0-15-10,-4 8 10,4 7-3,0 0 3,-10 3-2,-13 9 2,23-12 0,0 0 0,-27 25 1,1 14-1,26-39 12,0 0-12,-23 52 12,5 11-12,18-63 38,0 0-38,-9 58 39,4-2-39,5-56 45,0 0-45,5 52 46,13 0-46,-18-52 39,0 0-39,23 45 39,3-9-39,-26-36 36,0 0-36,41 22 37,14-13-37,-55-9 40,0 0-40,54-10 40,1-13-40,-55 23 39,0 0-39,44-33 40,-7-5-40,-37 38 40,0 0-40,25-48 40,-11-6-40,-14 54 31,0 0-31,-7-64 32,-18-2-32,25 66 28,0 0-28,-38-71 29,-8 9-29,46 62 24,0 0-24,-46-47 24,7 21-24,39 26 21,0 0-21,-25-15 21,13 8-21,0 2-2084</inkml:trace>
  <inkml:trace contextRef="#ctx0" brushRef="#br0" timeOffset="80626.2967">6147 9373 617,'0'0'0,"0"0"0,24-16 0,-24 16 49,0 0-49,14-12 49,-3 0-49,-11 12 136,0 0-136,7-10 137,-7 10-137,0 0 132,0 0-132,5-7 132,-5 7-132,0 0 82,0 0-82,-17 0 82,-11 7-82,28-7 54,0 0-54,-36 10 54,1 4-54,35-14 40,0 0-40,-32 21 41,0 3-41,32-24 32,0 0-32,-26 24 33,7-7-33,19-17 37,0 0-37,-15 19 37,3 7-37,12-26 38,0 0-38,-11 31 38,8-1-38,3-30 33,0 0-33,-4 28 33,8-9-33,-4-19 24,0 0-24,3 13 25,-1-2-25,-2-11 19,0 0-19,9 8 20,0-1-20,-9-7 15,0 0-15,18 6 16,4-1-16,-22-5 13,0 0-13,36 3 13,10 1-13,-46-4 11,0 0-11,44 0 11,3 0-11,-47 0 7,0 0-7,45 0 8,-10 1-8,-35-1 3,0 0-3,32 6 4,-6 4-4,-26-10 0,0 0 0,16 10 0,-4-6 0,1 1-1497</inkml:trace>
  <inkml:trace contextRef="#ctx0" brushRef="#br0" timeOffset="80858.0775">6330 9509 942,'0'0'0,"0"0"0,0-6 0,0 6 21,0 0-21,0 0 21,0-9-21,0 9 36,0 0-36,0 0 36,0 0-36,0 0 32,0 0-32,0 19 33,0 14-33,0-33 22,0 0-22,-5 40 23,1 5-23,4-45 16,0 0-16,0 41 17,4-1-17,-4-40 19,0 0-19,5 35 20,6-6-20,-11-29 28,0 0-28,12 24 29,2-8-29,-14-16 25,0 0-25,13 8 26,1-11-26,-14 3 25,0 0-25,17-9 26,3-10-26,1 2-988</inkml:trace>
  <inkml:trace contextRef="#ctx0" brushRef="#br0" timeOffset="81210.6069">6090 9177 975,'0'0'0,"-17"-10"0,-33-18 0,50 28 7,0 0-7,-53-29 8,2 8-8,51 21 27,0 0-27,-55-7 27,-12 14-27,67-7 59,0 0-59,-63 26 60,-1 21-60,64-47 81,0 0-81,-49 60 81,13 18-81,36-78 86,0 0-86,-26 97 86,12 24-86,14-121 89,0 0-89,0 126 89,21-6-89,-21-120 80,0 0-80,37 121 80,23 0-80,-60-121 63,0 0-63,71 114 64,1-22-64,-72-92 59,0 0-59,72 76 60,-5-14-60,-67-62 43,0 0-43,69 39 44,7-20-44,-76-19 38,0 0-38,74-7 38,2-24-38,-76 31 35,0 0-35,73-49 35,2-18-35,-75 67 33,0 0-33,73-89 33,-1-25-33,-72 114 30,0 0-30,64-133 30,-15-14-30,-49 147 28,0 0-28,23-139 28,-28 20-28,5 119 23,0 0-23,-34-97 24,-26 24-24,60 73 18,0 0-18,-76-48 19,-1 25-19,77 23 15,0 0-15,-87 2 16,-3 21-16,90-23 4,0 0-4,-69 39 5,25 17-5,4-6-1905</inkml:trace>
  <inkml:trace contextRef="#ctx0" brushRef="#br0" timeOffset="82293.1792">8245 9497 662,'0'0'0,"0"0"0,5-24 0,-5 24 55,0 0-55,0-21 56,-5 6-56,5 15 151,0 0-151,-12-12 151,-3 0-151,15 12 123,0 0-123,-22-13 124,-10 5-124,32 8 105,0 0-105,-44 0 106,-6 5-106,50-5 52,0 0-52,-60 21 52,2 25-52,58-46 54,0 0-54,-53 64 54,11 26-54,42-90 50,0 0-50,-27 94 50,13-1-50,14-93 62,0 0-62,2 94 63,24 10-63,-26-104 60,0 0-60,46 95 60,25-23-60,-71-72 51,0 0-51,81 58 52,-3-17-52,-78-41 43,0 0-43,90 19 44,5-22-44,-95 3 38,0 0-38,93-30 38,-6-20-38,-87 50 34,0 0-34,69-74 35,-16-30-35,-53 104 30,0 0-30,33-116 31,-20-10-31,-13 126 33,0 0-33,-4-130 34,-15 0-34,19 130 39,0 0-39,-30-121 39,-13 20-39,43 101 37,0 0-37,-47-79 37,4 29-37,43 50 29,0 0-29,-40-25 30,10 25-30,30 0 25,0 0-25,-14 21 25,21 28-25,-7-49 13,0 0-13,19 60 14,16 4-14,-35-64 4,0 0-4,37 70 4,-5 2-4,3 3-2077</inkml:trace>
  <inkml:trace contextRef="#ctx0" brushRef="#br0" timeOffset="83177.3059">9020 9297 1491,'0'0'0,"0"0"0,7-6 0,-7 6 17,0 0-17,0 0 18,0 0-18,0 0 37,0 0-37,9 16 38,-4 13-38,-5-29 100,0 0-100,9 40 101,-1 5-101,-8-45 57,0 0-57,9 61 57,-3 17-57,-6-78 50,0 0-50,5 83 50,4-7-50,-9-76 47,0 0-47,14 69 47,3-17-47,-17-52 43,0 0-43,22 45 43,1-12-43,-23-33 38,0 0-38,23 28 38,-6-9-38,-17-19 36,0 0-36,18 6 36,-2-16-36,-16 10 31,0 0-31,16-22 31,3-8-31,-19 30 28,0 0-28,18-34 29,-6-5-29,-12 39 29,0 0-29,11-36 29,-3 3-29,-8 33 27,0 0-27,15-31 27,6 2-27,-21 29 26,0 0-26,23-25 26,3 10-26,-26 15 23,0 0-23,25-9 23,1 13-23,-26-4 14,0 0-14,23 12 15,-2 10-15,-21-22 10,0 0-10,18 28 11,-4 5-11,-14-33 5,0 0-5,11 35 5,-8 3-5,-3-38 5,0 0-5,-9 45 5,-5 1-5,14-46 5,0 0-5,-23 49 5,0-1-5,23-48 2,0 0-2,-30 40 3,2-7-3,28-33 1,0 0-1,-26 21 1,8-9-1,18-12 1,0 0-1,-10 3 1,-3-8-1,13 5 1,0 0-1,-3-19 1,10-16-1,-7 35 2,0 0-2,14-38 2,12-3-2,-26 41 2,0 0-2,32-37 3,9 10-3,-41 27 2,0 0-2,46-23 3,3 6-3,-49 17 2,0 0-2,55-21 3,8 6-3,-63 15 3,0 0-3,67-19 3,-7 1-3,-60 18 1,0 0-1,55-19 1,-7-2-1,-48 21 0,0 0 0,37-20 1,-11-8-1,-26 28 0,0 0 0,23-31 0,-11-7 0,-12 38-1,0 0 1,9-40-1,-3-2 1,-6 42-2,0 0 2,-4-36-2,2 8 2,2 28-3,0 0 3,-3-20-2,-1 1 2,4 19-3,0 0 3,-2-12-2,-1 3 2,3 9-3,0 0 3,0 0-2,-5-7 2,5 7-2,0 0 2,0 19-1,-9 24 1,9-43-1,0 0 1,-7 66 0,5 12 0,2-78 0,0 0 0,-4 88 0,-1 2 0,5-90 1,0 0-1,-3 99 2,8 25-2,-5-124 6,0 0-6,2 130 6,-6 0-6,4-130 9,0 0-9,-9 123 10,-12-11-10,21-112 12,0 0-12,-28 97 12,-9-21-12,37-76 13,0 0-13,-41 64 14,-3-13-14,44-51 12,0 0-12,-44 34 13,-2-22-13,46-12 4,0 0-4,-42-12 5,1-21-5,41 33 0,0 0 0,-32-50 1,6-16-1,3 1-2106</inkml:trace>
  <inkml:trace contextRef="#ctx0" brushRef="#br0" timeOffset="83383.2309">9831 9040 1323,'0'0'0,"0"0"0,18-6 0,-18 6 7,0 0-7,16-6 7,2 3-7,-18 3 13,0 0-13,24 3 13,10 9-13,-34-12-2,0 0 2,44 21-2,2 12 2,3 2-960</inkml:trace>
  <inkml:trace contextRef="#ctx0" brushRef="#br0" timeOffset="84176.1744">10294 9537 1110,'0'0'0,"0"0"0,12 10 0,-12-10 10,0 0-10,18 11 10,5 3-10,-23-14 25,0 0-25,23 15 26,-2 4-26,-21-19 71,0 0-71,23 19 72,-6 2-72,-17-21 60,0 0-60,20 21 60,1-9-60,-21-12 48,0 0-48,23 3 49,0-3-49,-23 0 45,0 0-45,19-8 46,4-11-46,-23 19 42,0 0-42,21-31 43,-10-9-43,-11 40 35,0 0-35,7-43 35,-5 3-35,-2 40 28,0 0-28,-2-37 28,-5 13-28,7 24 21,0 0-21,-11-22 21,-10 4-21,21 18 17,0 0-17,-19-12 17,-4 4-17,23 8 13,0 0-13,-23 3 14,-18 14-14,41-17 16,0 0-16,-38 28 16,0 21-16,38-49 20,0 0-20,-28 57 20,7 17-20,21-74 19,0 0-19,-9 74 20,15-4-20,-6-70 23,0 0-23,15 64 24,10-5-24,-25-59 31,0 0-31,32 50 32,7-4-32,-39-46 33,0 0-33,40 35 33,11-21-33,-51-14 30,0 0-30,57-2 31,7-17-31,-64 19 21,0 0-21,58-29 21,-7-13-21,-51 42 9,0 0-9,46-48 10,-7-16-10,-39 64 0,0 0 0,28-73 1,-9-7-1,-19 80-1,0 0 1,16-69-1,-7 9 1,-9 60-6,0 0 6,5-44-6,-10 20 6,5 24-10,0 0 10,-4-14-10,1 7 10,3 7-8,0 0 8,-11 7-8,-19 14 8,30-21-2,0 0 2,-24 40-1,6 22 1,18-62 0,0 0 0,-9 69 0,13-3 0,-4-66 3,0 0-3,16 62 4,10-6-4,-26-56 12,0 0-12,41 47 13,17-11-13,-58-36 20,0 0-20,67 26 20,19-14-20,-86-12 21,0 0-21,87-3 22,-2-18-22,-85 21 27,0 0-27,90-40 28,14-26-28,-104 66 29,0 0-29,95-95 30,-9-31-30,-86 126 9,0 0-9,82-158 10,-15-22-10,-67 180 2,0 0-2,46-162 2,-29 32-2,-17 130-2,0 0 2,0-101-2,-17 20 2,17 81-10,0 0 10,-23-64-9,-4 28 9,27 36-18,0 0 18,-32-9-18,-13 35 18,45-26-20,0 0 20,-45 50-20,3 25 20,42-75-20,0 0 20,-41 95-19,-1 28 19,42-123-14,0 0 14,-33 128-14,15-5 14,18-123-9,0 0 9,-5 121-9,13 7 9,-8-128-8,0 0 8,15 114-8,8-19 8,-23-95-9,0 0 9,19 83-9,-10-12 9,0-2-1693</inkml:trace>
  <inkml:trace contextRef="#ctx0" brushRef="#br0" timeOffset="84529.3183">11245 9715 1188,'0'0'0,"2"-7"0,1-10 0,-3 17 14,0 0-14,9-28 14,14 1-14,-23 27 9,0 0-9,27-30 10,6 6-10,-33 24 45,0 0-45,39-24 46,10 3-46,-49 21 43,0 0-43,55-15 44,12 2-44,-67 13 39,0 0-39,65-12 40,-3 0-40,-62 12 38,0 0-38,51-8 39,-7-5-39,-44 13 38,0 0-38,32-12 39,-5 2-39,-27 10 33,0 0-33,17-9 33,-3 4-33,-14 5 24,0 0-24,11-3 24,-11 3-24,0 0 23,0 0-23,7 0 24,-7 0-24,0 0 23,0 0-23,5 15 23,-5-3-23,0-12 25,0 0-25,0 25 26,0 7-26,0-32 39,0 0-39,6 37 40,6-1-40,-12-36 47,0 0-47,11 33 48,4 0-48,-15-33 45,0 0-45,23 28 46,2-11-46,-25-17 41,0 0-41,27 10 41,-6-10-41,-21 0 19,0 0-19,14-15 19,-5-11-19,3 1-1657</inkml:trace>
  <inkml:trace contextRef="#ctx0" brushRef="#br0" timeOffset="84689.1047">12027 9117 1110,'0'0'0,"0"0"0,14 22 0,-14-22 37,0 0-37,9 24 38,3 11-38,-12-35 27,0 0-27,14 40 28,-5 5-28,-9-45-3,0 0 3,7 45-3,4-4 3,-1-1-866</inkml:trace>
  <inkml:trace contextRef="#ctx0" brushRef="#br0" timeOffset="85025.3253">12131 9419 987,'0'0'0,"9"-3"0,1-7 0,-10 10 2,0 0-2,13-6 2,-13 6-2,0 0 5,0 0-5,8-8 5,-8 8-5,0 0 98,0 0-98,0 0 98,9 12-98,-9-12 130,0 0-130,9 24 131,0 9-131,-9-33 117,0 0-117,14 43 117,0 18-117,-14-61 110,0 0-110,18 66 110,5-13-110,-23-53 86,0 0-86,26 45 87,1-10-87,-27-35 73,0 0-73,33 17 74,8-10-74,-41-7 68,0 0-68,40-3 69,-3-11-69,-37 14 57,0 0-57,30-30 58,-3-16-58,-27 46 49,0 0-49,23-56 50,-5-4-50,-18 60 51,0 0-51,14-54 52,-9 18-52,-5 36 40,0 0-40,3-23 40,-3 11-40,0 12 28,0 0-28,0-9 28,0 9-28,0 0 21,0 0-21,0 0 21,9 7-21,-9-7 14,0 0-14,6 21 15,2 15-15,-8-36 10,0 0-10,11 37 11,1-4-11,-12-33 1,0 0-1,18 29 2,8-3-2,-3-2-2128</inkml:trace>
  <inkml:trace contextRef="#ctx0" brushRef="#br0" timeOffset="85715.5471">12927 9433 1715,'0'0'0,"0"0"0,-14-5 0,14 5 4,0 0-4,-13-3 4,13 3-4,0 0 28,0 0-28,-7-4 28,7 4-28,0 0 27,0 0-27,7 11 28,0 1-28,-7-12 19,0 0-19,11 17 20,3 0-20,-14-17 19,0 0-19,21 19 20,11 0-20,-32-19 28,0 0-28,32 18 28,-6-11-28,-26-7 33,0 0-33,25-4 34,0-8-34,-25 12 34,0 0-34,23-22 34,1-1-34,-24 23 28,0 0-28,25-24 29,-7-4-29,-18 28 26,0 0-26,14-28 27,-5-1-27,-9 29 20,0 0-20,-6-28 21,-6 1-21,12 27 14,0 0-14,-18-25 15,-1 8-15,19 17 10,0 0-10,-21-7 11,-7 7-11,28 0 5,0 0-5,-36 9 6,-13 15-6,49-24 2,0 0-2,-46 33 2,7 10-2,39-43 1,0 0-1,-33 49 1,3 11-1,30-60 3,0 0-3,-23 73 3,12 3-3,11-76 5,0 0-5,-4 74 5,10-6-5,-6-68 10,0 0-10,14 55 11,12-8-11,-26-47 17,0 0-17,37 35 17,13-11-17,-50-24 20,0 0-20,53 10 20,-2-15-20,-51 5 38,0 0-38,53-21 39,7-13-39,-60 34 44,0 0-44,71-51 45,4-18-45,-75 69 37,0 0-37,82-83 38,9-19-38,-91 102 33,0 0-33,85-105 33,-18 9-33,-67 96 15,0 0-15,60-84 16,-19 13-16,-41 71 4,0 0-4,19-56 4,-19 13-4,0 43 0,0 0 0,-9-29 0,-1 10 0,10 19-6,0 0 6,-21-2-5,-8 10 5,29-8-14,0 0 14,-30 25-13,9 6 13,21-31-20,0 0 20,-12 41-19,6 8 19,6-49-20,0 0 20,2 53-19,7-1 19,-9-52-17,0 0 17,12 52-17,3 0 17,-15-52-15,0 0 15,17 61-14,-3 17 14,-14-78-11,0 0 11,9 78-10,-5-6 10,-4-72-8,0 0 8,-2 63-8,-7-13 8,9-50-8,0 0 8,-14 36-7,-9-17 7,23-19-6,0 0 6,-37 5-6,-18-13 6,55 8-3,0 0 3,-56-21-3,8-21 3,48 42-1,0 0 1,-49-55-1,-10-23 1,-1 4-1836</inkml:trace>
  <inkml:trace contextRef="#ctx0" brushRef="#br0" timeOffset="89436.937">6163 3503 427,'0'0'0,"0"0"0,0 0 0,0 0 7,0 0-7,0 0 7,0-21-7,0 21 26,0 0-26,-9-4 26,-9 4-26,18 0 35,0 0-35,-30 0 36,-18 0-36,48 0 19,0 0-19,-58 4 20,-5 5-20,63-9 17,0 0-17,-73 8 18,-17-3-18,90-5 20,0 0-20,-90 7 20,-9-3-20,99-4 23,0 0-23,-98 5 24,6-2-24,92-3 24,0 0-24,-94 0 24,13 4-24,81-4 25,0 0-25,-63 5 25,20 2-25,43-7 22,0 0-22,-26 0 22,5 0-22,21 0 22,0 0-22,-11 0 23,2 3-23,9-3 22,0 0-22,0 0 23,9 0-23,-9 0 23,0 0-23,11-3 23,6 0-23,-17 3 23,0 0-23,14-9 24,2-2-24,-16 11 26,0 0-26,14-8 27,0-1-27,-14 9 21,0 0-21,18-8 21,-4-1-21,-14 9 24,0 0-24,13-7 24,-3 0-24,-10 7 21,0 0-21,5-5 22,-5 5-22,0 0 22,0 0-22,0 0 22,0 0-22,0 0 22,0 0-22,0 0 23,-1 9-23,1-9 21,0 0-21,-4 12 21,2 7-21,2-19 19,0 0-19,6 27 20,13 6-20,-19-33 14,0 0-14,30 21 14,7-21-14,0 3-1016</inkml:trace>
  <inkml:trace contextRef="#ctx0" brushRef="#br0" timeOffset="90638.0911">4943 3226 483,'0'0'0,"0"0"0,0 0 0,0 0 19,0 0-19,0 0 19,0-18-19,0 18 43,0 0-43,0 0 44,0-8-44,0 8 38,0 0-38,0 0 38,0 0-38,0 0 28,0 0-28,-9 3 29,9 11-29,0-14 23,0 0-23,-3 21 24,-6 5-24,9-26 20,0 0-20,-14 34 20,0 18-20,14-52 16,0 0-16,-18 68 17,0 10-17,18-78 12,0 0-12,-19 88 12,-13 12-12,32-100 20,0 0-20,-32 109 21,-3 25-21,35-134 27,0 0-27,-32 145 27,1 21-27,31-166 29,0 0-29,-30 170 30,7 5-30,23-175 44,0 0-44,-20 160 44,8-21-44,12-139 43,0 0-43,-9 131 44,4-1-44,5-130 42,0 0-42,-4 109 43,-1-19-43,5-90 41,0 0-41,-12 92 42,1-4-42,11-88 40,0 0-40,-5 90 41,1-8-41,4-82 40,0 0-40,-5 70 41,1-16-41,4-54 37,0 0-37,-5 49 37,2-4-37,3-45 35,0 0-35,0 46 35,3 3-35,-3-49 31,0 0-31,5 50 31,-1-2-31,-4-48 28,0 0-28,9 47 29,5-2-29,-14-45 26,0 0-26,10 36 26,3-6-26,-13-30 18,0 0-18,9 28 19,-1-4-19,-8-24 15,0 0-15,18 21 15,1-1-15,-19-20 11,0 0-11,23 19 11,9 2-11,-32-21 8,0 0-8,39 31 9,10 6-9,-49-37 9,0 0-9,52 38 9,6 5-9,-58-43 9,0 0-9,55 40 9,3-4-9,-58-36 8,0 0-8,63 28 9,18-4-9,-81-24 3,0 0-3,99 21 3,28-9-3,-127-12 0,0 0 0,140-10 0,6-35 0,2 0-1458</inkml:trace>
  <inkml:trace contextRef="#ctx0" brushRef="#br0" timeOffset="95572.9308">14300 7514 348,'0'0'0,"0"0"0,37 4 0,-37-4 10,0 0-10,35 1 11,6-2-11,-41 1 33,0 0-33,40-4 34,3-3-34,-43 7 40,0 0-40,56-5 41,9-7-41,-65 12 44,0 0-44,76-12 45,13 0-45,-89 12 33,0 0-33,93-16 34,4-1-34,-97 17 27,0 0-27,95-16 27,-1 8-27,-94 8 22,0 0-22,83-13 23,-21 3-23,-62 10 18,0 0-18,46-5 18,-23 1-18,-23 4 23,0 0-23,14-1 24,-6-1-24,-8 2 26,0 0-26,0 0 26,0 0-26,0 0 29,0 0-29,0 0 29,0 0-29,0 0 33,0 0-33,0 0 34,0 0-34,0 0 33,0 0-33,-12 2 33,5 3-33,7-5 33,0 0-33,-3 15 33,3 18-33,0-33 30,0 0-30,-4 44 30,2 13-30,2-57 28,0 0-28,2 65 28,2 12-28,-4-77 26,0 0-26,8 90 26,8 20-26,-16-110 22,0 0-22,21 120 23,8 13-23,-29-133 23,0 0-23,30 135 23,-2 3-23,-28-138 18,0 0-18,33 142 19,1 12-19,-34-154 19,0 0-19,35 158 20,-3-4-20,-32-154 18,0 0-18,19 140 19,-6-24-19,-13-116 15,0 0-15,-4 109 16,-15-12-16,19-97 13,0 0-13,-35 90 14,-18-12-14,53-78 14,0 0-14,-66 60 14,-6-16-14,72-44 18,0 0-18,-76 27 18,0-13-18,76-14 25,0 0-25,-60 4 25,20-8-25,40 4 18,0 0-18,-20-24 19,25-30-19,-3 1-1249</inkml:trace>
  <inkml:trace contextRef="#ctx0" brushRef="#br0" timeOffset="100491.1761">23002 8038 270,'0'0'0,"0"0"0,-18 6 0,18-6 19,0 0-19,-14 3 19,3 2-19,11-5 65,0 0-65,-8 7 65,-3-5-65,11-2 98,0 0-98,-9 0 98,-1 0-98,10 0 98,0 0-98,-15-2 99,-2-5-99,17 7 51,0 0-51,-21-8 51,1-1-51,20 9 47,0 0-47,-19-16 47,-4-4-47,23 20 64,0 0-64,-21-28 64,7-5-64,14 33 63,0 0-63,-9-36 63,3-8-63,6 44 60,0 0-60,0-41 61,6-4-61,-6 45 51,0 0-51,12-36 52,6 8-52,-18 28 50,0 0-50,28-21 50,13 0-50,-41 21 42,0 0-42,44-15 42,2 4-42,-46 11 37,0 0-37,44-5 38,-4 5-38,-40 0 38,0 0-38,41 4 38,-1 4-38,-40-8 32,0 0-32,34 19 33,-13 11-33,-21-30 26,0 0-26,9 48 27,-11 21-27,2-69 23,0 0-23,-16 80 23,-14-7-23,30-73 18,0 0-18,-40 71 18,-10-6-18,50-65 17,0 0-17,-54 66 17,-6-5-17,60-61 16,0 0-16,-64 53 16,6-6-16,58-47 16,0 0-16,-57 38 16,10-10-16,47-28 12,0 0-12,-39 19 13,12-9-13,27-10 11,0 0-11,-22 2 11,-3-4-11,25 2 13,0 0-13,-18-5 14,6-3-14,12 8 12,0 0-12,-4-20 13,4-7-13,0 27 10,0 0-10,6-26 10,1 2-10,-7 24 9,0 0-9,14-19 9,7 1-9,-21 18 8,0 0-8,32-12 9,14 7-9,-46 5 8,0 0-8,53 5 9,8 9-9,-61-14 3,0 0-3,66 26 4,1 7-4,-67-33 2,0 0-2,65 36 2,-7 1-2,-58-37 0,0 0 0,58 36 0,2 5 0,2 3-1680</inkml:trace>
  <inkml:trace contextRef="#ctx0" brushRef="#br0" timeOffset="100893.899">24050 8023 1723,'0'0'0,"0"0"0,4 29 0,-4-29 17,0 0-17,3 33 18,-3 14-18,0-47 28,0 0-28,2 60 29,7 29-29,-9-89 16,0 0-16,12 97 16,6-7-16,-18-90 22,0 0-22,23 93 22,3 11-22,-26-104 22,0 0-22,25 97 22,-8-12-22,-17-85 14,0 0-14,9 72 14,-14-11-14,5-61 7,0 0-7,-14 48 8,-9 1-8,23-49 4,0 0-4,-27 33 5,-6-16-5,1 2-1431</inkml:trace>
  <inkml:trace contextRef="#ctx0" brushRef="#br0" timeOffset="102153.8714">23784 8052 1199,'0'0'0,"7"-5"0,12-19 0,-19 24 4,0 0-4,25-24 5,-1 1-5,-24 23 4,0 0-4,36-14 4,13 4-4,-49 10 36,0 0-36,57 2 37,15 10-37,-72-12 39,0 0-39,79 22 40,3 9-40,-82-31 35,0 0-35,72 40 35,-14 2-35,-58-42 28,0 0-28,46 50 28,-12 9-28,-34-59 31,0 0-31,19 62 31,-14 0-31,-5-62 28,0 0-28,-10 54 28,-6-16-28,16-38 26,0 0-26,-25 33 27,-5-12-27,30-21 21,0 0-21,-37 15 21,3-6-21,34-9 19,0 0-19,-30 0 19,6-5-19,24 5 18,0 0-18,-18-7 18,11-2-18,7 9 19,0 0-19,7-12 19,14-10-19,-21 22 18,0 0-18,34-25 19,12-1-19,-46 26 18,0 0-18,58-34 18,9-4-18,-67 38 10,0 0-10,78-44 10,17 3-10,-95 41 5,0 0-5,92-43 5,-20 13-5,-72 30 2,0 0-2,60-29 3,-10 3-3,-50 26 2,0 0-2,37-23 2,-14 10-2,-23 13 1,0 0-1,15-13 1,-4 3-1,-11 10 1,0 0-1,5-7 2,-5 7-2,0 0 3,0 0-3,-5-9 4,-21 15-4,26-6 4,0 0-4,-36 15 4,-6 6-4,42-21 14,0 0-14,-48 33 14,-6 10-14,54-43 23,0 0-23,-50 50 24,10 9-24,40-59 25,0 0-25,-25 56 26,16-3-26,9-53 34,0 0-34,5 45 35,13-12-35,-18-33 34,0 0-34,30 28 34,3-11-34,-33-17 34,0 0-34,41 10 34,-2-10-34,-39 0 33,0 0-33,35-12 33,4-12-33,-39 24 27,0 0-27,34-31 28,-10-2-28,-24 33 23,0 0-23,16-43 24,-7 0-24,-9 43 18,0 0-18,5-44 19,-5 8-19,0 36 13,0 0-13,0-29 13,0 13-13,0 16 10,0 0-10,-2-9 10,2 9-10,0 0 7,0 0-7,0 0 8,-5 30-8,5-30 4,0 0-4,4 36 5,5 7-5,-9-43 2,0 0-2,15 44 3,14-5-3,-29-39 2,0 0-2,35 35 2,7-6-2,-42-29 1,0 0-1,44 21 1,8-5-1,-52-16 1,0 0-1,54 3 1,3-3-1,-57 0 0,0 0 0,60-12 1,7-12-1,-67 24 0,0 0 0,65-35 1,-8-15-1,-57 50 0,0 0 0,49-61 1,-7-3-1,-42 64 1,0 0-1,30-57 1,-14 9-1,-16 48 2,0 0-2,9-42 2,-5 8-2,-4 34 3,0 0-3,-4-30 4,-8 8-4,12 22 4,0 0-4,-20-14 4,-4 11-4,24 3 5,0 0-5,-29 3 5,-4 18-5,33-21 3,0 0-3,-37 26 4,-2 8-4,39-34 2,0 0-2,-32 42 2,16 6-2,16-48 2,0 0-2,0 51 2,18 4-2,-18-55 1,0 0-1,30 48 2,3-13-2,-33-35 0,0 0 0,34 24 1,-6-15-1,-28-9 1,0 0-1,36-9 1,13-24-1,-49 33 1,0 0-1,49-43 1,-5-11-1,-44 54 1,0 0-1,39-58 1,-12 0-1,-27 58 1,0 0-1,23-57 1,0 4-1,-23 53 1,0 0-1,12-52 2,-19 3-2,7 49 1,0 0-1,-12-39 2,1 7-2,11 32 2,0 0-2,-7-17 2,2 8-2,5 9 4,0 0-4,-6 14 5,-1 26-5,7-40 6,0 0-6,-3 52 7,8 9-7,-5-61 7,0 0-7,16 74 8,2 16-8,-18-90 6,0 0-6,10 97 7,-19 8-7,9-105 4,0 0-4,-19 108 5,-8 4-5,27-112 3,0 0-3,-30 107 4,-1-1-4,31-106 2,0 0-2,-30 88 2,-2-18-2,32-70 3,0 0-3,-35 57 3,-11-12-3,46-45 4,0 0-4,-57 27 4,-12-20-4,69-7 3,0 0-3,-70-7 4,8-10-4,62 17 4,0 0-4,-51-26 5,12-7-5,39 33 4,0 0-4,-23-41 4,16-11-4,7 52 0,0 0 0,9-61 1,14-6-1,-23 67 0,0 0 0,42-63 0,25 6 0,0 2-2003</inkml:trace>
  <inkml:trace contextRef="#ctx0" brushRef="#br0" timeOffset="102829.0393">26148 8059 1345,'0'0'0,"0"0"0,11-5 0,-11 5 38,0 0-38,9-3 39,-9 3-39,0 0 73,0 0-73,0 0 74,0 10-74,0-10 58,0 0-58,-6 7 58,6 2-58,0-9 31,0 0-31,0 10 32,0 2-32,0-12 26,0 0-26,6 14 26,4 0-26,-10-14 24,0 0-24,16 10 25,5-3-25,-21-7 21,0 0-21,32 3 22,10-3-22,-42 0 22,0 0-22,46-3 23,-5-4-23,-41 7 22,0 0-22,33-12 23,-10-4-23,-23 16 23,0 0-23,18-20 23,-6-10-23,-12 30 23,0 0-23,9-31 24,-5 2-24,-4 29 19,0 0-19,-4-30 19,-8-1-19,12 31 16,0 0-16,-23-28 16,-9 11-16,32 17 13,0 0-13,-37-7 14,-2 14-14,39-7 10,0 0-10,-42 17 10,-2 11-10,44-28 8,0 0-8,-39 36 8,2 6-8,37-42 5,0 0-5,-30 43 5,7-1-5,23-42 6,0 0-6,-14 45 6,9 8-6,5-53 5,0 0-5,3 57 5,8 1-5,-11-58 4,0 0-4,17 45 5,10-9-5,-27-36 4,0 0-4,35 28 5,13-11-5,-48-17 6,0 0-6,56 9 6,13-11-6,-69 2 11,0 0-11,76-12 12,0-16-12,-76 28 15,0 0-15,77-43 16,1-20-16,-78 63 14,0 0-14,83-70 15,4 4-15,-87 66 15,0 0-15,82-66 15,-7 4-15,-75 62 15,0 0-15,58-59 16,-10 7-16,-48 52 15,0 0-15,31-48 16,-18 15-16,-13 33 12,0 0-12,-4-32 12,-14 7-12,18 25 7,0 0-7,-24-16 8,-1 6-8,25 10 5,0 0-5,-25 0 5,-1 6-5,26-6 2,0 0-2,-25 6 3,8 1-3,17-7 1,0 0-1,-9 3 1,9-3-1,0 0 0,0 0 0,0 0 0,5 9 0,-5-9 0,0 0 0,0 0 0,11 7 0,-11-7-2,0 0 2,0 0-1,8 5 1,1-2-1814</inkml:trace>
  <inkml:trace contextRef="#ctx0" brushRef="#br0" timeOffset="103866.0253">26987 7981 617,'0'0'0,"0"0"0,0 0 0,0 0 72,0 0-72,0 0 72,30-24-72,-30 24 77,0 0-77,14-19 77,-2-10-77,-12 29 55,0 0-55,7-31 55,-7-2-55,0 33 68,0 0-68,-9-28 68,-12-1-68,21 29 54,0 0-54,-26-25 55,-3 10-55,29 15 51,0 0-51,-26-12 52,6 12-52,20 0 54,0 0-54,-14 5 55,2 14-55,12-19 47,0 0-47,-5 24 48,6 9-48,-1-33 44,0 0-44,9 41 44,7 8-44,-16-49 39,0 0-39,25 48 39,7 4-39,-32-52 30,0 0-30,33 52 30,-1-10-30,-32-42 25,0 0-25,25 45 25,-11 5-25,-14-50 24,0 0-24,5 54 24,-12-3-24,7-51 19,0 0-19,-21 39 19,-13-8-19,34-31 15,0 0-15,-40 20 16,-4-4-16,44-16 17,0 0-17,-53 12 17,-11-8-17,64-4 17,0 0-17,-79 0 17,-22-11-17,2 3-1469</inkml:trace>
  <inkml:trace contextRef="#ctx0" brushRef="#br0" timeOffset="104585.9697">22818 8378 931,'0'0'0,"0"0"0,30-4 0,-30 4 56,0 0-56,32 2 56,3 5-56,-35-7 124,0 0-124,41 12 124,3 7-124,-44-19 122,0 0-122,37 24 122,-5 11-122,-32-35 84,0 0-84,23 40 84,-11 5-84,-12-45 50,0 0-50,0 55 50,-10 11-50,10-66 36,0 0-36,-27 71 36,-14-7-36,41-64 32,0 0-32,-60 53 33,-17-13-33,77-40 34,0 0-34,-83 28 34,-2-6-34,85-22 30,0 0-30,-92 19 31,-21-6-31,113-13 11,0 0-11,-121 0 11,-12-20-11,1 3-1509</inkml:trace>
  <inkml:trace contextRef="#ctx0" brushRef="#br0" timeOffset="105221.4181">20773 8350 964,'0'0'0,"0"0"0,-27-29 0,27 29 6,0 0-6,-17-32 6,8-9-6,9 41 1,0 0-1,0-40 2,5 7-2,-5 33 32,0 0-32,11-31 33,5 3-33,-16 28 49,0 0-49,17-20 49,-3 1-49,-14 19 48,0 0-48,23-18 49,16-1-49,-39 19 52,0 0-52,43-14 53,4 6-53,-47 8 43,0 0-43,48-2 44,0 9-44,-48-7 44,0 0-44,42 12 44,-3 2-44,-39-14 39,0 0-39,31 24 40,-13 12-40,-18-36 36,0 0-36,4 51 36,-20 14-36,16-65 31,0 0-31,-36 71 32,-22 4-32,58-75 28,0 0-28,-65 64 29,-6-7-29,71-57 26,0 0-26,-70 48 27,4 1-27,66-49 28,0 0-28,-58 41 28,4-3-28,54-38 26,0 0-26,-48 35 27,13 0-27,35-35 23,0 0-23,-25 24 24,18-9-24,7-15 18,0 0-18,7 14 19,21 5-19,-28-19 17,0 0-17,44 12 18,16-3-18,-60-9 13,0 0-13,71 0 13,5-9-13,-76 9 5,0 0-5,84-12 6,1-8-6,-85 20 0,0 0 0,85-20 0,0-4 0,-85 24-3,0 0 3,72-21-3,-17 1 3,-2 1-1517</inkml:trace>
  <inkml:trace contextRef="#ctx0" brushRef="#br0" timeOffset="105449.888">21473 8473 1401,'0'0'0,"0"0"0,18-5 0,-18 5 1,0 0-1,16-6 2,9 6-2,-25 0 4,0 0-4,37 0 5,17-1-5,-54 1 53,0 0-53,71 0 53,12 0-53,-83 0 79,0 0-79,85 1 80,1 8-80,-86-9 79,0 0-79,73 0 80,-26-9-80,-1 3-1318</inkml:trace>
  <inkml:trace contextRef="#ctx0" brushRef="#br0" timeOffset="134791.2522">22663 10498 707,'0'0'0,"0"0"0,19-18 0,-19 18 29,0 0-29,14-12 30,-6 5-30,-8 7 78,0 0-78,0 0 79,0 0-79,0 0 80,0 0-80,5-7 80,-5 7-80,0 0 64,0 0-64,-2 14 64,-1 14-64,3-28 38,0 0-38,-2 38 39,-4 10-39,6-48 35,0 0-35,-1 56 35,-1 8-35,2-64 27,0 0-27,0 72 28,-4 17-28,4-89 28,0 0-28,0 85 28,4-9-28,-4-76 26,0 0-26,2 69 27,-1-12-27,-1-57 25,0 0-25,-1 47 26,-5-14-26,6-33 18,0 0-18,-5 26 18,0 0-18,5-26 15,0 0-15,0 17 15,0-17-15,0 0-1170</inkml:trace>
  <inkml:trace contextRef="#ctx0" brushRef="#br0" timeOffset="135224.9793">22622 10932 863,'0'0'0,"0"0"0,14 19 0,-14-19 4,0 0-4,13 14 4,-1 5-4,-12-19 8,0 0-8,14 19 9,4-2-9,-18-17 18,0 0-18,25 12 19,19 4-19,-44-16 24,0 0-24,53 5 24,5-5-24,-58 0 20,0 0-20,56-5 20,3-11-20,-59 16 17,0 0-17,56-24 18,-3-12-18,-53 36 19,0 0-19,57-44 19,-5-6-19,-52 50 18,0 0-18,52-52 18,-12 0-18,-40 52 19,0 0-19,25-41 20,-9 10-20,-16 31 18,0 0-18,3-28 19,-6 2-19,3 26 22,0 0-22,-7-24 23,-4 14-23,11 10 23,0 0-23,-17-7 24,-10 5-24,27 2 21,0 0-21,-26 7 22,3 5-22,23-12 24,0 0-24,-20 24 25,3 12-25,17-36 24,0 0-24,-13 40 25,8 9-25,5-49 35,0 0-35,3 59 35,8 12-35,-11-71 38,0 0-38,18 69 38,5-2-38,-23-67 36,0 0-36,21 66 37,-7-9-37,-14-57 22,0 0-22,3 55 22,-18-4-22,0-1-1211</inkml:trace>
  <inkml:trace contextRef="#ctx0" brushRef="#br0" timeOffset="140935.0267">23600 10802 841,'0'0'0,"0"0"0,0 0 0,0 0 43,0 0-43,0 0 44,0 0-44,0 0 113,0 0-113,7 17 114,-18 22-114,11-39 118,0 0-118,-15 48 118,-5 14-118,20-62 79,0 0-79,-16 64 80,6-3-80,10-61 45,0 0-45,-7 50 45,3 2-45,4-52 36,0 0-36,0 48 36,2-3-36,-2-45 36,0 0-36,2 35 36,-1-14-36,-1-21 36,0 0-36,2 10 37,-2-10-37,0 0 32,0 0-32,11-3 32,12-28-32,-23 31 32,0 0-32,21-45 32,-2-11-32,-19 56 31,0 0-31,13-69 32,1-12-32,-14 81 29,0 0-29,10-85 29,-4 4-29,-6 81 24,0 0-24,3-65 25,-1 17-25,-2 48 22,0 0-22,0-33 22,0 12-22,0 21 19,0 0-19,2-13 20,-1 4-20,-1 9 16,0 0-16,0 0 16,0 0-16,0 0 14,0 0-14,-1 9 14,2 15-14,-1-24 10,0 0-10,6 38 11,3 10-11,-9-48 9,0 0-9,14 54 10,3 7-10,-17-61 7,0 0-7,25 60 8,0-11-8,-25-49 5,0 0-5,21 39 5,-7-18-5,-14-21 4,0 0-4,14 12 5,2 0-5,-16-12 7,0 0-7,21 4 8,11-8-8,-32 4 11,0 0-11,34-20 11,-6-13-11,-28 33 17,0 0-17,26-49 17,2-11-17,-28 60 18,0 0-18,27-59 18,-4 5-18,-23 54 16,0 0-16,21-43 16,-10 13-16,-11 30 12,0 0-12,7-24 12,-6 4-12,-1 20 10,0 0-10,0-11 11,0 11-11,0 0 8,0 0-8,0 0 8,-1 28-8,1-28 7,0 0-7,-4 31 8,2 16-8,2-47 5,0 0-5,2 55 5,2 9-5,-4-64 4,0 0-4,5 62 4,4-6-4,-9-56 2,0 0-2,5 41 3,0-6-3,-5-35 0,0 0 0,15 29 0,16-1 0,1 0-1898</inkml:trace>
  <inkml:trace contextRef="#ctx0" brushRef="#br0" timeOffset="141369.5924">24749 10684 1166,'0'0'0,"0"0"0,3-15 0,-3 15 233,0 0-233,4-12 233,-2 3-233,-2 9 170,0 0-170,0-9 170,0 9-170,0 0 52,0 0-52,-9-6 53,-5 9-53,14-3 11,0 0-11,-23 12 12,-2 2-12,25-14 4,0 0-4,-28 22 4,-4 6-4,32-28 2,0 0-2,-26 37 3,10 7-3,16-44 3,0 0-3,-4 49 4,17 8-4,-13-57 4,0 0-4,19 61 4,6-9-4,-25-52 6,0 0-6,30 45 7,3-4-7,-33-41 8,0 0-8,28 33 9,-10-9-9,-18-24 8,0 0-8,12 23 9,-1 4-9,-11-27 10,0 0-10,-2 33 11,-15 4-11,17-37 8,0 0-8,-36 27 9,-20-6-9,56-21 8,0 0-8,-60 9 9,3-6-9,57-3 13,0 0-13,-47-8 13,15-8-13,32 16 8,0 0-8,-21-16 8,15 3-8,1-1-1644</inkml:trace>
  <inkml:trace contextRef="#ctx0" brushRef="#br0" timeOffset="148547.2388">23219 12316 1076,'0'0'0,"0"0"0,0 0 0,0 0 32,0 0-32,0 0 33,-18 37-33,18-37 87,0 0-87,-16 29 88,-3 9-88,19-38 96,0 0-96,-16 42 96,0 3-96,16-45 57,0 0-57,-9 48 58,6 8-58,3-56 36,0 0-36,0 60 36,0-1-36,0-59 25,0 0-25,0 50 26,0-12-26,0-38 19,0 0-19,-2 35 19,-3 3-19,5-38 13,0 0-13,-11 35 13,-7-9-13,18-26 8,0 0-8,-19 20 8,-2-2-8,21-18 6,0 0-6,-21 7 6,0-13-6,-1 1-1319</inkml:trace>
  <inkml:trace contextRef="#ctx0" brushRef="#br0" timeOffset="148791.9185">22594 12405 908,'0'0'0,"0"-7"0,0-11 0,0 18 15,0 0-15,5-24 16,8 0-16,-13 24 19,0 0-19,19-28 19,15 1-19,-34 27 14,0 0-14,46-28 14,10 2-14,-56 26 22,0 0-22,64-16 23,1 8-23,-65 8 24,0 0-24,67 0 25,-4 8-25,-63-8 34,0 0-34,66 12 34,6 6-34,-72-18 44,0 0-44,72 19 44,-8 5-44,-64-24 47,0 0-47,51 19 47,-14-2-47,-37-17 29,0 0-29,25 16 30,-13-6-30,-12-10 27,0 0-27,-5 23 27,-23 15-27,0 2-1037</inkml:trace>
  <inkml:trace contextRef="#ctx0" brushRef="#br0" timeOffset="149177.0737">22524 13109 1076,'0'0'0,"0"0"0,12 16 0,-12-16 20,0 0-20,7 12 20,-5-4-20,-2-8 29,0 0-29,-2 11 30,-2 3-30,4-14 51,0 0-51,-3 15 51,-1-3-51,4-12 40,0 0-40,-1 7 40,2 2-40,-1-9 38,0 0-38,7 8 39,9 5-39,-16-13 39,0 0-39,34 8 40,12-8-40,-46 0 40,0 0-40,61-8 40,17-10-40,-78 18 37,0 0-37,81-19 37,-1-3-37,-80 22 41,0 0-41,81-24 41,2-2-41,-83 26 40,0 0-40,81-25 41,-2 10-41,-79 15 37,0 0-37,64-12 38,-25 5-38,-39 7 41,0 0-41,21-2 42,-10 2-42,-11 0 38,0 0-38,0 0 38,8-2-38,-8 2 32,0 0-32,0 0 33,0 7-33,0-7 26,0 0-26,-12 9 27,-7 1-27,19-10 16,0 0-16,-29 7 17,5-9-17,-1 1-1602</inkml:trace>
  <inkml:trace contextRef="#ctx0" brushRef="#br0" timeOffset="151949.3387">23718 12737 953,'0'0'0,"0"0"0,0 0 0,0 0 50,0 0-50,0 0 51,0 0-51,0 0 115,0 0-115,0 0 115,0 0-115,0 0 109,0 0-109,-21 22 110,14-8-110,7-14 71,0 0-71,-4 21 72,1 7-72,3-28 48,0 0-48,0 27 48,5-4-48,-5-23 37,0 0-37,9 24 38,9 7-38,-18-31 31,0 0-31,19 28 32,-3-11-32,-16-17 30,0 0-30,7 12 31,-2-1-31,-5-11 46,0 0-46,4 7 46,-4-7-46,0 0 58,0 0-58,0 0 59,5 7-59,-5-7 44,0 0-44,14-4 45,18-8-45,-32 12 34,0 0-34,39-21 34,0-6-34,-39 27 32,0 0-32,40-32 33,-8 3-33,-32 29 28,0 0-28,34-29 29,-3 1-29,-31 28 24,0 0-24,29-19 24,-10 5-24,-19 14 19,0 0-19,16-9 19,0 4-19,-16 5 13,0 0-13,12-5 14,-12 5-14,0 0 13,0 0-13,7 5 14,-7 12-14,0-17 10,0 0-10,0 23 11,0-1-11,0-22 6,0 0-6,5 26 7,4 2-7,-9-28 5,0 0-5,16 26 5,2-5-5,-18-21 2,0 0-2,28 17 3,13-1-3,-41-16 0,0 0 0,44 8 1,-9-4-1,-35-4 0,0 0 0,34-5 1,4-7-1,-38 12 1,0 0-1,39-16 1,-5-1-1,-34 17 1,0 0-1,28-19 1,-9 0-1,-19 19 2,0 0-2,18-16 3,-6 6-3,-12 10 2,0 0-2,9-7 3,-2 0-3,-7 7 1,0 0-1,7-7 2,4 2-2,-11 5 1,0 0-1,11-2 2,-3 4-2,-8-2 1,0 0-1,11 5 1,3 5-1,-14-10 1,0 0-1,28 14 1,13 3-1,-41-17 0,0 0 0,44 16 1,-2-6-1,-42-10 0,0 0 0,48 2 0,9-12 0,-57 10 0,0 0 0,68-19 0,15-11 0,-83 30 0,0 0 0,85-46 0,-4-29 0,-81 75 0,0 0 0,71-85 0,-13-5 0,-58 90-1,0 0 1,51-100-1,-10-13 1,-41 113-3,0 0 3,24-105-2,-16 20 2,-8 85-5,0 0 5,-9-69-4,-12 17 4,21 52-6,0 0 6,-29-38-5,-1 15 5,30 23-7,0 0 7,-30-5-6,2 14 6,28-9-11,0 0 11,-25 28-11,9 11 11,16-39-13,0 0 13,-8 57-13,6 25 13,2-82-15,0 0 15,5 90-14,8 0 14,-13-90-15,0 0 15,10 90-15,-1-4 15,-9-86-20,0 0 20,7 83-19,-2-5 19,-5-78-22,0 0 22,-1 68-21,-10-18 21,11-50-23,0 0 23,-18 40-22,-10-9 22,0 0-1719</inkml:trace>
  <inkml:trace contextRef="#ctx0" brushRef="#br0" timeOffset="152373.2625">24797 12709 1356,'0'0'0,"3"-7"0,4-10 0,-7 17 13,0 0-13,14-24 13,7-6-13,-21 30 30,0 0-30,32-31 30,14 7-30,-46 24 13,0 0-13,60-23 14,21 4-14,-81 19 33,0 0-33,88-17 34,1 10-34,-89 7 44,0 0-44,90 0 45,5 2-45,-95-2 55,0 0-55,90 10 56,-12 4-56,-78-14 59,0 0-59,67 23 59,-14-4-59,-53-19 47,0 0-47,35 24 47,-12 2-47,-23-26 47,0 0-47,14 31 47,-9 5-47,-5-36 40,0 0-40,-5 35 41,-9-9-41,14-26 34,0 0-34,-18 19 34,2-9-34,16-10 27,0 0-27,-12 2 27,1-7-27,11 5 25,0 0-25,-1-16 26,6-11-26,-5 27 22,0 0-22,12-37 22,11-8-22,-23 45 22,0 0-22,32-45 23,5 4-23,-37 41 20,0 0-20,49-45 20,8 7-20,-57 38 17,0 0-17,56-33 17,-8 9-17,-48 24 16,0 0-16,35-18 17,-13 6-17,-22 12 14,0 0-14,14-10 14,-7 5-14,-7 5 12,0 0-12,0 0 13,12 15-13,-12-15 8,0 0-8,12 17 8,8 15-8,-20-32 4,0 0-4,19 27 4,-6-6-4,-13-21-1,0 0 1,12 14 0,6 3 0,-18-17-11,0 0 11,15 18-11,-4-12 11,-11-6-30,0 0 30,11 6-29,6-6 29,-17 0-38,0 0 38,20-6-38,1 0 38,-21 6-38,0 0 38,19-11-38,-6-1 38,-13 12-25,0 0 25,7-14-25,-6 2 25,-1 12-8,0 0 8,-3-9-8,-6 6 8,9 3-2,0 0 2,-16 0-2,-16 5 2,32-5 0,0 0 0,-37 16 0,2 8 0,35-24 1,0 0-1,-28 33 2,7 7-2,21-40 11,0 0-11,-14 45 11,8 1-11,6-46 21,0 0-21,6 47 22,11-2-22,-17-45 25,0 0-25,27 35 25,3-15-25,-30-20 23,0 0-23,40 11 24,19-6-24,-59-5 21,0 0-21,61-5 22,-8-14-22,-53 19 17,0 0-17,46-31 17,-12-14-17,-34 45 14,0 0-14,21-54 15,-19-7-15,-2 61 20,0 0-20,-15-57 20,-20 9-20,35 48 22,0 0-22,-35-40 22,8 12-22,27 28 23,0 0-23,-15-13 23,15 13-23,0 0 7,0 0-7,7 17 7,16 23-7,-23-40 2,0 0-2,21 52 2,-12-4-2,-1 2-1953</inkml:trace>
  <inkml:trace contextRef="#ctx0" brushRef="#br0" timeOffset="153514.2996">26994 12356 774,'0'0'0,"0"0"0,0 0 0,0 0 39,0 0-39,0 0 39,0 0-39,0 0 69,0 0-69,0 0 70,17-7-70,-17 7 56,0 0-56,0 0 57,18 12-57,-18-12 35,0 0-35,14 16 36,-2 5-36,-12-21 21,0 0-21,2 27 22,-16 11-22,0 1-854</inkml:trace>
  <inkml:trace contextRef="#ctx0" brushRef="#br0" timeOffset="153725.5683">26972 12889 1334,'0'0'0,"9"0"0,11 2 0,-20-2 2,0 0-2,23 5 2,-6 0-2,-17-5-9,0 0 9,14 2-9,-3-2 9,0 0-930</inkml:trace>
  <inkml:trace contextRef="#ctx0" brushRef="#br0" timeOffset="154422.6256">24742 13670 1199,'0'0'0,"0"0"0,0 0 0,0 0-2,0 0 2,3-25-1,-3 25 1,0 0 16,0 0-16,-8 4 17,-3 24-17,11-28 77,0 0-77,-18 34 77,-1 4-77,19-38 70,0 0-70,-18 42 71,2-2-71,16-40 68,0 0-68,-7 45 69,9 3-69,-2-48 52,0 0-52,11 43 52,6-8-52,-17-35 39,0 0-39,29 31 40,11-3-40,-40-28 44,0 0-44,46 17 45,3-13-45,-49-4 52,0 0-52,48-13 53,-4-11-53,-44 24 47,0 0-47,43-29 48,-5-9-48,-38 38 45,0 0-45,30-38 45,-10 7-45,-20 31 39,0 0-39,2-26 40,-13 3-40,11 23 33,0 0-33,-19-17 33,-4 5-33,23 12 27,0 0-27,-29-4 27,5 6-27,24-2 23,0 0-23,-23 10 23,5 8-23,18-18 16,0 0-16,-11 26 16,6 10-16,5-36 19,0 0-19,5 45 20,17 3-20,-22-48 20,0 0-20,38 42 20,26-8-20,-64-34 15,0 0-15,74 21 16,9-16-16,-83-5 11,0 0-11,87-13 12,1-24-12,-88 37 9,0 0-9,86-48 9,-8-11-9,-78 59 8,0 0-8,63-69 8,-17-7-8,-46 76 9,0 0-9,27-78 9,-20-5-9,-7 83 6,0 0-6,-9-75 7,-16 18-7,25 57 6,0 0-6,-30-40 7,4 21-7,26 19 5,0 0-5,-21-3 5,7 13-5,14-10 0,0 0 0,-6 28 0,4 26 0,1-6-1981</inkml:trace>
  <inkml:trace contextRef="#ctx0" brushRef="#br0" timeOffset="155359.1266">25741 13491 1535,'0'0'0,"0"0"0,21-19 0,-21 19 29,0 0-29,16-12 29,-7 7-29,-9 5 35,0 0-35,10 9 35,4 15-35,-14-24 70,0 0-70,13 40 71,-10 17-71,-3-57 40,0 0-40,0 66 41,0 1-41,0-67 32,0 0-32,4 61 33,1-8-33,-5-53 36,0 0-36,12 56 36,11-3-36,-23-53 37,0 0-37,36 47 37,11-14-37,-47-33 35,0 0-35,55 17 35,-4-17-35,-51 0 28,0 0-28,51-15 29,2-16-29,-53 31 29,0 0-29,51-38 29,-1-2-29,-50 40 27,0 0-27,42-37 28,-8 11-28,-34 26 26,0 0-26,28-20 26,-9 9-26,-19 11 20,0 0-20,11-5 21,-2 2-21,-9 3 16,0 0-16,0 0 17,9 12-17,-9-12 12,0 0-12,5 19 12,4 14-12,-9-33 9,0 0-9,10 36 9,4 0-9,-14-36 7,0 0-7,18 33 7,5-3-7,-23-30 5,0 0-5,26 22 6,4-10-6,-30-12 5,0 0-5,36 4 6,4-11-6,-40 7 7,0 0-7,43-19 7,-5-12-7,-38 31 6,0 0-6,34-37 6,-2-3-6,-32 40 6,0 0-6,24-39 7,-11 4-7,-13 35 6,0 0-6,2-26 7,-11 5-7,9 21 7,0 0-7,-20-12 7,-8 10-7,28 2 6,0 0-6,-30 7 6,4 9-6,26-16 2,0 0-2,-22 24 2,5 6-2,17-30 0,0 0 0,-13 34 1,5 6-1,8-40 0,0 0 0,-4 38 0,8-9 0,-4-29-1,0 0 1,7 23 0,2-7 0,-9-16-2,0 0 2,21 8-2,18-1 2,-39-7-3,0 0 3,47-5-2,6-14 2,-53 19-1,0 0 1,50-31 0,-5-6 0,-45 37 0,0 0 0,38-39 0,-12 6 0,-26 33 0,0 0 0,18-24 0,-15 4 0,-3 20 1,0 0-1,-3-12 1,-13 4-1,16 8 2,0 0-2,-18 0 2,0 7-2,18-7 3,0 0-3,-12 10 3,5 2-3,7-12 1,0 0-1,-4 14 2,6 0-2,-2-14 0,0 0 0,16 21 1,18 13-1,-34-34 0,0 0 0,47 28 0,12-11 0,-59-17 0,0 0 0,70 4 0,18-20 0,-88 16 0,0 0 0,94-29 0,1-16 0,-95 45 0,0 0 0,101-64 0,1-18 0,-102 82 0,0 0 0,90-95 0,-17-5 0,-73 100 0,0 0 0,49-99 0,-26 11 0,-23 88 0,0 0 0,0-85 0,-20-3 0,20 88 0,0 0 0,-40-73 0,-17 23 0,57 50-1,0 0 1,-63-28 0,-2 16 0,65 12-1,0 0 1,-64 12-1,13 23 1,51-35-1,0 0 1,-46 55-1,4 21 1,42-76-3,0 0 3,-32 80-3,12 1 3,20-81-6,0 0 6,-8 90-5,9 7 5,-1-97-8,0 0 8,6 90-7,-1-19 7,-5-71-10,0 0 10,7 62-10,0-11 10,-7-51-14,0 0 14,5 38-13,-3-18 13,0 3-1848</inkml:trace>
  <inkml:trace contextRef="#ctx0" brushRef="#br0" timeOffset="155518.9392">27100 13734 1558,'0'0'0,"8"1"0,15 3 0,-23-4 30,0 0-30,41 3 30,21 3-30,-62-6 56,0 0-56,72 6 57,7 3-57,-79-9 1,0 0-1,85 5 1,9-5-1,-1 0-1240</inkml:trace>
  <inkml:trace contextRef="#ctx0" brushRef="#br0" timeOffset="157126.4042">28635 13379 1468,'0'0'0,"0"0"0,-9-7 0,9 7 28,0 0-28,-7-5 29,7 5-29,0 0 1,0 0-1,11 7 1,13 24-1,1 0-1086</inkml:trace>
  <inkml:trace contextRef="#ctx0" brushRef="#br0" timeOffset="158821.0269">29973 12986 371,'0'0'0,"10"0"0,15 2 0,0 0-219</inkml:trace>
  <inkml:trace contextRef="#ctx0" brushRef="#br0" timeOffset="159820.4879">31051 14279 1491,'0'0'0,"0"0"0,12 2 0,-12-2 55,0 0-55,11 6 55,-4-4-55,0 3-1141</inkml:trace>
  <inkml:trace contextRef="#ctx0" brushRef="#br0" timeOffset="160766.4257">24694 14660 1558,'0'0'0,"0"0"0,0 0 0,0 0 59,0 0-59,-25-2 60,17 9-60,8-7 103,0 0-103,-7 17 104,-2 16-104,9-33 65,0 0-65,-6 45 66,10 16-66,-4-61 33,0 0-33,14 67 34,14-1-34,-28-66 19,0 0-19,41 57 20,1-12-20,-42-45 15,0 0-15,51 34 15,4-13-15,-55-21 12,0 0-12,60 9 13,7-13-13,-67 4 11,0 0-11,64-12 11,-6-10-11,-58 22 17,0 0-17,49-30 18,-10-4-18,-39 34 22,0 0-22,28-38 23,-8 1-23,-20 37 26,0 0-26,9-29 27,-6 10-27,-3 19 21,0 0-21,0-10 22,0 10-22,0 0 18,0 0-18,-12 5 18,-2 17-18,14-22 14,0 0-14,-9 28 15,9 3-15,0-31 9,0 0-9,5 33 10,6 0-10,-11-33 7,0 0-7,19 33 7,9-2-7,-28-31 6,0 0-6,46 24 7,21-8-7,-67-16 9,0 0-9,75 5 10,6-10-10,-81 5 11,0 0-11,79-21 11,-12-15-11,-67 36 16,0 0-16,53-56 17,-14-18-17,-39 74 17,0 0-17,18-83 17,-18 5-17,0 78 19,0 0-19,-25-68 20,-21 9-20,46 59 21,0 0-21,-58-45 21,-6 18-21,64 27 18,0 0-18,-60-5 18,18 20-18,42-15 11,0 0-11,-23 33 12,26 19-12,-3-52 0,0 0 0,18 54 1,5-2-1,2 1-1991</inkml:trace>
  <inkml:trace contextRef="#ctx0" brushRef="#br0" timeOffset="161814.4866">26254 14736 1513,'0'0'0,"0"0"0,0 0 0,0 0 11,0 0-11,-14-19 11,7 15-11,7 4 0,0 0 0,-7 2 0,0 5 0,7-7 48,0 0-48,-5 10 49,-1 8-49,6-18 64,0 0-64,-1 24 64,4 9-64,-3-33 72,0 0-72,14 39 73,18 5-73,-32-44 59,0 0-59,46 41 59,16-6-59,-62-35 43,0 0-43,68 28 43,1-9-43,-69-19 50,0 0-50,67 7 51,-14-9-51,-53 2 35,0 0-35,50-12 36,-4-14-36,-46 26 34,0 0-34,44-33 34,0-5-34,-44 38 30,0 0-30,40-38 30,-4 1-30,-36 37 22,0 0-22,30-31 23,-9 5-23,-21 26 18,0 0-18,16-19 18,-7 4-18,-9 15 14,0 0-14,3-12 15,-6-1-15,3 13 11,0 0-11,-6-10 11,6 10-11,0 0 8,0 0-8,-9-5 8,9 5-8,0 0 6,0 0-6,-10-2 7,10 2-7,0 0 5,0 0-5,-5 7 5,5-7-5,0 0 2,0 0-2,-8 7 3,8-7-3,0 0 1,0 0-1,-1 10 1,2 2-1,-1-12 1,0 0-1,2 26 1,0 16-1,-2-42 0,0 0 0,2 54 1,0 10-1,-2-64 1,0 0-1,0 67 1,-2-1-1,2-66 1,0 0-1,-2 69 2,4 6-2,-2-75 1,0 0-1,5 76 2,6 5-2,-11-81 4,0 0-4,9 73 4,-6-16-4,-3-57 6,0 0-6,-5 45 6,-11-5-6,16-40 8,0 0-8,-28 32 9,-15-4-9,43-28 12,0 0-12,-56 24 13,-13-3-13,69-21 16,0 0-16,-76 16 16,-3-6-16,79-10 9,0 0-9,-85 7 10,0-4-10,85-3 2,0 0-2,-70-6 2,26-7-2,44 13-1,0 0 1,-20-13 0,31-3 0,-1 0-1976</inkml:trace>
  <inkml:trace contextRef="#ctx0" brushRef="#br0" timeOffset="162430.4456">25824 14431 1244,'0'0'0,"0"0"0,1-7 0,-1 7 28,0 0-28,4-7 28,-4 7-28,0 0 92,0 0-92,9-1 93,-4 7-93,-5-6 60,0 0-60,9 23 61,5 24-61,-14-47 43,0 0-43,11 55 44,-10 6-44,-1-61 46,0 0-46,0 62 47,0 5-47,0-67 53,0 0-53,2 73 53,3 12-53,-5-85 41,0 0-41,11 81 42,-4-17-42,-7-64 35,0 0-35,7 50 35,-3-17-35,-4-33 33,0 0-33,1 21 34,1-7-34,-2-14 38,0 0-38,4 9 38,-4-9-38,0 0 38,0 0-38,16-4 39,10-13-39,-26 17 36,0 0-36,32-21 37,0 2-37,-32 19 35,0 0-35,28-16 35,-7 6-35,-21 10 31,0 0-31,19-3 31,-1 8-31,-18-5 33,0 0-33,25 15 34,8 17-34,-33-32 30,0 0-30,36 39 31,-5 6-31,-31-45 25,0 0-25,32 51 26,5 4-26,-37-55 20,0 0-20,37 52 20,2-18-20,-39-34 10,0 0-10,41 19 11,3-17-11,0 0-1973</inkml:trace>
  <inkml:trace contextRef="#ctx0" brushRef="#br0" timeOffset="162882.6513">27677 14729 1267,'0'0'0,"0"0"0,-16-4 0,16 4-3,0 0 3,-14-3-2,3-2 2,11 5-10,0 0 10,-5-11-10,3-6 10,2 17 24,0 0-24,0-24 24,2-9-24,-2 33 70,0 0-70,7-40 70,7-8-70,-14 48 79,0 0-79,19-51 80,6-2-80,-25 53 59,0 0-59,32-45 59,0 17-59,-32 28 53,0 0-53,30-15 53,-4 9-53,-26 6 45,0 0-45,32 7 46,12 17-46,-44-24 36,0 0-36,39 39 36,-9 12-36,-30-51 28,0 0-28,21 59 29,-11 4-29,-10-63 26,0 0-26,2 62 27,-12-7-27,10-55 22,0 0-22,-20 54 23,-6 0-23,26-54 18,0 0-18,-28 57 18,-8 2-18,36-59 13,0 0-13,-32 55 13,6-12-13,26-43 15,0 0-15,-23 43 15,0 1-15,0-1-1608</inkml:trace>
  <inkml:trace contextRef="#ctx0" brushRef="#br0" timeOffset="163039.137">27535 15580 1547,'0'0'0,"0"0"0,6 5 0,-6-5 7,0 0-7,7 7 8,5 0-8,-12-7 0,0 0 0,20 5 0,8-3 0,0 0-1112</inkml:trace>
  <inkml:trace contextRef="#ctx0" brushRef="#br0" timeOffset="163722.3004">27881 12868 1255,'0'0'0,"0"0"0,14-24 0,-14 24 31,0 0-31,20-19 31,8 4-31,-28 15 58,0 0-58,48-9 59,21 12-59,-69-3 44,0 0-44,72 16 44,-9 12-44,-63-28 26,0 0-26,46 41 26,-25 9-26,-21-50 18,0 0-18,-5 66 18,-28 15-18,33-81 14,0 0-14,-44 89 15,-9-3-15,53-86 12,0 0-12,-48 82 13,11-6-13,37-76 14,0 0-14,-27 81 15,12 4-15,15-85 24,0 0-24,-11 78 24,7-11-24,4-67 27,0 0-27,0 50 28,4-10-28,-4-40 25,0 0-25,2 37 25,-6-5-25,4-32 20,0 0-20,-3 32 21,-1-5-21,4-27 23,0 0-23,-2 21 23,2-5-23,0-16 20,0 0-20,2 7 21,-2-7-21,0 0 15,0 0-15,4 8 16,-4-8-16,0 0 10,0 0-10,0 0 10,5 9-10,-5-9 2,0 0-2,0 0 2,0 5-2,0 2-1462</inkml:trace>
  <inkml:trace contextRef="#ctx0" brushRef="#br0" timeOffset="172556.2085">23198 16215 908,'0'0'0,"0"0"0,-13-45 0,13 45 38,0 0-38,-21-39 38,-12 6-38,33 33 121,0 0-121,-46-23 122,-13 11-122,59 12 100,0 0-100,-70-2 100,-17 13-100,87-11 88,0 0-88,-91 29 88,-1 23-88,92-52 40,0 0-40,-88 68 41,-1 9-41,89-77 46,0 0-46,-83 85 46,16-3-46,67-82 42,0 0-42,-45 83 43,25 8-43,20-91 37,0 0-37,7 87 38,23-18-38,-30-69 32,0 0-32,46 59 33,18-11-33,-64-48 32,0 0-32,74 32 32,5-17-32,-79-15 26,0 0-26,87-3 27,13-16-27,-100 19 22,0 0-22,97-35 23,-14-15-23,-83 50 30,0 0-30,71-68 30,-13-18-30,-58 86 28,0 0-28,42-95 29,-19-1-29,-23 96 30,0 0-30,4-98 30,-18-10-30,14 108 25,0 0-25,-29-91 26,-4 22-26,33 69 20,0 0-20,-37-52 20,0 17-20,37 35 18,0 0-18,-34-24 19,4 8-19,30 16 13,0 0-13,-17-8 14,4 8-14,13 0 10,0 0-10,0 0 10,9 1-10,-9-1 6,0 0-6,27 4 6,24 1-6,-51-5 4,0 0-4,70 2 4,17-11-4,-87 9 1,0 0-1,93-16 2,6-13-2,-99 29-1,0 0 1,92-36 0,-11-9 0,-81 45-5,0 0 5,64-45-4,-15 7 4,-49 38-8,0 0 8,27-33-7,-22 5 7,-5 28-10,0 0 10,-16-24-10,-14 5 10,30 19-11,0 0 11,-34-14-10,1 7 10,33 7-10,0 0 10,-30 0-10,5 16 10,25-16-10,0 0 10,-21 34-9,-2 27 9,23-61-9,0 0 9,-25 76-9,1 12 9,24-88-9,0 0 9,-25 102-9,4 19 9,21-121-7,0 0 7,-13 120-7,10-11 7,3-109-6,0 0 6,12 104-6,18-2 6,-30-102-5,0 0 5,41 88-5,14-19 5,-55-69-5,0 0 5,65 49-5,9-25 5,-74-24-1,0 0 1,72 3-1,-1-16 1,-71 13-1,0 0 1,58-33 0,-12-19 0,-46 52 0,0 0 0,37-59 0,-9-3 0,-28 62 1,0 0-1,20-59 2,-10 14-2,-10 45 6,0 0-6,7-33 6,-1 7-6,-6 26 9,0 0-9,5-17 10,0 8-10,-5 9 11,0 0-11,0 0 11,11-2-11,-11 2 10,0 0-10,12 5 11,11 6-11,-23-11 8,0 0-8,34 17 9,15 9-9,-49-26 5,0 0-5,55 31 6,-2 7-6,-53-38 4,0 0-4,49 44 4,-8 4-4,-41-48 3,0 0-3,28 47 4,-9-11-4,-19-36 1,0 0-1,11 33 2,-9 3-2,-2-36 1,0 0-1,-11 33 1,-15-7-1,26-26 0,0 0 0,-36 16 1,-6-13-1,42-3 0,0 0 0,-44-3 0,-2-6 0,46 9 0,0 0 0,-39-15 0,13-5 0,26 20-1,0 0 1,-14-24 0,14-7 0,0 31-1,0 0 1,14-34-1,10-3 1,-24 37-2,0 0 2,34-40-2,7 2 2,-41 38-2,0 0 2,45-34-1,10 4 1,-55 30-2,0 0 2,60-27-2,4 1 2,-64 26-2,0 0 2,67-23-1,12 1 1,-79 22-3,0 0 3,80-21-3,-15-2 3,-65 23-3,0 0 3,53-20-3,-14 2 3,-39 18-3,0 0 3,28-15-3,-16 1 3,-12 14-4,0 0 4,7-14-3,-5 2 3,-2 12-4,0 0 4,-3-9-4,3 9 4,0 0-4,0 0 4,-9 0-3,9 0 3,0 0-3,0 0 3,-9 11-3,4-1 3,5-10-3,0 0 3,-7 19-2,1 12 2,6-31-1,0 0 1,-3 42-1,-1 10 1,4-52-1,0 0 1,-2 60 0,1 20 0,1-80 0,0 0 0,-2 85 0,2-1 0,0-84 0,0 0 0,-2 85 0,-7-5 0,9-80 1,0 0-1,-19 73 1,-13-4-1,32-69 2,0 0-2,-46 55 2,-14-15-2,60-40 3,0 0-3,-63 28 3,-3-16-3,66-12 6,0 0-6,-56 3 6,10-11-6,46 8 4,0 0-4,-34-18 5,15-11-5,19 29 1,0 0-1,-5-40 2,12-10-2,0 0-1770</inkml:trace>
  <inkml:trace contextRef="#ctx0" brushRef="#br0" timeOffset="172716.8178">24832 16082 1166,'0'0'0,"0"0"0,7 9 0,-7-9 78,0 0-78,9 14 79,0 5-79,-9-19 11,0 0-11,26 29 12,20 14-12,0 1-950</inkml:trace>
  <inkml:trace contextRef="#ctx0" brushRef="#br0" timeOffset="173510.9162">25206 16359 1222,'0'0'0,"0"0"0,0 9 0,0-9-23,0 0 23,2 7-22,-1-1 22,-1-6 5,0 0-5,4 7 6,-4-7-6,0 0 32,0 0-32,16 16 33,16 5-33,-32-21 35,0 0-35,40 19 36,10-11-36,-50-8 39,0 0-39,53 0 40,3-8-40,-56 8 40,0 0-40,53-16 40,-9-1-40,-44 17 33,0 0-33,30-21 34,-10-5-34,-20 26 30,0 0-30,7-31 30,-13-2-30,6 33 22,0 0-22,-17-31 23,-13 7-23,30 24 16,0 0-16,-41-11 16,-15 13-16,56-2 13,0 0-13,-64 16 13,-3 17-13,67-33 13,0 0-13,-60 41 13,5 9-13,55-50 10,0 0-10,-40 54 10,10 1-10,30-55 9,0 0-9,-7 66 10,23 10-10,-16-76 12,0 0-12,31 73 12,12-13-12,-43-60 13,0 0-13,49 47 13,8-19-13,-57-28 12,0 0-12,63 12 13,9-14-13,-72 2 11,0 0-11,71-15 12,-9-13-12,-62 28 3,0 0-3,58-45 3,-7-16-3,-51 61 0,0 0 0,50-67 0,-5-1 0,-45 68-7,0 0 7,41-65-6,-9 2 6,-32 63-20,0 0 20,19-60-19,-10 8 19,-9 52-13,0 0 13,-2-42-12,-7 15 12,9 27-7,0 0 7,-12-12-7,-2 12 7,14 0-1,0 0 1,-14 10 0,3 18 0,11-28 1,0 0-1,-7 36 1,2 11-1,5-47 5,0 0-5,0 45 6,9-9-6,-9-36 11,0 0-11,21 38 11,18 7-11,-39-45 20,0 0-20,51 47 20,7-6-20,-58-41 23,0 0-23,64 30 23,6-15-23,-70-15 24,0 0-24,85 2 24,19-16-24,-104 14 22,0 0-22,102-26 22,-6-10-22,-96 36 20,0 0-20,90-47 20,2-10-20,-92 57 13,0 0-13,81-76 13,-16-21-13,-65 97 8,0 0-8,48-100 8,-17 6-8,-31 94 5,0 0-5,16-86 5,-17 11-5,1 75 1,0 0-1,-11-62 1,-5 19-1,16 43 0,0 0 0,-18-28 0,3 25 0,15 3 0,0 0 0,-16 22 0,-2 27 0,18-49 0,0 0 0,-23 64 0,0 8 0,23-72 0,0 0 0,-23 89 0,-3 21 0,26-110 0,0 0 0,-29 108 0,-1-12 0,30-96 0,0 0 0,-28 96 0,2 1 0,26-97-1,0 0 1,-23 86 0,7-20 0,2 1-1512</inkml:trace>
  <inkml:trace contextRef="#ctx0" brushRef="#br0" timeOffset="173873.1435">26298 16458 1188,'0'0'0,"0"0"0,0 0 0,0 0 3,0 0-3,13 5 3,15-3-3,-28-2 17,0 0-17,44 1 18,11 1-18,-55-2 19,0 0-19,63 0 19,-3-7-19,-60 7 13,0 0-13,64-10 14,5-8-14,-69 18 13,0 0-13,74-17 13,3 2-13,-77 15 22,0 0-22,71-14 22,-9 3-22,-62 11 21,0 0-21,47-8 22,-18 2-22,-29 6 36,0 0-36,17-5 36,-6 2-36,-11 3 45,0 0-45,0 0 46,-4 7-46,4-7 44,0 0-44,-8 8 45,-1 6-45,9-14 37,0 0-37,-7 16 37,3-1-37,4-15 35,0 0-35,0 14 35,2-3-35,-2-11 33,0 0-33,2 10 33,1 0-33,-3-10 27,0 0-27,4 9 27,1 0-27,-5-9 23,0 0-23,0 0 24,9 7-24,-9-7 16,0 0-16,0 0 17,0 0-17,0 0-1443</inkml:trace>
  <inkml:trace contextRef="#ctx0" brushRef="#br0" timeOffset="174337">27198 16061 1166,'0'0'0,"0"0"0,16 7 0,-16-7 1,0 0-1,13 7 1,-5-2-1,-8-5 5,0 0-5,15 16 5,11 19-5,-26-35 6,0 0-6,25 38 7,-11-7-7,-14-31 9,0 0-9,14 36 9,5 14-9,-19-50 10,0 0-10,20 49 11,-4-15-11,-16-34 9,0 0-9,16 35 9,10 7-9,-26-42 7,0 0-7,23 38 8,-11-16-8,-12-22 7,0 0-7,7 16 8,-5-6-8,-2-10 12,0 0-12,0 7 12,0-7-12,0 0 17,0 0-17,0 0 17,4-7-17,-4 7 18,0 0-18,1-16 18,3-4-18,-4 20 18,0 0-18,3-21 19,3-5-19,-6 26 22,0 0-22,9-29 22,3-4-22,-12 33 33,0 0-33,19-35 34,8-1-34,-27 36 46,0 0-46,37-31 47,9 6-47,-46 25 49,0 0-49,54-14 49,14 9-49,-68 5 46,0 0-46,67 0 46,-7 7-46,-60-7 50,0 0-50,40 11 51,-17-1-51,-23-10 46,0 0-46,20 16 46,2 13-46,-22-29 31,0 0-31,22 35 31,-8-1-31,-14-34 21,0 0-21,9 28 21,-4-9-21,0 0-1515</inkml:trace>
  <inkml:trace contextRef="#ctx0" brushRef="#br0" timeOffset="175014.8969">28178 16345 1356,'0'0'0,"0"0"0,3 17 0,-3-17 11,0 0-11,4 13 11,-1-5-11,-3-8 25,0 0-25,4 7 26,5 0-26,-9-7 18,0 0-18,21 10 19,16 6-19,-37-16 17,0 0-17,41 14 17,-8-7-17,-33-7 21,0 0-21,35-2 22,9-7-22,-44 9 36,0 0-36,43-12 37,-3-3-37,-40 15 37,0 0-37,34-21 38,-9-3-38,-25 24 33,0 0-33,16-28 34,-15 0-34,-1 28 25,0 0-25,-7-26 25,-10 4-25,17 22 19,0 0-19,-25-16 19,-7 11-19,32 5 11,0 0-11,-35 2 12,-2 8-12,37-10 10,0 0-10,-37 23 10,3 8-10,34-31 9,0 0-9,-32 36 9,6 6-9,26-42 8,0 0-8,-25 41 9,6-3-9,19-38 10,0 0-10,-14 33 10,5-2-10,9-31 13,0 0-13,0 28 13,7-2-13,-7-26 14,0 0-14,21 26 14,21 2-14,-42-28 15,0 0-15,53 17 16,7-17-16,-60 0 26,0 0-26,64-16 27,14-13-27,-78 29 35,0 0-35,83-35 36,1-1-36,-84 36 33,0 0-33,83-42 33,4-8-33,-87 50 30,0 0-30,81-64 31,-9-12-31,-72 76 23,0 0-23,58-74 23,-22 8-23,-36 66 18,0 0-18,17-54 18,-15 15-18,-2 39 11,0 0-11,-7-32 11,-5 12-11,12 20 8,0 0-8,-18-9 8,-5 12-8,23-3 4,0 0-4,-16 14 4,14 10-4,2-24 1,0 0-1,11 42 1,14 26-1,-25-68 0,0 0 0,33 76 0,6 0 0,-39-76-1,0 0 1,34 71 0,-13-18 0,-21-53-2,0 0 2,10 47-1,-8-7 1,-2-40-3,0 0 3,-7 36-2,-11-3 2,18-33-5,0 0 5,-24 24-5,-4-13 5,28-11-5,0 0 5,-32-4-4,-7-15 4,39 19-2,0 0 2,-42-24-1,-1-4 1,43 28-2,0 0 2,-42-29-1,-8-2 1,50 31-4,0 0 4,-51-42-4,-5-22 4,-1 0-1716</inkml:trace>
  <inkml:trace contextRef="#ctx0" brushRef="#br0" timeOffset="191137.2419">23863 17363 281,'0'0'0,"0"0"0,0 0 0,0 0 19,0 0-19,0 0 20,0 0-20,0 0 70,0 0-70,0 0 71,0 0-71,0 0 91,0 0-91,0 0 92,0 0-92,0 0 69,0 0-69,0 0 69,-16 20-69,16-20 42,0 0-42,-19 18 42,-3 6-42,22-24 34,0 0-34,-15 31 34,0 7-34,15-38 34,0 0-34,-7 40 34,6-5-34,1-35 30,0 0-30,1 29 30,3-5-30,-4-24 30,0 0-30,5 25 31,2 0-31,-7-25 26,0 0-26,7 23 26,-1-13-26,-6-10 25,0 0-25,8 11 25,10 4-25,-18-15 22,0 0-22,30 16 22,16-6-22,-46-10 22,0 0-22,55 4 22,1-9-22,-56 5 20,0 0-20,60-9 20,2-1-20,-62 10 19,0 0-19,55-9 19,-20 4-19,-35 5 18,0 0-18,28-4 18,-5 6-18,-23-2 15,0 0-15,21 3 16,2 3-16,-23-6 2,0 0-2,27 8 3,1 3-3,0-1-1038</inkml:trace>
  <inkml:trace contextRef="#ctx0" brushRef="#br0" timeOffset="191484.0817">24297 17513 807,'0'0'0,"0"0"0,7-7 0,-7 7 32,0 0-32,7-5 32,2-2-32,-9 7 33,0 0-33,11-5 34,-1 3-34,-10 2 25,0 0-25,16 4 26,11 4-26,-27-8 20,0 0-20,33 16 21,6 6-21,-39-22 17,0 0-17,35 33 17,-5 12-17,-30-45 25,0 0-25,20 52 25,-19 0-25,-1-52 34,0 0-34,-10 50 34,-13-5-34,23-45 40,0 0-40,-39 44 41,-10-3-41,49-41 38,0 0-38,-53 35 39,3-13-39,50-22 36,0 0-36,-40 18 37,8-6-37,32-12 31,0 0-31,-21 8 32,14-4-32,7-4 28,0 0-28,0 0 29,5 0-29,2 0-1090</inkml:trace>
  <inkml:trace contextRef="#ctx0" brushRef="#br0" timeOffset="193369.2425">25460 17681 673,'0'0'0,"0"0"0,4-19 0,-4 19 33,0 0-33,1-15 34,1 2-34,-2 13 81,0 0-81,2-13 82,0-5-82,-2 18 125,0 0-125,0-22 126,-7-2-126,7 24 95,0 0-95,-13-26 96,-8 0-96,21 26 58,0 0-58,-26-19 58,-6 8-58,32 11 50,0 0-50,-41 4 51,-3 13-51,44-17 44,0 0-44,-48 31 45,-8 12-45,56-43 38,0 0-38,-53 49 39,7 1-39,46-50 32,0 0-32,-32 45 33,20-10-33,12-35 24,0 0-24,9 36 24,23 9-24,-32-45 17,0 0-17,44 41 17,9-8-17,-53-33 13,0 0-13,54 19 14,3-17-14,-57-2 15,0 0-15,60-12 16,0-10-16,-60 22 15,0 0-15,56-28 16,-8 0-16,-48 28 13,0 0-13,34-28 14,-13 1-14,-21 27 10,0 0-10,9-24 11,-13 5-11,4 19 10,0 0-10,-12-14 10,-6 3-10,18 11 7,0 0-7,-23-3 8,-3 6-8,26-3 6,0 0-6,-27 5 6,6 4-6,21-9 5,0 0-5,-16 11 5,9-3-5,7-8 4,0 0-4,-2 9 4,4 1-4,-2-10 2,0 0-2,18 16 3,22 10-3,-40-26 1,0 0-1,55 24 2,3-7-2,-58-17 1,0 0-1,64 9 1,-3-7-1,-61-2 0,0 0 0,60-9 0,-1-8 0,-59 17-1,0 0 1,60-25 0,0-6 0,-60 31-4,0 0 4,53-33-4,-11-1 4,-42 34-12,0 0 12,30-33-11,-9-2 11,-21 35-17,0 0 17,11-29-17,-8 8 17,-3 21-25,0 0 25,-3-14-25,-4 4 25,7 10-24,0 0 24,-11-5-23,-1 5 23,12 0-22,0 0 22,-11 3-21,8 4 21,3-7-20,0 0 20,-4 21-19,2 17 19,2-38-17,0 0 17,2 45-16,5 2 16,-7-47-14,0 0 14,11 53-14,-2 10 14,-9-63-14,0 0 14,1 71-14,-2 5 14,-1 2-1255</inkml:trace>
  <inkml:trace contextRef="#ctx0" brushRef="#br0" timeOffset="193868.2482">25776 17660 1020,'0'0'0,"0"-7"0,-2-15 0,2 22 20,0 0-20,4-26 20,13-2-20,-17 28 39,0 0-39,34-29 40,24-1-40,-58 30 36,0 0-36,69-24 36,7 12-36,-76 12 26,0 0-26,72-2 26,-8 11-26,-64-9 16,0 0-16,53 19 17,-13 9-17,-40-28 15,0 0-15,30 40 16,-9 11-16,-21-51 15,0 0-15,9 56 16,-14-8-16,5-48 11,0 0-11,-14 45 12,-6-3-12,20-42 9,0 0-9,-23 36 9,1-6-9,22-30 7,0 0-7,-18 20 7,6-8-7,12-12 8,0 0-8,0 0 8,0 0-8,0 0 8,0 0-8,21-15 8,7-8-8,-28 23 8,0 0-8,35-27 8,4-4-8,-39 31 10,0 0-10,39-37 10,1-1-10,-40 38 8,0 0-8,38-40 8,-7 1-8,-31 39 6,0 0-6,30-35 7,-3 6-7,-27 29 5,0 0-5,23-23 6,-2 9-6,-21 14 4,0 0-4,19-8 5,-3 6-5,-16 2 7,0 0-7,11 2 7,-4 1-7,-7-3 9,0 0-9,9 17 9,7 23-9,-16-40 11,0 0-11,10 47 11,-8-4-11,-2-43 14,0 0-14,-2 40 14,-1-4-14,3-36 15,0 0-15,-2 38 16,4 7-16,-2-45 16,0 0-16,7 44 16,3-10-16,-10-34 14,0 0-14,11 23 14,-2-9-14,-1-1-1218</inkml:trace>
  <inkml:trace contextRef="#ctx0" brushRef="#br0" timeOffset="194256.9941">26522 17534 1054,'0'0'0,"0"0"0,-21-19 0,21 19 17,0 0-17,-17-17 17,4 3-17,13 14 34,0 0-34,-3-12 34,8 3-34,-5 9 59,0 0-59,23-5 59,19 0-59,-42 5 47,0 0-47,50-2 47,3 2-47,-53 0 34,0 0-34,61 2 34,6 6-34,-67-8 30,0 0-30,62 12 31,-19 7-31,-43-19 23,0 0-23,33 26 23,-10 6-23,-23-32 20,0 0-20,9 36 20,-18 5-20,9-41 16,0 0-16,-25 40 16,-13-9-16,38-31 13,0 0-13,-48 23 14,-3-7-14,51-16 12,0 0-12,-48 10 12,11-5-12,37-5 11,0 0-11,-26 0 11,6-7-11,20 7 7,0 0-7,-9-8 7,11-5-7,-2 13 5,0 0-5,14-17 6,16-7-6,0-2-1225</inkml:trace>
  <inkml:trace contextRef="#ctx0" brushRef="#br0" timeOffset="199212.9715">24001 18109 639,'0'0'0,"0"0"107,0 0-107,15-21 107,-9 12-107,-6 9 98,0 0-98,0 0 99,0 0-99,0 0 82,0 0-82,-6 4 82,-9 15-82,15-19 63,0 0-63,-22 31 63,-2 5-63,24-36 44,0 0-44,-20 36 45,-1-1-45,21-35 36,0 0-36,-10 35 36,6 3-36,4-38 28,0 0-28,5 41 28,8 3-28,-13-44 28,0 0-28,14 43 28,2 5-28,-16-48 26,0 0-26,16 45 27,3-8-27,-19-37 23,0 0-23,25 31 23,10-2-23,-35-29 21,0 0-21,46 24 21,1-8-21,-47-16 21,0 0-21,52 9 22,-3-8-22,-49-1 19,0 0-19,49 0 20,-4-7-20,-45 7 18,0 0-18,35-10 19,-12-4-19,-23 14 7,0 0-7,16-14 8,-6 4-8,3 0-1356</inkml:trace>
  <inkml:trace contextRef="#ctx0" brushRef="#br0" timeOffset="199512.575">24276 18330 1127,'0'0'0,"0"0"31,0 0-31,14-3 31,4 1-31,-18 2 24,0 0-24,21 0 24,7 2-24,-28-2 9,0 0-9,39 3 10,9 1-10,-48-4 8,0 0-8,51 6 9,3 7-9,-54-13 7,0 0-7,45 13 8,-21-2-8,-24-11 9,0 0-9,11 26 10,-13 26-10,2-52 12,0 0-12,-18 62 13,-19-3-13,37-59 16,0 0-16,-49 50 16,-4-7-16,53-43 13,0 0-13,-58 33 13,-2-5-13,60-28 26,0 0-26,-55 22 27,9-4-27,46-18 35,0 0-35,-32 15 35,17-3-5,9-3 0,1 0-1150</inkml:trace>
  <inkml:trace contextRef="#ctx0" brushRef="#br0" timeOffset="201186.081">25086 18453 685,'0'0'97,"0"0"0,0 0-16,0 0 1,0 0-27,0 0 1,0 0-9,0 0 1,0 0-6,5 17 1,-3-10-8,2 4 0,4 2-5,14 6 1,18 6 5,4-3 1,-1-6-11,2-6 1,17-1-7,7-4 1,7-3 2,0-2 0,0-2-3,-4-3 1,-1-2-2,-4 2 1,2 3-6,-4 4 1,-9 3-5,-10 2 1,-9 0-2,-1 0 1,2 1-4,5 3 0,-3-4-1,-1-2 0,3 2-2,-3 0 0,-9-2-2,0-3 1,6-4-1,-6 0 0,-13 0 2,-4 1 0,1-1 2,-2 0 0,-3 0 2,1 1 1,1-1 1,0 0 1,-1-3 0,-1 0 0,-9 5-2,9-9 0,-9 9-1,0 0 0,0 0-1417</inkml:trace>
  <inkml:trace contextRef="#ctx0" brushRef="#br0" timeOffset="206010.5077">28128 16899 583,'0'0'0,"0"0"0,25-7 0,-25 7 15,0 0-15,21-3 15,-5 4-15,-16-1 69,0 0-69,18 7 70,3 5-70,-21-12 89,0 0-89,26 23 89,8 10-89,-34-33 69,0 0-69,32 39 69,-8 15-69,-24-54 42,0 0-42,22 57 42,-1 0-42,-21-57 37,0 0-37,19 45 37,-8-14-37,-11-31 25,0 0-25,7 28 26,-4 3-26,-3-31 19,0 0-19,-5 33 20,-9 0-20,0 0-927</inkml:trace>
  <inkml:trace contextRef="#ctx0" brushRef="#br0" timeOffset="206478.2404">27971 17328 348,'0'0'0,"0"0"0,0 0 0,0 0 16,0 0-16,0 0 16,0 0-16,0 0 29,0 0-29,9-9 30,0 1-30,-9 8 19,0 0-19,11-11 20,1-1-20,-12 12 15,0 0-15,16-15 16,5-4-16,-21 19 20,0 0-20,21-16 20,-1 6-20,-20 10 36,0 0-36,17-5 37,-3 3-37,-14 2 61,0 0-61,11 0 62,-2 2-62,-9-2 82,0 0-82,9 3 82,1 2-82,-10-5 83,0 0-83,14 12 83,4 9-83,-18-21 73,0 0-73,25 29 74,5 13-74,-30-42 65,0 0-65,31 47 65,3 5-65,-34-52 68,0 0-68,32 48 68,-4-6-68,-28-42 61,0 0-61,28 34 62,6-4-62,-34-30 51,0 0-51,38 22 51,15-8-51,-53-14 40,0 0-40,57 0 40,3-21-40,-60 21 45,0 0-45,58-33 46,-7-8-46,-51 41 42,0 0-42,50-43 43,-8 8-43,-42 35 35,0 0-35,42-29 36,3 6-36,-45 23 31,0 0-31,47-17 32,3 6-32,-50 11 23,0 0-23,40-5 23,-17 7-23,-23-2 10,0 0-10,5 9 11,-13 6-11,-1 1-1568</inkml:trace>
  <inkml:trace contextRef="#ctx0" brushRef="#br0" timeOffset="212498.3149">25607 10818 931,'0'0'0,"0"0"0,0 0 0,0 0 16,0 0-16,26-21 16,-19 17-16,-7 4 39,0 0-39,0 0 39,7-3-39,-7 3 38,0 0-38,0 0 38,0 0-38,0 0 23,0 0-23,4-12 23,-15-5-23,11 17 13,0 0-13,-23-23 14,-12-5-14,35 28 11,0 0-11,-44-29 11,-16-4-11,60 33 8,0 0-8,-66-41 8,-1-15-8,67 56 12,0 0-12,-74-60 13,-14-1-13,88 61 17,0 0-17,-97-55 18,-9 13-18,106 42 20,0 0-20,-113-41 20,-5 3-20,118 38 22,0 0-22,-122-35 23,-3 7-23,125 28 21,0 0-21,-131-22 21,-15 1-21,146 21 17,0 0-17,-150-14 17,0 11-17,150 3 16,0 0-16,-152 3 17,0 6-17,152-9 16,0 0-16,-162 14 16,-4 5-16,166-19 10,0 0-10,-166 17 11,4 4-11,162-21 9,0 0-9,-156 22 10,5-1-10,151-21 6,0 0-6,-145 28 6,4-1-6,141-27 4,0 0-4,-126 33 4,13 4-4,113-37 3,0 0-3,-104 48 3,4 1-3,100-49 2,0 0-2,-90 53 2,17 3-2,73-56 3,0 0-3,-63 50 4,10-2-4,53-48 4,0 0-4,-41 52 5,13 9-5,28-61 4,0 0-4,-9 67 4,11 6-4,-2-73 3,0 0-3,21 73 4,11-8-4,-32-65 2,0 0-2,46 61 3,17-4-3,-63-57 1,0 0-1,82 57 2,18 4-2,-100-61 0,0 0 0,117 59 1,10-8-1,-127-51 0,0 0 0,139 47 1,13-5-1,-152-42 1,0 0-1,168 36 2,5-1-2,-173-35 5,0 0-5,181 31 6,12-2-6,-193-29 11,0 0-11,194 28 12,3-4-12,-197-24 16,0 0-16,195 28 16,-8 8-16,-187-36 19,0 0-19,180 31 20,-9-1-20,-171-30 29,0 0-29,162 24 29,-7-12-29,-155-12 31,0 0-31,147 0 31,-8-9-31,-139 9 32,0 0-32,124-22 32,-20-16-32,-104 38 32,0 0-32,92-47 33,-11-7-33,-81 54 27,0 0-27,76-67 27,-13-9-27,-63 76 25,0 0-25,53-92 26,-14-12-26,-39 104 24,0 0-24,27-109 25,-12-5-25,-15 114 24,0 0-24,6-111 24,-13 1-24,7 110 22,0 0-22,-21-96 22,-17 18-22,38 78 18,0 0-18,-54-64 18,-19 13-18,73 51 11,0 0-11,-83-39 11,-10 20-11,93 19 3,0 0-3,-95-8 4,1 11-4,2-3-1660</inkml:trace>
  <inkml:trace contextRef="#ctx0" brushRef="#br0" timeOffset="229524.2886">25044 18413 268,'0'0'0,"0"0"27,0 0-27,0 0 27,0 0-27,0 0 38,0 0-38,-18 0 39,18 0-39,0 0 63,0 0-63,0 0 63,0 0-63,0 0 57,0 0-57,7 5 58,0-1-58,-7-4 43,0 0-43,9 0 44,0 0-44,-9 0 38,0 0-38,10 0 39,4 2-39,-14-2 44,0 0-44,20 3 45,3-1-45,-23-2 42,0 0-42,28 0 42,6 0-42,-34 0 48,0 0-48,35-2 49,4 0-49,-39 2 48,0 0-48,42-1 49,6 1-49,-48 0 42,0 0-42,51-2 42,5 0-42,-56 2 35,0 0-35,60-2 35,2 1-35,-62 1 39,0 0-39,65 0 39,1 1-39,-66-1 39,0 0-39,67 4 40,10-2-40,-77-2 36,0 0-36,89-4 37,11-3-37,-100 7 29,0 0-29,106-10 29,7-1-29,-113 11 24,0 0-24,109-8 25,1 3-25,-110 5 19,0 0-19,93-2 19,-24 0-19,-69 2 15,0 0-15,51-2 16,-22 4-16,-29-2 11,0 0-11,19 5 12,-5-1-12,-14-4 10,0 0-10,11 3 10,-4 1-10,-7-4 9,0 0-9,10 5 10,12 3-10,-22-8 4,0 0-4,30 6 4,5-10-4,2 1-1291</inkml:trace>
  <inkml:trace contextRef="#ctx0" brushRef="#br0" timeOffset="234944.7606">25557 5058 427,'0'0'0,"0"0"0,0 0 0,0 0 37,0 0-37,0 0 37,20-20-37,-20 20 94,0 0-94,0 0 95,1-7-95,-1 7 118,0 0-118,0 0 119,0 0-119,0 0 112,0 0-112,0 0 113,7-5-113,-7 5 54,0 0-54,6 8 55,2 11-55,-8-19 52,0 0-52,2 49 53,-16 35-53,14-84 45,0 0-45,-25 115 46,-10 30-46,35-145 52,0 0-52,-40 161 52,-3 21-52,43-182 61,0 0-61,-39 183 62,16-13-62,23-170 63,0 0-63,-15 164 64,2 2-64,13-166 68,0 0-68,-12 149 69,1-19-69,11-130 66,0 0-66,-16 105 67,0-16-67,16-89 47,0 0-47,-21 72 47,-2-14-47,23-58 34,0 0-34,-28 48 34,-2-8-34,30-40 13,0 0-13,-32 31 14,1-10-14,-1-1-1643</inkml:trace>
  <inkml:trace contextRef="#ctx0" brushRef="#br0" timeOffset="235624.1574">25359 4795 785,'0'0'0,"0"0"0,-8 0 0,8 0 40,0 0-40,-14 2 40,-8 8-40,22-10 51,0 0-51,-30 25 51,-8 15-51,38-40 92,0 0-92,-53 57 92,-14 21-92,67-78 66,0 0-66,-71 91 66,2 10-66,69-101 39,0 0-39,-62 93 40,13-15-40,49-78 31,0 0-31,-41 64 31,13-23-31,28-41 48,0 0-48,-25 32 48,10-8-48,15-24 51,0 0-51,-13 9 51,13-9-51,0 0 47,0 0-47,5-30 48,13-18-48,-18 48 42,0 0-42,25-73 42,8-15-42,-33 88 34,0 0-34,44-97 35,15 0-35,-59 97 27,0 0-27,70-85 28,10 16-28,-80 69 20,0 0-20,84-61 21,-6 15-21,-78 46 16,0 0-16,78-35 17,6 16-17,-84 19 10,0 0-10,83-5 11,-5 22-11,-78-17 4,0 0-4,71 31 4,-11 18-4,-60-49 1,0 0-1,54 62 1,-4 11-1,-3 3-1463</inkml:trace>
  <inkml:trace contextRef="#ctx0" brushRef="#br0" timeOffset="237361.9575">26155 4036 572,'0'0'0,"0"0"0,0 0 0,0 0 25,0 0-25,-19-16 26,7 7-26,12 9 77,0 0-77,-11-12 77,0 2-77,11 10 102,0 0-102,-10-9 102,-3-3-102,13 12 95,0 0-95,-10-5 96,3 5-96,7 0 57,0 0-57,-4 12 58,1 9-58,3-21 50,0 0-50,-4 29 50,2 11-50,2-40 44,0 0-44,0 49 45,2 11-45,-2-60 44,0 0-44,9 61 45,7-1-45,-16-60 60,0 0-60,25 56 61,3-8-61,-28-48 58,0 0-58,28 36 59,-1-15-59,-27-21 47,0 0-47,26 12 48,2-8-48,-28-4 41,0 0-41,30-4 41,4-4-41,-34 8 34,0 0-34,35-25 34,-1-11-34,-34 36 27,0 0-27,31-48 27,-9-8-27,-22 56 23,0 0-23,14-53 23,-7 9-23,-7 44 22,0 0-22,2-36 23,-4 8-23,2 28 20,0 0-20,-6-20 20,-2 7-20,8 13 17,0 0-17,-13 4 17,-1 11-17,14-15 14,0 0-14,-10 33 15,4 16-15,6-49 14,0 0-14,7 60 14,15 1-14,-22-61 12,0 0-12,33 64 13,13-14-13,-46-50 10,0 0-10,53 43 10,0-10-10,-53-33 7,0 0-7,56 19 8,4-10-8,-60-9 6,0 0-6,64-3 6,3-18-6,-67 21 13,0 0-13,60-28 14,-9-17-14,-51 45 11,0 0-11,37-60 12,-12-25-12,-25 85 11,0 0-11,9-89 11,-16 1-11,7 88 14,0 0-14,-23-85 14,-14 1-14,37 84 14,0 0-14,-41-82 15,0 13-15,41 69 15,0 0-15,-28-55 16,14 22-16,14 33 3,0 0-3,11-18 3,24 12-3,-35 6 1,0 0-1,46 12 1,-2 21-1,0 1-1863</inkml:trace>
  <inkml:trace contextRef="#ctx0" brushRef="#br0" timeOffset="239359.0798">27528 4181 1211,'0'0'0,"0"0"0,-16-3 0,16 3 11,0 0-11,-10 0 11,3 0-11,7 0 3,0 0-3,-7 8 4,-2 11-4,9-19 48,0 0-48,-7 21 49,5 3-49,2-24 53,0 0-53,5 24 54,10-3-54,-15-21 49,0 0-49,19 21 50,4-2-50,-23-19 45,0 0-45,23 9 46,2-6-46,-25-3 36,0 0-36,33-7 37,13-10-37,-46 17 31,0 0-31,46-28 31,-4-8-31,-42 36 30,0 0-30,37-36 31,-10-4-31,-27 40 28,0 0-28,17-38 28,-8-9-28,-9 47 21,0 0-21,-3-45 22,-15 3-22,18 42 21,0 0-21,-32-39 22,-12-1-22,44 40 18,0 0-18,-51-30 18,-4 15-18,55 15 14,0 0-14,-54-4 15,2 20-15,52-16 14,0 0-14,-42 28 15,10 8-15,32-36 14,0 0-14,-17 42 15,13 1-15,4-43 15,0 0-15,12 50 15,11 9-15,-23-59 12,0 0-12,34 60 12,5-6-12,-39-54 10,0 0-10,47 43 11,12-10-11,-59-33 8,0 0-8,63 21 9,8-14-9,-71-7 6,0 0-6,72-12 7,-1-19-7,-71 31 4,0 0-4,67-49 4,5-17-4,-72 66 3,0 0-3,79-83 4,10-15-4,-89 98 1,0 0-1,88-113 1,-7-11-1,-81 124 0,0 0 0,74-134 0,-8 5 0,-66 129-1,0 0 1,54-109-1,-8 24 1,-46 85-2,0 0 2,34-61-2,-15 25 2,-19 36-3,0 0 3,11-21-3,-8 9 3,-3 12-5,0 0 5,0 9-4,-3 23 4,3-32-6,0 0 6,-9 56-5,-9 25 5,18-81-5,0 0 5,-19 92-5,3 1 5,16-93-5,0 0 5,-12 102-4,-1 14 4,13-116-5,0 0 5,-10 118-4,1-18 4,9-100-3,0 0 3,-6 90-2,6-1 2,0-89-1,0 0 1,2 76-1,-4-16 1,2-60 0,0 0 0,-3 42 0,-2-23 0,5-19 0,0 0 0,-9 0 0,-5-23 0,14 23 1,0 0-1,-18-38 2,-3-17-2,21 55 4,0 0-4,-23-61 5,-2 8-5,25 53 10,0 0-10,-26-49 10,-10 13-10,36 36 15,0 0-15,-42-24 15,-6 12-15,48 12 16,0 0-16,-49 5 17,1 10-17,48-15 11,0 0-11,-35 30 11,9 10-11,26-40 8,0 0-8,-14 48 9,10 13-9,4-61 5,0 0-5,7 60 6,7-3-6,-14-57 3,0 0-3,21 47 3,6-14-3,-27-33 2,0 0-2,35 24 3,4-12-3,-39-12 2,0 0-2,46 0 2,7-15-2,-53 15 2,0 0-2,58-33 3,4-12-3,-62 45 2,0 0-2,70-59 2,8-2-2,-78 61 1,0 0-1,69-53 2,-20 13-2,-49 40 0,0 0 0,39-29 1,-7 4-1,-32 25 0,0 0 0,25-19 1,-10 7-1,-15 12 0,0 0 0,11-12 1,-11 12-1,0 0 0,0 0 0,11-9 1,-11 9-1,0 0 0,0 0 0,10 0 1,-5 9-1,-5-9 1,0 0-1,4 12 1,-6 12-1,2-24 0,0 0 0,0 37 1,7 3-1,-7-40 0,0 0 0,11 45 1,1-2-1,-12-43 0,0 0 0,16 33 1,0-9-1,-16-24 0,0 0 0,18 17 0,-4-6 0,-14-11 0,0 0 0,26-4 1,25-8-1,-51 12 0,0 0 0,57-24 0,-1-13 0,-56 37 0,0 0 0,48-32 0,-13 7 0,-35 25-1,0 0 1,27-19 0,-6 4 0,-21 15-3,0 0 3,16-12-2,-7 6 2,-9 6-6,0 0 6,0 0-6,7-6 6,-7 6-9,0 0 9,7 0-9,3 3 9,-10-3-12,0 0 12,15 9-11,4 15 11,-19-24-11,0 0 11,19 31-11,-3-3 11,-16-28-11,0 0 11,20 24-10,4 0 10,-24-24-9,0 0 9,29 17-8,4-4 8,-33-13-6,0 0 6,37 3-5,4-10 5,-41 7-4,0 0 4,40-12-3,-3-9 3,-37 21-3,0 0 3,34-21-2,-4-6 2,-30 27-7,0 0 7,25-24-7,-8 8 7,-17 16-11,0 0 11,14-14-11,-1 2 11,-13 12-16,0 0 16,10-12-15,1 2 15,-11 10-17,0 0 17,9-6-16,-2-2 16,-7 8-12,0 0 12,9-7-11,3 2 11,-12 5-10,0 0 10,18-7-10,5 7 10,-23 0-8,0 0 8,24 3-8,1 6 8,-25-9-8,0 0 8,25 15-7,-6 1 7,-19-16-6,0 0 6,14 14-6,0-4 6,-14-10-5,0 0 5,18 5-5,7-5 5,-25 0-3,0 0 3,35-8-2,16-13 2,-51 21-1,0 0 1,58-28-1,-5-5 1,-53 33-1,0 0 1,52-43 0,-3-2 0,-49 45-1,0 0 1,41-57 0,-15-7 0,-26 64-1,0 0 1,12-64 0,-15 12 0,3 52-1,0 0 1,-18-42-1,-15 10 1,33 32-2,0 0 2,-43-19-1,-4 10 1,47 9-2,0 0 2,-44 0-1,6 12 1,38-12-1,0 0 1,-31 28 0,1 20 0,30-48 0,0 0 0,-29 57 0,3 12 0,26-69 1,0 0-1,-19 73 2,8-9-2,11-64 2,0 0-2,0 64 3,12-1-3,-12-63 4,0 0-4,18 60 5,1-5-5,-19-55 7,0 0-7,25 49 7,3-20-7,-28-29 7,0 0-7,36 19 8,6-13-8,-42-6 8,0 0-8,51-13 8,20-19-8,-71 32 8,0 0-8,70-45 8,-6-13-8,-64 58 8,0 0-8,56-64 8,-1-5-8,-55 69 11,0 0-11,55-76 11,-1-17-11,-54 93 9,0 0-9,52-89 10,-17 25-10,-35 64 9,0 0-9,26-52 9,-10 23-9,-16 29 7,0 0-7,9-21 8,-2 14-8,-7 7 6,0 0-6,11-5 6,8 7-6,-19-2 5,0 0-5,28 10 5,9 14-5,-37-24 3,0 0-3,32 37 3,-12 13-3,-20-50 1,0 0-1,10 64 2,-6 4-2,-4-68 1,0 0-1,-4 69 2,-6-12-2,10-57 1,0 0-1,-22 52 1,-9-7-1,31-45 1,0 0-1,-39 45 2,-3 1-2,42-46 1,0 0-1,-43 37 1,4-16-1,39-21 1,0 0-1,-33 8 1,1-11-1,32 3 0,0 0 0,-23-14 1,9-10-1,14 24 0,0 0 0,-2-31 0,9-6 0,-7 37 0,0 0 0,18-41 0,14-15 0,-32 56 0,0 0 0,42-65 0,16-12 0,1-2-1581</inkml:trace>
  <inkml:trace contextRef="#ctx0" brushRef="#br0" timeOffset="240456.9217">31585 3172 1177,'0'0'0,"0"0"0,0 0 0,0 0 10,0 0-10,9-9 11,2 9-11,-11 0 20,0 0-20,18 9 21,5 8-21,-23-17 46,0 0-46,30 23 47,7 5-47,-37-28 43,0 0-43,38 41 44,3 20-44,-41-61 42,0 0-42,30 76 42,-16 5-42,-14-81 60,0 0-60,2 88 60,-9 11-60,7-99 66,0 0-66,-11 104 67,1 1-67,10-105 47,0 0-47,-2 104 47,12-10-47,-10-94 48,0 0-48,18 88 48,5-3-48,-23-85 40,0 0-40,27 69 41,-3-15-41,-24-54 46,0 0-46,23 40 46,-9-21-46,-14-19 54,0 0-54,11 1 55,-2-9-55,-9 8 51,0 0-51,0-33 52,-13-24-52,13 57 44,0 0-44,-30-64 44,-17-6-44,47 70 36,0 0-36,-59-60 36,-2 8-36,61 52 28,0 0-28,-60-40 28,1 11-28,59 29 21,0 0-21,-53-19 21,8 13-21,45 6 11,0 0-11,-41 9 11,4 7-11,37-16 5,0 0-5,-28 26 6,10 8-6,18-34 3,0 0-3,-5 38 3,10 11-3,-5-49 1,0 0-1,16 52 2,7-7-2,-23-45 0,0 0 0,33 43 1,12-7-1,-45-36 0,0 0 0,52 21 1,14-9-1,-66-12 0,0 0 0,81-5 1,18-11-1,-99 16 1,0 0-1,100-32 1,-3-17-1,-97 49 1,0 0-1,96-52 2,-4-5-2,-92 57 2,0 0-2,81-59 3,-23 11-3,-58 48 3,0 0-3,42-50 4,-15-6-4,-27 56 1,0 0-1,10-57 2,-13 9-2,3 48 1,0 0-1,-14-44 2,-15 15-2,29 29 1,0 0-1,-37-19 1,-5 17-1,42 2 1,0 0-1,-42 12 1,1 21-1,41-33 1,0 0-1,-39 45 2,8 7-2,31-52 1,0 0-1,-25 52 2,7-10-2,18-42 2,0 0-2,-12 36 2,8-3-2,4-33 2,0 0-2,4 31 2,5-10-2,-9-21 1,0 0-1,14 15 1,3-6-1,-17-9 1,0 0-1,25 0 2,10-9-2,-35 9 1,0 0-1,36-12 2,-6-3-2,-30 15 0,0 0 0,26-25 0,1-11 0,-27 36-1,0 0 1,19-42 0,-14 3 0,-5 39-4,0 0 4,-3-33-3,-8 2 3,11 31-8,0 0 8,-16-18-7,0 11 7,16 7-10,0 0 10,-12 4-10,2 11 10,10-15-11,0 0 11,-2 25-10,7 8 10,-5-33-12,0 0 12,11 32-12,6 0 12,-17-32-13,0 0 13,25 29-13,5-1 13,-30-28-12,0 0 12,34 24-12,-3-3 12,-31-21-13,0 0 13,36 12-13,2-5 13,-38-7-12,0 0 12,50-4-12,15-4 12,-65 8-11,0 0 11,74-16-11,6-5 11,-80 21-6,0 0 6,70-24-6,-24 2 6,-46 22-4,0 0 4,32-33-3,-7-21 3,-25 54-3,0 0 3,17-68-2,-3 3 2,-14 65-1,0 0 1,9-61-1,-7 9 1,-2 52-1,0 0 1,0-43 0,0 10 0,0 33 0,0 0 0,0-29 0,0 13 0,0 16 0,0 0 0,2-12 0,-2 12 0,0 0 0,0 0 0,10 9 0,-6 22 0,-4-31 0,0 0 0,2 53 0,-2 24 0,0-77 0,0 0 0,1 93 1,5 11-1,-6-104 1,0 0-1,8 114 1,8 23-1,-16-137 1,0 0-1,23 124 1,11-13-1,-34-111 3,0 0-3,32 101 3,-9-10-3,-23-91 6,0 0-6,3 75 6,-21-27-6,18-48 9,0 0-9,-40 23 9,-22-23-9,62 0 11,0 0-11,-83-16 11,-32-12-11,115 28 8,0 0-8,-125-52 8,-2-25-8,-2 0-1834</inkml:trace>
  <inkml:trace contextRef="#ctx0" brushRef="#br0" timeOffset="241327.1201">32768 3587 873,'0'0'0,"0"0"111,0 0-111,-28-39 111,12 20-111,16 19 82,0 0-82,-9-11 82,9 11-82,0 0 61,0 0-61,-9 5 62,-3 11-62,12-16 72,0 0-72,-18 28 73,-7 13-73,25-41 35,0 0-35,-26 52 36,1 21-36,25-73 43,0 0-43,-14 81 43,11 4-43,3-85 48,0 0-48,10 76 48,15-19-48,-25-57 44,0 0-44,37 52 44,11-10-44,-48-42 40,0 0-40,42 27 40,-17-15-40,-1-3-1401</inkml:trace>
  <inkml:trace contextRef="#ctx0" brushRef="#br0" timeOffset="242171.992">26134 5280 863,'0'0'0,"0"0"0,-44-9 0,44 9 51,0 0-51,-35-3 52,5-4-52,30 7 92,0 0-92,-20-5 92,20 5-92,0 0 47,0 0-47,18-7 47,38 2-47,-56 5 23,0 0-23,80-16 24,22-3-24,-102 19 9,0 0-9,115-23 9,19-2-9,-134 25 8,0 0-8,145-26 8,31-9-8,-176 35 7,0 0-7,209-33 8,23 0-8,-232 33 19,0 0-19,278-33 20,41-1-20,-319 34 31,0 0-31,356-42 31,43-6-31,-399 48 46,0 0-46,441-57 46,34-4-46,-475 61 76,0 0-76,475-57 77,3 14-77,-478 43 84,0 0-84,462-30 84,-22 15-84,-440 15 78,0 0-78,399-12 79,-36 8-79,-363 4 63,0 0-63,314-5 64,-42-2-64,-272 7 80,0 0-80,235-12 80,-32-5-80,-203 17 70,0 0-70,199-19 71,6-9-19,91-90-52</inkml:trace>
  <inkml:trace contextRef="#ctx0" brushRef="#br0" timeOffset="254737.0661">30620 5010 863,'0'0'0,"0"0"0,-7-28 0,7 28 51,0 0-51,-7-26 52,-4 2-52,11 24 97,0 0-97,-8-19 97,2 7-97,6 12 84,0 0-84,-1-12 84,1 12-84,0 0 68,0 0-68,8-7 68,7 7-68,-15 0 36,0 0-36,26 2 36,13 6-36,-39-8 39,0 0-39,44 12 40,-3 9-40,-41-21 36,0 0-36,37 33 36,-6 14-36,-31-47 31,0 0-31,22 69 31,-8 28-31,-14-97 28,0 0-28,3 105 29,-12-8-29,9-97 26,0 0-26,-14 92 27,-2 2-27,16-94 23,0 0-23,-19 88 23,0-16-23,19-72 30,0 0-30,-18 59 31,6-10-31,12-49 31,0 0-31,-9 38 32,0-9-32,9-29 26,0 0-26,-9 18 27,2-5-27,7-13 31,0 0-31,-7 6 31,0-6-31,7 0 28,0 0-28,-7-7 29,-2 2-29,9 5 20,0 0-20,-7-7 20,7 1-20,0 6 16,0 0-16,11-8 17,10 1-17,0 2-1646</inkml:trace>
  <inkml:trace contextRef="#ctx0" brushRef="#br0" timeOffset="255271.8798">30142 5756 707,'0'0'0,"0"0"0,0 0 0,0 0 51,0 0-51,-9-11 51,-1 6-51,10 5 100,0 0-100,-9-7 101,9 7-101,0 0 74,0 0-74,-2-5 75,2 5-75,0 0 51,0 0-51,14 12 51,9 6-51,-23-18 41,0 0-41,28 31 41,4 5-41,-32-36 45,0 0-45,35 45 46,6 4-46,-41-49 46,0 0-46,46 51 47,10 7-47,-56-58 40,0 0-40,62 51 41,0-9-41,-62-42 47,0 0-47,62 31 47,-8-14-47,-54-17 54,0 0-54,57 7 55,6-14-55,-63 7 42,0 0-42,71-15 42,8-15-42,-79 30 38,0 0-38,83-32 38,-2-3-38,-81 35 35,0 0-35,67-29 35,-14 4-35,-53 25 28,0 0-28,50-20 28,-3 1-28,-47 19 19,0 0-19,39-18 19,-14 6-19,-25 12 3,0 0-3,32-7 3,19 2-3,0-4-1546</inkml:trace>
  <inkml:trace contextRef="#ctx0" brushRef="#br0" timeOffset="323834.9934">28352 6298 415,'0'0'0,"0"0"0,0 0 0,0 0 11,0 0-11,0 0 11,0 0-11,0 0 39,0 0-39,0 0 39,-5-20-39,5 20 84,0 0-84,0 0 84,0 0-84,0 0 106,0 0-106,-7-5 107,7 5-107,0 0 61,0 0-61,-5 9 61,-2 7-61,7-16 60,0 0-60,-14 36 61,-11 30-61,25-66 53,0 0-53,-30 84 54,-5 17-54,35-101 57,0 0-57,-32 112 58,11 18-58,21-130 64,0 0-64,-16 133 64,9-8-64,7-125 53,0 0-53,7 118 53,14-6-53,-21-112 41,0 0-41,34 99 41,11-28-41,-45-71 26,0 0-26,55 57 26,5-19-26,0 2-1237</inkml:trace>
  <inkml:trace contextRef="#ctx0" brushRef="#br0" timeOffset="324774.9418">28945 6836 695,'0'0'0,"0"0"0,0 0 0,0 0 32,0 0-32,0 0 32,0 0-32,0 0 30,0 0-30,-3 20 31,-8 3-31,11-23 52,0 0-52,-9 29 53,2 3-53,7-32 69,0 0-69,-1 32 70,1 5-70,0-37 57,0 0-57,3 36 58,2-8-58,-5-28 58,0 0-58,8 29 59,-1-1-59,-7-28 50,0 0-50,8 28 51,5-4-51,-13-24 36,0 0-36,12 21 36,2-1-36,-1 1-1042</inkml:trace>
  <inkml:trace contextRef="#ctx0" brushRef="#br0" timeOffset="325094.4375">29325 6787 1054,'0'0'0,"0"0"0,0 0 0,0 0 34,0 0-34,-2 7 34,-5 2-34,7-9 44,0 0-44,-7 15 45,0 8-45,7-23 52,0 0-52,-4 31 52,1 9-52,3-40 43,0 0-43,-4 40 43,1-2-43,3-38 33,0 0-33,-2 36 34,0 0-34,2-36 33,0 0-33,-5 35 33,-6-2-33,11-33 32,0 0-32,-12 26 33,1 0-33,11-26 19,0 0-19,-7 26 20,4 5-20,3-31 14,0 0-14,3 33 14,8-6-14,-2 3-1190</inkml:trace>
  <inkml:trace contextRef="#ctx0" brushRef="#br0" timeOffset="325835.1162">29699 6213 572,'0'0'0,"-4"8"0,-3 13 0,7-21 30,0 0-30,-10 31 31,-3 7-31,13-38 59,0 0-59,-10 49 59,-2 11-59,12-60 46,0 0-46,-9 64 47,5 4-47,4-68 52,0 0-52,0 62 52,4-10-52,-4-52 41,0 0-41,5 40 42,-1-4-42,-4-36 31,0 0-31,-4 28 32,-7-6-32,11-22 24,0 0-24,-19 19 24,-7-6-24,-1 2-797</inkml:trace>
  <inkml:trace contextRef="#ctx0" brushRef="#br0" timeOffset="326343.1567">29304 6587 1043,'0'0'0,"0"0"0,8 1 0,-8-1 5,0 0-5,11 5 6,1 1-6,-12-6 7,0 0-7,23 7 7,20 5-7,-43-12 17,0 0-17,46 7 17,0-2-17,-46-5 26,0 0-26,49 3 26,11-6-26,-60 3 29,0 0-29,60-9 29,-11-3-29,-49 12 29,0 0-29,44-21 29,-5-5-29,-39 26 33,0 0-33,32-26 34,-13 2-34,-19 24 30,0 0-30,9-24 31,-10-7-31,1 31 25,0 0-25,-13-28 26,-6 7-26,19 21 20,0 0-20,-23-15 20,0 1-20,23 14 16,0 0-16,-27-12 16,-1 5-16,28 7 13,0 0-13,-26 3 14,5 9-14,21-12 13,0 0-13,-15 25 14,8 14-14,7-39 18,0 0-18,2 45 18,7 13-18,-9-58 20,0 0-20,18 57 20,8-9-20,-26-48 22,0 0-22,30 40 22,0-12-22,-30-28 22,0 0-22,25 24 23,-4-12-23,-21-12 23,0 0-23,25 3 24,10-6-24,-35 3 19,0 0-19,39-9 19,0-6-19,-39 15 18,0 0-18,35-18 18,-5-6-18,-30 24 13,0 0-13,25-28 14,-10-8-14,-15 36 10,0 0-10,9-36 10,-10 8-10,1 28 9,0 0-9,-13-15 9,-6 13-9,19 2 8,0 0-8,-21 12 8,3 12-8,18-24 8,0 0-8,-11 33 8,10 5-8,1-38 8,0 0-8,8 43 8,12-1-8,-20-42 3,0 0-3,26 52 4,8 12-4,-34-64 0,0 0 0,40 64 0,6-12 0,0 1-1426</inkml:trace>
  <inkml:trace contextRef="#ctx0" brushRef="#br0" timeOffset="326988.198">30444 7000 1043,'0'0'0,"0"0"0,-14-7 0,14 7 46,0 0-46,-9-3 46,9 3-46,0 0 39,0 0-39,-7 7 40,1 10-40,6-17 59,0 0-59,-10 28 59,-6 5-59,16-33 37,0 0-37,-18 39 37,1 1-37,17-40 35,0 0-35,-16 45 35,2 9-35,14-54 50,0 0-50,-9 59 51,4-2-51,5-57 77,0 0-77,-2 48 77,5-8-77,-3-40 67,0 0-67,4 26 68,-1-12-68,-3-14 55,0 0-55,7-4 56,11-23-56,-18 27 42,0 0-42,21-44 42,-1-14-42,-20 58 43,0 0-43,16-65 44,-8 5-44,-8 60 32,0 0-32,2-59 32,-7 5-32,5 54 28,0 0-28,-11-48 29,-1 3-29,12 45 22,0 0-22,-11-33 22,4 14-22,7 19 19,0 0-19,-3-9 20,3 9-20,0 0 12,0 0-12,0 16 13,5 13-13,-5-29 9,0 0-9,11 32 9,4 0-9,-15-32 6,0 0-6,25 33 7,7 4-7,-32-37 7,0 0-7,39 33 8,7-2-8,-46-31 8,0 0-8,47 27 8,4-4-8,-51-23 9,0 0-9,57 12 10,6-12-10,-63 0 9,0 0-9,68-12 10,-3-12-10,-65 24 11,0 0-11,62-38 11,-15-11-11,-47 49 9,0 0-9,28-67 9,-17-22-9,-11 89 6,0 0-6,-5-90 6,-18 9-6,23 81 7,0 0-7,-35-73 7,-11 18-7,46 55 3,0 0-3,-44-38 4,8 19-4,36 19 0,0 0 0,-19 0 1,14 21-1,5-21 0,0 0 0,15 33 0,21 10 0,-36-43-8,0 0 8,53 57-8,15 16 8,-68-73-29,0 0 29,76 79-28,-2-6 28,2 3-1799</inkml:trace>
  <inkml:trace contextRef="#ctx0" brushRef="#br0" timeOffset="327709.4913">31409 7111 1345,'0'0'0,"-14"-5"0,-14-7 0,28 12 0,0 0 0,-34-16 1,-1 7-1,35 9-1,0 0 1,-34-3-1,4 10 1,30-7 1,0 0-1,-26 14 1,-1 8-1,27-22 16,0 0-16,-24 30 16,-1-1-16,25-29 48,0 0-48,-21 35 48,8 1-48,13-36 69,0 0-69,-5 45 69,10 3-69,-5-48 71,0 0-71,16 49 71,14-8-71,-30-41 56,0 0-56,44 35 56,18-14-56,-62-21 45,0 0-45,69 7 45,0-11-45,-69 4 42,0 0-42,62-21 42,-20-6-42,-42 27 34,0 0-34,26-40 35,-15-9-35,-11 49 27,0 0-27,-5-48 28,-15 8-28,20 40 21,0 0-21,-28-36 21,-9 6-21,37 30 16,0 0-16,-41-24 17,1 2-17,40 22 13,0 0-13,-37-14 14,10 7-14,27 7 10,0 0-10,-17 3 11,4 3-11,13-6 9,0 0-9,-3 10 10,6-1-10,-3-9 7,0 0-7,9 8 8,5-1-8,-14-7 6,0 0-6,28 5 6,24 2-6,-52-7 3,0 0-3,53 2 4,-15 0-4,-38-2 2,0 0-2,41-4 2,15-8-2,-56 12 2,0 0-2,53-15 3,-21 3-3,-32 12 3,0 0-3,27-19 3,-1-4-3,-26 23 3,0 0-3,25-28 4,-9-5-4,-16 33 4,0 0-4,5-34 4,-12 4-4,7 30 5,0 0-5,-14-22 5,-6 10-5,20 12 4,0 0-4,-19 0 5,1 10-5,18-10 4,0 0-4,-14 21 4,4 10-4,10-31 3,0 0-3,-6 38 4,6 5-4,0-43 3,0 0-3,6 40 3,10 2-3,-16-42 2,0 0-2,26 40 3,13-1-3,-39-39 2,0 0-2,48 38 2,10-1-2,-58-37 2,0 0-2,56 27 2,-13-11-2,-43-16 1,0 0-1,37 2 2,-4-14-2,-33 12 3,0 0-3,32-26 3,-4-14-3,-28 40 3,0 0-3,20-45 4,-12-2-4,-8 47 5,0 0-5,2-50 6,-7-2-6,5 52 7,0 0-7,-7-54 8,2 4-8,5 50 8,0 0-8,0-38 9,5 7-9,-5 31 5,0 0-5,7-17 5,2 13-5,-9 4 3,0 0-3,16 12 3,10 25-3,1-1-1814</inkml:trace>
  <inkml:trace contextRef="#ctx0" brushRef="#br0" timeOffset="327969.8266">32311 7611 1278,'0'0'0,"0"0"0,-20 16 0,20-16 10,0 0-10,-21 15 10,-7 6-10,28-21 25,0 0-25,-30 24 25,4 2-25,26-26 22,0 0-22,-23 31 23,7 0-23,16-31 39,0 0-39,-13 30 40,8-6-40,5-24 36,0 0-36,0 16 37,5-3-37,-5-13 27,0 0-27,7 7 28,0-10-28,1 1-1140</inkml:trace>
  <inkml:trace contextRef="#ctx0" brushRef="#br0" timeOffset="329254.6519">32471 6856 1043,'0'0'0,"0"0"0,18-5 0,-18 5 2,0 0-2,14-8 3,-3 1-3,-11 7 15,0 0-15,21-7 15,21-2-15,-42 9 30,0 0-30,39-9 31,-16 6-31,-23 3 27,0 0-27,14 0 28,-3 0-28,-11 0 37,0 0-37,12 7 38,4 5-38,-16-12 37,0 0-37,11 26 37,-15 21-37,4-47 32,0 0-32,-14 52 33,-18 5-33,32-57 32,0 0-32,-40 53 33,-5-4-33,45-49 37,0 0-37,-44 45 38,4-2-38,40-43 45,0 0-45,-37 33 45,7-2-45,30-31 40,0 0-40,-27 30 41,11-3-41,16-27 34,0 0-34,-5 18 35,9-6-35,-4-12 25,0 0-25,8 10 26,7-1-26,-15-9 21,0 0-21,22 3 22,10-3-22,-32 0 19,0 0-19,46-10 19,11-8-19,-57 18 16,0 0-16,63-20 16,2-8-16,-65 28 13,0 0-13,57-24 14,-9 3-14,-48 21 13,0 0-13,38-19 14,-4 2-14,-34 17 14,0 0-14,26-16 14,-6-3-14,-20 19 13,0 0-13,16-17 13,-4-4-13,-12 21 11,0 0-11,11-16 12,-4 4-12,-7 12 10,0 0-10,3-8 11,-5-1-11,2 9 11,0 0-11,-7-2 12,-9 9-12,16-7 11,0 0-11,-22 12 11,-7 7-11,29-19 10,0 0-10,-30 23 11,-3 3-11,33-26 11,0 0-11,-32 26 12,7 5-12,25-31 10,0 0-10,-19 28 11,7-2-11,12-26 10,0 0-10,-8 20 10,10-6-10,-2-14 8,0 0-8,6 9 8,-6-9-8,0 0 6,0 0-6,17 0 7,6-4-7,-23 4 6,0 0-6,27-12 7,-1 0-7,-26 12 9,0 0-9,27-19 10,-3 2-10,-24 17 11,0 0-11,21-24 11,-3-4-11,-18 28 11,0 0-11,12-28 11,-5-1-11,-7 29 10,0 0-10,2-33 11,-5-3-11,3 36 10,0 0-10,-4-45 10,1 1-10,3 44 8,0 0-8,1-45 8,6 0-8,-7 45 4,0 0-4,9-38 4,0 17-4,-9 21 1,0 0-1,16-17 2,12-2-2,-28 19 0,0 0 0,30-17 1,-5 6-1,-25 11 0,0 0 0,26-8 0,8 3 0,-34 5-1,0 0 1,30-7-1,-12 3 1,-18 4-2,0 0 2,12 0-1,-1 2 1,-11-2-3,0 0 3,8 9-2,3 8 2,-11-17-3,0 0 3,2 24-2,-18 9 2,16-33-6,0 0 6,-27 38-5,-10 7 5,37-45-7,0 0 7,-39 45-6,1 4 6,38-49-6,0 0 6,-32 41-6,5 2 6,27-43-5,0 0 5,-19 37-5,12-4 5,7-33-4,0 0 4,0 27-4,5-6 4,-5-21-3,0 0 3,13 21-2,8 1 2,-21-22-2,0 0 2,24 14-2,5-4 2,-29-10-3,0 0 3,31 2-2,5-2 2,-36 0-1,0 0 1,37-5-1,5-4 1,-42 9-1,0 0 1,39-12 0,-7 0 0,-32 12 0,0 0 0,26-15 0,-3-4 0,-23 19 0,0 0 0,20-21 0,-5 0 0,-15 21 0,0 0 0,13-24 0,-6-4 0,-7 28 0,0 0 0,-2-21 1,-5 6-1,7 15 0,0 0 0,-11-5 1,-4 5-1,15 0 1,0 0-1,-20 8 2,-3 4-2,23-12 1,0 0-1,-21 18 2,3 1-2,18-19 1,0 0-1,-14 20 1,5 3-1,9-23 0,0 0 0,-5 21 1,7-1-1,-2-20 0,0 0 0,3 18 0,3-4 0,-6-14 0,0 0 0,7 10 0,0-3 0,-7-7 0,0 0 0,7 3 0,-7-3 0,0 0 0,0 0 0,12-3 0,4-9 0,-16 12 0,0 0 0,25-21 0,3-3 0,-28 24 0,0 0 0,27-24 0,-10 5 0,-17 19 0,0 0 0,14-21 1,-1-10-1,-13 31 0,0 0 0,3-30 1,-13 6-1,10 24 0,0 0 0,-22-16 0,-9 4 0,31 12 0,0 0 0,-32-3 0,4 13 0,28-10 0,0 0 0,-20 14 0,11 9 0,1 1-1692</inkml:trace>
  <inkml:trace contextRef="#ctx0" brushRef="#br0" timeOffset="329650.6004">33430 6367 1297,'0'0'0,"0"0"45,0 0-45,0 0 46,12 24-46,-12-24 31,0 0-31,14 33 32,6 24-32,-20-57 50,0 0-50,17 73 51,1 15-51,-18-88 77,0 0-77,3 104 78,-15 34-78,12-138 56,0 0-56,-26 149 57,-19 17-57,45-166 67,0 0-67,-56 154 67,-8-17-67,64-137 54,0 0-54,-65 121 54,2-9-54,63-112 50,0 0-50,-62 97 50,2-15-50,60-82 33,0 0-33,-76 60 34,-23-16-34,-1-1-1612</inkml:trace>
  <inkml:trace contextRef="#ctx0" brushRef="#br0" timeOffset="331179.0131">28684 7381 583,'0'0'0,"0"0"0,0 0 0,0 0 28,0 0-28,0 0 29,0 0-29,0 0 43,0 0-43,0 0 44,-24-4-44,24 4 55,0 0-55,-13 0 55,-3 4-55,16-4 53,0 0-53,-14 3 53,5-3-53,9 0 33,0 0-33,-7 0 34,7 0-34,0 0 29,0 0-29,0 0 30,0 0-30,0 0 41,0 0-41,0 0 42,0 0-42,0 0 44,0 0-44,0 0 44,0 0-44,0 0 47,0 0-47,0 0 47,0 0-47,0 0 47,0 0-47,7 0 48,7-3-48,-14 3 44,0 0-44,23-9 45,9 1-45,-32 8 36,0 0-36,37-11 37,-1 2-37,-36 9 37,0 0-37,35-8 38,-3-3-38,-32 11 17,0 0-17,31-5 18,1 9-18,0-1-1216</inkml:trace>
  <inkml:trace contextRef="#ctx0" brushRef="#br0" timeOffset="331809.1433">29099 7445 628,'0'0'0,"0"0"0,0 0 0,0 0 2,0 0-2,-7 5 3,7-5-3,0 0 27,0 0-27,0 0 28,0 0-28,0 0 52,0 0-52,-2 7 52,2-7-52,0 0 57,0 0-57,0 0 58,0 0-58,0 0 70,0 0-70,11-3 70,5-4-70,-16 7 75,0 0-75,33-14 76,17-7-76,-50 21 101,0 0-101,49-19 102,-19 7-102,-30 12 103,0 0-103,25-9 103,3-1-103,-28 10 52,0 0-52,25-5 53,-9-1-53,-1 3-1224</inkml:trace>
  <inkml:trace contextRef="#ctx0" brushRef="#br0" timeOffset="332617.1178">28845 6900 561,'0'0'0,"0"0"0,0 0 0,0 0 33,0 0-33,-21-16 33,14 8-33,7 8 36,0 0-36,-6-13 37,1 6-37,5 7 21,0 0-21,0 0 21,0 0-21,0 0 13,0 0-13,-5-5 14,5 5-14,0 0 8,0 0-8,0 0 8,-2 5-8,2-5 13,0 0-13,-12 16 14,-18 13-14,30-29 18,0 0-18,-43 40 19,-19 12-19,62-52 21,0 0-21,-68 57 22,-3 7-22,71-64 28,0 0-28,-63 49 29,13-30-29,1 2-652</inkml:trace>
  <inkml:trace contextRef="#ctx0" brushRef="#br0" timeOffset="333890.8097">29346 6758 595,'0'0'0,"0"0"0,0 0 0,0 0 78,0 0-78,0 0 79,-25 21-79,25-21 54,0 0-54,-21 8 55,-9 4-55,30-12 68,0 0-68,-37 12 68,-14 6-68,51-18 41,0 0-41,-51 22 41,5 4-41,46-26 26,0 0-26,-32 23 27,20-9-27,-1-1-789</inkml:trace>
  <inkml:trace contextRef="#ctx0" brushRef="#br0" timeOffset="335742.9986">28663 7263 684,'0'0'0,"0"0"0,0 0 0,0 0 26,0 0-26,0 0 26,0 0-26,0 0 77,0 0-77,18 4 78,-15 4-78,-3-8 84,0 0-84,4 9 84,1-2-84,-5-7 54,0 0-54,7 8 55,0 8-55,-7-16 37,0 0-37,7 17 38,-1-10-38,-6-7 26,0 0-26,0 0 26,3 9-26,-3-9 24,0 0-24,0 0 24,9 0-24,-9 0 25,0 0-25,7 0 26,2-4-26,-9 4 33,0 0-33,10-3 33,4 0-33,-14 3 42,0 0-42,16-6 43,0-1-43,-16 7 40,0 0-40,21-5 40,8-2-40,-29 7 34,0 0-34,31-5 34,5-4-34,-36 9 25,0 0-25,46-10 25,14 0-25,-60 10 19,0 0-19,56-7 20,-26 0-20,0 2-1277</inkml:trace>
  <inkml:trace contextRef="#ctx0" brushRef="#br0" timeOffset="338476.0634">28381 8135 371,'0'0'0,"0"0"0,0 0 0,0 0 4,0 0-4,0 0 5,0 0-5,0 0 24,0 0-24,0 0 25,0 0-25,0 0 61,0 0-61,-14-15 62,14 15-62,0 0 111,0 0-111,0 0 112,0 0-112,0 0 54,0 0-54,0 0 55,0 0-55,0 0 70,0 0-70,0 0 70,10-5-70,-10 5 97,0 0-97,9-7 98,3-4-98,-12 11 94,0 0-94,18-12 94,3 2-94,-21 10 82,0 0-82,34-11 83,19-1-83,-53 12 74,0 0-74,67-10 74,17 3-74,-84 7 68,0 0-68,99-7 69,16-2-69,-115 9 57,0 0-57,138-8 58,31-1-58,-169 9 49,0 0-49,214-9 50,41-1-50,-255 10 45,0 0-45,278-9 45,14 1-45,-292 8 39,0 0-39,293-2 39,-7 12-39,-286-10 39,0 0-39,272 14 39,-13 0-39,-259-14 30,0 0-30,251 12 31,-13 2-31,-238-14 22,0 0-22,223 14 23,-17 0-23,-206-14 22,0 0-22,193 12 23,-10 0-23,-183-12 18,0 0-18,159 10 18,-23 1-18,-136-11 13,0 0-13,107 10 13,-27 1-13,-80-11 11,0 0-11,56 10 11,-22-5-11,-34-5 1,0 0-1,16 7 1,-6-4-1,-10-3-1,0 0 1,0 0 0,-3 9 0,-1-4-1855</inkml:trace>
  <inkml:trace contextRef="#ctx0" brushRef="#br0" timeOffset="342510.1009">27790 8128 337,'0'0'0,"0"0"0,0 0 0,0 0 3,0 0-3,0 0 3,0 0-3,0 0 7,0 0-7,0 0 8,0 0-8,0 0 29,0 0-29,19 7 29,-3-5-29,-16-2 59,0 0-59,30-2 60,16-1-60,-46 3 40,0 0-40,54-9 40,10-5-40,-64 14 30,0 0-30,83-13 30,26 0-30,-109 13 41,0 0-41,134-17 41,31-2-41,-165 19 61,0 0-61,201-22 61,37-4-61,-238 26 59,0 0-59,275-25 60,25 3-60,-300 22 56,0 0-56,327-26 56,6-7-56,-333 33 49,0 0-49,325-28 49,-21 8-49,-304 20 41,0 0-41,282-21 41,-19 5-41,-263 16 47,0 0-47,238-10 47,-17 5-47,-221 5 43,0 0-43,204-5 44,-8 3-44,-196 2 39,0 0-39,184-2 40,-11-1-40,-173 3 28,0 0-28,167-7 28,3-7-28,-170 14 18,0 0-18,145-21 19,-29-10-19,-1 1-1173</inkml:trace>
  <inkml:trace contextRef="#ctx0" brushRef="#br0" timeOffset="349203.1362">28882 6926 494,'0'0'0,"0"0"0,0 0 0,0 0 7,0 0-7,0 0 7,0 0-7,0 0 26,0 0-26,0 0 26,0 0-26,0 0 38,0 0-38,0 0 39,0 0-39,0 0 42,0 0-42,0 0 42,0 0-42,0 0 29,0 0-29,0 0 30,0 0-30,0 0 30,0 0-30,0 0 30,0 0-30,0 0 28,0 0-28,0 0 28,0 0-28,0 0 34,0 0-34,0 0 34,0 0-34,0 0 37,0 0-37,0 0 37,0 0-37,0 0 35,0 0-35,0 0 35,-14 19-35,14-19 37,0 0-37,-2 5 38,0 2-38,2-7 38,0 0-38,-3 5 39,-4 5-39,7-10 36,0 0-36,-16 14 36,-12 2-36,28-16 34,0 0-34,-41 15 35,-14 1-35,55-16 33,0 0-33,-63 21 34,1 6-34,0-1-1041</inkml:trace>
  <inkml:trace contextRef="#ctx0" brushRef="#br0" timeOffset="401379.3125">28896 7499 225,'0'0'0,"0"0"0,0 0 0,0 0 17,0 0-17,0 0 17,-5 19-17,5-19 46,0 0-46,-7 3 47,-4 2-47,11-5 59,0 0-59,-11 0 60,3 4-60,8-4 56,0 0-56,-9 3 57,-2 2-57,11-5 42,0 0-42,-12 0 42,0 4-42,12-4 37,0 0-37,-9 0 37,2-4-37,7 4 34,0 0-34,0 0 35,-6-12-35,6 12 45,0 0-45,0 0 46,-1-8-46,1 8 47,0 0-47,0 0 47,0 0-47,0 0 41,0 0-41,7-4 41,1 1-41,-8 3 32,0 0-32,20 3 32,15 4-32,-35-7 28,0 0-28,43 9 29,1-4-29,-44-5 21,0 0-21,51 0 22,14-5-22,-65 5 17,0 0-17,72-16 17,8-12-17,-80 28 14,0 0-14,79-32 14,4-12-14,-83 44 10,0 0-10,81-41 11,-5 4-11,-76 37 5,0 0-5,64-27 6,-22 13-6,-42 14 4,0 0-4,37 5 4,6 12-4,-43-17 2,0 0-2,28 23 3,-25-6-3,1 2-952</inkml:trace>
  <inkml:trace contextRef="#ctx0" brushRef="#br0" timeOffset="404168.1779">27971 8016 147,'0'0'0,"0"0"0,0 0 0,0 0 5,0 0-5,-26 26 6,6-19-6,20-7 7,0 0-7,-17 5 7,1 2-7,16-7 9,0 0-9,-12 5 9,12-5-9,0 0 8,0 0-8,-8 2 8,8-2-8,0 0 12,0 0-12,0 0 12,-3 7-12,3-7 17,0 0-17,0 0 18,0 0-18,0 0 32,0 0-32,0 0 33,0 0-33,0 0 66,0 0-66,0 0 67,7-4-67,-7 4 80,0 0-80,0 0 80,0 0-80,0 0 69,0 0-69,14-3 70,16-2-70,-30 5 56,0 0-56,46-9 57,18-3-57,-64 12 45,0 0-45,82-12 45,30-2-45,-112 14 32,0 0-32,136-16 33,26-1-33,-162 17 34,0 0-34,180-12 34,16 8-34,-196 4 42,0 0-42,219 4 42,14 6-42,-233-10 38,0 0-38,264 12 39,38 1-39,-302-13 36,0 0-36,351-16 37,50-36-37,1 4-939</inkml:trace>
  <inkml:trace contextRef="#ctx0" brushRef="#br0" timeOffset="406482.486">27784 6815 471,'0'0'0,"0"0"0,-7 24 0,7-24 25,0 0-25,-9 49 26,-10 32-26,19-81 96,0 0-96,-21 97 97,1 12-97,20-109 85,0 0-85,-12 114 85,7 18-85,5-132 66,0 0-66,9 142 66,15 18-66,-24-160 49,0 0-49,30 167 50,6-6-50,-1 0-777</inkml:trace>
  <inkml:trace contextRef="#ctx0" brushRef="#br0" timeOffset="415679.0386">28810 10394 785,'0'0'0,"0"0"0,0 0 0,0 0 16,0 0-16,-2-18 17,-2 12-17,4 6 45,0 0-45,-5-9 46,-2-3-46,7 12 62,0 0-62,-7-16 62,2-3-62,5 19 66,0 0-66,-2-21 67,2 1-67,0 20 40,0 0-40,5-28 40,7-3-40,-12 31 31,0 0-31,18-35 31,5-5-31,-23 40 28,0 0-28,26-43 28,3 3-28,-29 40 30,0 0-30,28-34 31,-2 8-31,-26 26 31,0 0-31,29-19 31,1 7-31,-30 12 26,0 0-26,31-7 27,-1 7-27,-30 0 18,0 0-18,30 8 19,4 13-19,-34-21 15,0 0-15,26 33 15,-10 14-15,-16-47 11,0 0-11,4 52 11,-11 5-11,7-57 9,0 0-9,-20 65 10,-17 12-10,37-77 7,0 0-7,-44 79 8,-5 8-8,49-87 6,0 0-6,-48 79 6,4-18-6,44-61 5,0 0-5,-42 54 5,5-11-5,37-43 6,0 0-6,-36 38 6,5-4-6,31-34 8,0 0-8,-30 33 8,3-1-8,27-32 11,0 0-11,-23 29 12,0-1-12,23-28 17,0 0-17,-17 20 17,6-7-17,11-13 20,0 0-20,-5 6 20,3 3-20,2-9 19,0 0-19,0 0 20,0 0-20,0 0 19,0 0-19,23 0 19,26-15-19,-49 15 18,0 0-18,57-20 18,3 3-18,-60 17 17,0 0-17,60-17 17,-2 1-17,-58 16 15,0 0-15,55-15 15,-4 6-15,-51 9 5,0 0-5,53 0 6,5 4-6,-58-4 0,0 0 0,49 1 1,-17-6-1,-2-4-1440</inkml:trace>
  <inkml:trace contextRef="#ctx0" brushRef="#br0" timeOffset="416150.9283">29648 10532 886,'0'0'0,"0"0"0,16 0 0,-16 0 115,0 0-115,17-3 115,8-4-115,-25 7 94,0 0-94,39-11 94,24-6-94,-63 17 60,0 0-60,83-22 61,14-8-61,-97 30 13,0 0-13,96-27 14,-10 7-14,-86 20 5,0 0-5,67-13 6,-26 2-6,-41 11 6,0 0-6,30-7 7,-2 2-7,-28 5 0,0 0 0,30-5 1,0-2-1,0 0-1048</inkml:trace>
  <inkml:trace contextRef="#ctx0" brushRef="#br0" timeOffset="416736.0781">31211 9715 662,'0'0'0,"0"0"0,7-7 0,-7 7 18,0 0-18,7-5 18,-7 5-18,0 0 34,0 0-34,11-10 34,-11 10-34,0 0 60,0 0-60,4 10 60,-19 2-60,15-12 55,0 0-55,-22 21 56,-12 9-56,34-30 51,0 0-51,-42 34 52,-4 2-52,46-36 47,0 0-47,-53 37 47,-4-4-47,57-33 44,0 0-44,-53 40 44,11-2-44,42-38 45,0 0-45,-33 39 46,10-4-46,23-35 39,0 0-39,-20 29 40,4-4-40,16-25 33,0 0-33,-10 19 34,6-9-34,4-10 30,0 0-30,0 10 30,2-3-30,-2-7 27,0 0-27,0 0 27,7 9-27,-7-9 21,0 0-21,12 3 21,13 3-21,-25-6 19,0 0-19,37 8 19,18 1-19,-55-9 14,0 0-14,55 7 14,-13-2-14,-42-5 12,0 0-12,37 7 12,-4 5-12,-33-12 9,0 0-9,27 12 9,-6 0-9,-21-12 10,0 0-10,18 18 10,-4 4-10,-14-22 8,0 0-8,12 24 8,-5 2-8,-7-26 6,0 0-6,7 23 7,2-6-7,0 2-1314</inkml:trace>
  <inkml:trace contextRef="#ctx0" brushRef="#br0" timeOffset="417083.3041">31183 9999 796,'0'0'0,"0"0"0,0 0 0,0 0 47,0 0-47,0 0 47,7 0-47,-7 0 68,0 0-68,0 0 69,0 0-69,0 0 56,0 0-56,2 19 56,0 5-56,-2-24 41,0 0-41,0 37 41,-7 8-41,7-45 38,0 0-38,-9 53 38,-2 10-38,11-63 44,0 0-44,-9 69 45,2 11-45,7-80 49,0 0-49,-7 84 50,-2-1-50,9-83 57,0 0-57,-7 73 57,6-11-57,1-62 50,0 0-50,-2 58 50,-2-8-50,4-50 45,0 0-45,-5 43 46,-2-17-46,7-26 37,0 0-37,-7 7 37,-7-28-37,0-3-1338</inkml:trace>
  <inkml:trace contextRef="#ctx0" brushRef="#br0" timeOffset="419613.0965">28190 11437 550,'0'0'0,"0"0"0,0 0 0,0 0 12,0 0-12,0 0 12,0 0-12,0 0 32,0 0-32,0 0 32,0 0-32,0 0 34,0 0-34,-14 21 35,10-7-35,4-14 27,0 0-27,-1 14 27,2-7-27,-1-7 20,0 0-20,9 7 20,7 1-20,-16-8 14,0 0-14,37 9 14,23-4-14,-60-5 17,0 0-17,76 0 18,16-5-18,-92 5 47,0 0-47,115-12 47,29-7-47,-144 19 87,0 0-87,170-21 87,31-3-87,-201 24 86,0 0-86,224-26 87,20-2-87,-244 28 68,0 0-68,248-28 68,-4-3-68,-244 31 62,0 0-62,238-27 63,-8 6-63,-230 21 66,0 0-66,217-18 67,-14 1-67,-203 17 56,0 0-56,187-15 57,-20 1-57,-167 14 60,0 0-60,134-11 60,-33 4-60,-101 7 54,0 0-54,74-5 55,-24 2-55,-50 3 44,0 0-44,40-7 45,-8-7-45,0 0-1538</inkml:trace>
  <inkml:trace contextRef="#ctx0" brushRef="#br0" timeOffset="525798.117">29367 14223 281,'0'0'0,"0"0"0,-5 23 0,5-23 11,0 0-11,-2 14 12,2-6-12,0-8 53,0 0-53,0 0 54,0 0-54,0 0 53,0 0-53,0 0 53,0 0-53,0 0 53,0 0-53,0 0 53,11-12-53,-11 12 34,0 0-34,9-13 35,3-7-35,-12 20 29,0 0-29,23-32 30,10-17-30,-33 49 24,0 0-24,50-69 24,19-19-24,-69 88 25,0 0-25,84-97 26,8 2-26,-92 95 23,0 0-23,101-97 23,15-2-23,-116 99 20,0 0-20,115-90 21,-9 17-21,-106 73 26,0 0-26,97-55 26,-11 8-26,-86 47 31,0 0-31,83-38 31,-12 2-31,-71 36 32,0 0-32,55-30 32,-15 8-32,-40 22 36,0 0-36,35-17 36,-3 4-36,-32 13 31,0 0-31,32-10 32,-2 0-32,-30 10 26,0 0-26,26-7 27,-4 2-27,-22 5 20,0 0-20,17-2 20,-3-2-20,-14 4 16,0 0-16,11-1 17,-4-5-17,-7 6 12,0 0-12,9-15 12,0-21-12,-1 1-990</inkml:trace>
  <inkml:trace contextRef="#ctx0" brushRef="#br0" timeOffset="528238.0786">30430 12917 483,'0'0'0,"0"0"0,0 0 0,0 0 17,0 0-17,0 0 17,23-10-17,-23 10 54,0 0-54,14-4 54,5 1-54,-19 3 74,0 0-74,28 0 74,15 1-74,-43-1 60,0 0-60,42 4 61,-8-1-61,-34-3 41,0 0-41,35 9 41,14 10-41,-49-19 40,0 0-40,51 33 40,-3 15-40,-48-48 32,0 0-32,44 61 33,-1 15-33,-43-76 34,0 0-34,33 81 35,-14 2-35,-19-83 40,0 0-40,6 87 40,-12 8-40,6-95 37,0 0-37,-21 88 37,-16-6-37,37-82 32,0 0-32,-42 78 33,0-6-33,42-72 29,0 0-29,-57 64 30,-17-15-30,0-1-1041</inkml:trace>
  <inkml:trace contextRef="#ctx0" brushRef="#br0" timeOffset="575484.8874">4041 13041 1188,'0'0'0,"0"0"0,0 0 0,0 0 52,0 0-52,-1-27 52,9 13-52,-8 14 106,0 0-106,20-14 107,6 0-107,-26 14 80,0 0-80,41-14 80,10 2-80,-51 12 49,0 0-49,62-5 49,5 5-49,-67 0 33,0 0-33,69 12 34,-11 16-34,-58-28 28,0 0-28,42 47 29,-12 17-29,-30-64 26,0 0-26,14 72 27,-10 1-27,-4-73 30,0 0-30,-7 66 31,-9-11-31,16-55 28,0 0-28,-18 50 29,6-6-29,12-44 24,0 0-24,-11 36 25,8-12-25,3-24 22,0 0-22,3 7 22,3-14-22,-6 7 24,0 0-24,14-24 24,3-12-24,-17 36 24,0 0-24,18-45 24,0-11-24,-18 56 24,0 0-24,19-60 25,-5-10-25,-14 70 27,0 0-27,18-64 27,0 11-27,-18 53 23,0 0-23,22-38 24,-4 17-24,-18 21 21,0 0-21,23-10 22,4 11-22,-27-1 17,0 0-17,26 14 17,-1 12-17,-25-26 14,0 0-14,24 40 15,-4 10-15,-20-50 9,0 0-9,14 52 10,-5 0-10,-9-52 7,0 0-7,0 40 7,-2-6-7,2-34 6,0 0-6,-7 30 7,2-6-7,5-24 5,0 0-5,0 19 6,0-5-6,0-14 6,0 0-6,0 0 7,17-9-7,-17 9 8,0 0-8,23-22 9,13-15-9,-36 37 12,0 0-12,40-50 12,1-9-12,-41 59 19,0 0-19,40-65 20,11-5-20,-51 70 24,0 0-24,53-57 25,-7 17-25,-46 40 23,0 0-23,37-24 23,-7 12-23,-30 12 17,0 0-17,25 0 17,-4 12-17,-21-12 12,0 0-12,14 31 13,-1 21-13,-13-52 9,0 0-9,9 68 9,-4 8-9,-5-76 5,0 0-5,5 81 6,-5-5-6,0-76 3,0 0-3,0 83 4,-5 7-4,5-90 1,0 0-1,-9 90 1,0-17-1,0 2-2074</inkml:trace>
  <inkml:trace contextRef="#ctx0" brushRef="#br0" timeOffset="576158.0075">5896 13372 908,'0'0'0,"0"-5"0,0-14 0,0 19 219,0 0-219,5-24 220,1-4-220,-6 28 189,0 0-189,3-31 190,-3 0-190,0 31 50,0 0-50,-5-33 50,1 5-50,4 28 39,0 0-39,-8-24 39,-5 5-39,13 19 37,0 0-37,-16-11 37,-5 10-37,21 1 38,0 0-38,-37 15 39,-18 25-39,55-40 36,0 0-36,-61 50 37,9 11-37,52-61 55,0 0-55,-40 60 56,13 4-56,27-64 56,0 0-56,-14 70 57,14 6-57,0-76 46,0 0-46,11 71 46,10-14-46,-21-57 37,0 0-37,32 43 38,5-14-38,-37-29 29,0 0-29,40 13 29,4-19-29,-44 6 26,0 0-26,46-19 27,-9-17-27,-37 36 22,0 0-22,32-54 23,-9-13-23,-23 67 33,0 0-33,18-71 33,-6 10-33,-12 61 39,0 0-39,5-46 39,-8 13-39,3 33 37,0 0-37,-5-23 38,3 9-38,2 14 33,0 0-33,0 0 33,-9-3-33,9 3 27,0 0-27,0 14 27,2 12-27,-2-26 14,0 0-14,7 34 15,0 4-15,-7-38 6,0 0-6,16 44 6,1 4-6,-17-48 1,0 0-1,23 47 2,0-7-2,-23-40 0,0 0 0,29 33 0,2-13 0,-31-20-1,0 0 1,32 6-1,-2-24 1,2 1-2232</inkml:trace>
  <inkml:trace contextRef="#ctx0" brushRef="#br0" timeOffset="576796.3023">6237 13249 1647,'0'0'0,"0"0"0,0 0 0,0 0 27,0 0-27,7 11 27,-6 4-27,-1-15 39,0 0-39,4 23 39,-2 4-39,-2-27 45,0 0-45,-2 33 45,-2 2-45,4-35 28,0 0-28,0 38 29,6 7-29,-6-45 32,0 0-32,7 41 32,2-1-32,-9-40 49,0 0-49,14 37 49,3-10-49,-17-27 61,0 0-61,23 14 61,6-14-61,-29 0 56,0 0-56,35-14 57,5-13-57,-40 27 49,0 0-49,45-37 50,0-1-50,-45 38 45,0 0-45,41-38 46,-7 9-46,-34 29 33,0 0-33,24-25 33,-8 13-33,-16 12 26,0 0-26,13-10 27,-13 10-27,0 0 22,0 0-22,0 0 23,0 10-23,0-10 18,0 0-18,-4 19 18,4 18-18,0-37 14,0 0-14,7 41 15,7-3-15,-14-38 12,0 0-12,18 37 13,1-3-13,-19-34 9,0 0-9,27 26 10,-1-3-10,-26-23 9,0 0-9,32 12 9,1-12-9,-33 0 8,0 0-8,39-11 9,-3-13-9,-36 24 7,0 0-7,37-34 7,-2-11-7,-35 45 7,0 0-7,32-44 7,-4-2-7,-28 46 5,0 0-5,19-42 6,-6 4-6,-13 38 7,0 0-7,5-31 7,-1 8-7,-4 23 9,0 0-9,-4-14 9,2 4-9,2 10 9,0 0-9,0 0 9,-12-7-9,12 7 7,0 0-7,0 0 8,-5 5-8,5-5 7,0 0-7,-6 12 8,3 14-8,3-26 6,0 0-6,0 35 6,9 1-6,-9-36 4,0 0-4,14 38 4,3 1-4,-17-39 3,0 0-3,23 34 4,0-4-4,-23-30 2,0 0-2,27 22 2,-1-12-2,-26-10 0,0 0 0,23-1 0,-5-13 0,-18 14-9,0 0 9,14-28-9,-9-5 9,4-1-2155</inkml:trace>
  <inkml:trace contextRef="#ctx0" brushRef="#br0" timeOffset="577180.2835">7184 13152 1401,'0'0'0,"6"-1"0,15-5 0,-21 6 59,0 0-59,24-7 60,6-1-60,-30 8 40,0 0-40,29-9 41,10 0-41,-39 9 27,0 0-27,37-12 27,0 4-27,-37 8 8,0 0-8,38-11 9,3-3-9,-41 14 3,0 0-3,37-13 4,-14-1-4,-23 14 2,0 0-2,18-12 3,-13 3-3,-5 9 2,0 0-2,-2-7 3,-7 4-3,9 3 5,0 0-5,-17-2 5,-15 4-5,32-2 10,0 0-10,-32 1 10,9 1-10,23-2 16,0 0-16,-17 14 17,-1 19-17,18-33 33,0 0-33,-14 41 33,14 1-33,0-42 47,0 0-47,9 43 48,7-1-48,-16-42 46,0 0-46,26 39 47,9-4-47,-35-35 51,0 0-51,36 31 52,-12 0-52,-24-31 47,0 0-47,22 32 47,-3 0-47,-19-32 40,0 0-40,12 28 41,-6-4-41,-6-24 40,0 0-40,-6 23 40,-11 3-40,17-26 33,0 0-33,-36 22 34,-13-6-34,49-16 24,0 0-24,-51 10 25,1-8-25,50-2 21,0 0-21,-40-5 22,8-6-22,32 11 17,0 0-17,-23-17 17,9-14-17,14 31 12,0 0-12,0-35 12,16-1-12,-16 36 6,0 0-6,30-40 7,14-8-7,-44 48 3,0 0-3,56-59 4,11-14-4,1 1-1891</inkml:trace>
  <inkml:trace contextRef="#ctx0" brushRef="#br0" timeOffset="577526.5883">7726 12592 1547,'0'0'0,"0"0"0,9-6 0,-9 6 6,0 0-6,9-1 6,-9 1-6,0 0 5,0 0-5,5 22 5,-9 18-5,4-40 53,0 0-53,-1 55 54,-6 15-54,7-70 64,0 0-64,-6 74 64,-4 6-64,10-80 66,0 0-66,-7 86 67,1 9-67,6-95 74,0 0-74,-3 92 74,1-18-74,2-74 69,0 0-69,5 59 69,4-12-69,-9-47 70,0 0-70,11 29 70,5-10-70,-16-19 63,0 0-63,24 4 63,15-16-63,-39 12 51,0 0-51,50-21 52,13-7-52,-63 28 50,0 0-50,69-31 50,-7 0-50,-62 31 42,0 0-42,51-26 42,-10 5-42,-41 21 37,0 0-37,28-8 38,2 13-38,-30-5 24,0 0-24,26 12 25,-3 12-25,-23-24 18,0 0-18,27 26 19,-4 9-19,-23-35 11,0 0-11,28 38 12,2 9-12,-30-47 2,0 0-2,32 43 3,-4-2-3,0-1-2164</inkml:trace>
  <inkml:trace contextRef="#ctx0" brushRef="#br0" timeOffset="578365.0883">9118 13277 1289,'0'0'0,"0"0"0,18-26 0,-18 26 35,0 0-35,12-24 36,-6-4-36,-6 28 28,0 0-28,0-24 28,-4 10-28,4 14 65,0 0-65,-5-12 66,-4 5-66,9 7 69,0 0-69,-19 2 70,-17 15-70,36-17 61,0 0-61,-38 24 61,-1 4-61,39-28 54,0 0-54,-30 33 54,7-6-54,23-27 55,0 0-55,-18 33 55,13-2-55,5-31 58,0 0-58,5 35 59,18-4-59,-23-31 53,0 0-53,35 24 54,11-15-54,-46-9 44,0 0-44,50-2 44,3-12-44,-53 14 39,0 0-39,54-20 40,1-6-40,-55 26 32,0 0-32,41-31 33,-13-1-33,-28 32 32,0 0-32,12-25 32,-15 4-32,3 21 28,0 0-28,-11-16 29,-10 8-29,21 8 27,0 0-27,-19-2 27,-4 9-27,23-7 25,0 0-25,-18 14 26,0 10-26,18-24 18,0 0-18,-9 27 19,9 6-19,0-33 13,0 0-13,13 31 13,6-3-13,-19-28 9,0 0-9,30 19 10,13-5-10,-43-14 5,0 0-5,45 4 5,5-15-5,-50 11 2,0 0-2,48-24 3,-6-12-3,-42 36 5,0 0-5,35-59 6,-12-24-6,-23 83 6,0 0-6,9-97 7,-18-2-7,9 99 7,0 0-7,-32-97 7,-17 7-7,49 90 6,0 0-6,-69-74 6,-21 18-6,90 56 5,0 0-5,-99-32 6,13 25-6,86 7 3,0 0-3,-85 22 4,7 32-4,78-54 0,0 0 0,-67 78 1,14 29-1,53-107 1,0 0-1,-31 128 1,24 17-1,7-145 1,0 0-1,14 166 1,28 13-1,-42-179 1,0 0-1,62 164 2,5-31-2,-67-133 2,0 0-2,81 113 3,7-27-3,-88-86 1,0 0-1,97 64 2,-1-24-2,-96-40 1,0 0-1,97 7 1,2-38-1,-1-4-2109</inkml:trace>
  <inkml:trace contextRef="#ctx0" brushRef="#br0" timeOffset="579014.0989">9881 13808 1401,'0'0'0,"0"0"0,23-41 0,-23 41 180,0 0-180,26-54 180,11-26-180,-37 80 114,0 0-114,44-97 114,16-6-114,-60 103 62,0 0-62,76-118 63,14-22-63,-90 140 29,0 0-29,101-158 30,-2-6-30,-99 164 18,0 0-18,86-135 18,-22 41-18,-64 94 8,0 0-8,44-58 9,-21 26-9,-23 32 6,0 0-6,2-10 7,-13 22-7,11-12 3,0 0-3,-23 31 4,-9 18-4,32-49 3,0 0-3,-32 60 3,10 6-3,22-66 1,0 0-1,-9 66 2,9-4-2,0-62 1,0 0-1,14 64 2,12 4-2,-26-68 1,0 0-1,37 71 1,9 7-1,-46-78 1,0 0-1,46 76 2,-12-9-2,-34-67 1,0 0-1,14 61 2,-18-13-2,4-48 2,0 0-2,-23 43 2,-31 1-2,54-44 2,0 0-2,-71 36 2,-3-13-2,74-23 3,0 0-3,-80 5 4,1-10-4,79 5 3,0 0-3,-72-25 4,10-11-4,62 36 5,0 0-5,-41-45 5,27-7-5,14 52 2,0 0-2,14-59 3,27-7-3,-41 66 3,0 0-3,53-69 3,2 0-3,-1 2-1672</inkml:trace>
  <inkml:trace contextRef="#ctx0" brushRef="#br0" timeOffset="581054.8323">11111 13095 460,'0'0'0,"0"0"0,3-26 0,-3 26 60,0 0-60,0-19 60,0 4-60,0 15 150,0 0-150,-7-13 150,0 3-150,7 10 170,0 0-170,-12-9 170,0 3-170,12 6 135,0 0-135,-16-6 135,-5 5-135,21 1 57,0 0-57,-20 0 58,6 0-58,14 0 63,0 0-63,-11 0 63,1 0-63,10 0 57,0 0-57,-9 1 58,0 3-58,9-4 51,0 0-51,-9 5 52,4 2-52,5-7 43,0 0-43,0 0 44,-9 5-44,9-5 36,0 0-36,0 0 36,0 0-36,0 0 25,0 0-25,-9 9 26,9-9-26,0 0 26,0 0-26,-5 7 26,5-7-26,0 0 22,0 0-22,-9 15 23,-5 1-23,14-16 20,0 0-20,-17 24 21,-1 12-21,18-36 21,0 0-21,-14 42 22,5-6-22,9-36 24,0 0-24,-9 38 24,-3 6-24,12-44 29,0 0-29,-7 39 30,7-2-30,0-37 31,0 0-31,10 36 32,8 0-32,-18-36 32,0 0-32,26 37 32,3-1-32,-29-36 24,0 0-24,31 26 25,10-10-25,-41-16 21,0 0-21,37 0 22,4-16-22,-41 16 19,0 0-19,38-22 19,-4-6-19,-34 28 22,0 0-22,26-31 23,-4-4-23,-22 35 28,0 0-28,14-38 28,-5-2-28,-9 40 27,0 0-27,8-41 28,-6-8-28,-2 49 26,0 0-26,-2-45 27,-1 4-27,3 41 25,0 0-25,-5-30 26,-1 16-26,6 14 20,0 0-20,-3-10 21,3 10-21,0 0 14,0 0-14,-6 4 15,-1 16-15,7-20 11,0 0-11,-5 35 11,2 15-11,3-50 5,0 0-5,-2 55 6,2-3-6,0-52 2,0 0-2,9 49 2,5 1-2,-14-50 1,0 0-1,26 52 1,11 3-1,-37-55 0,0 0 0,37 45 1,7-10-1,-44-35 0,0 0 0,41 17 0,0-17 0,-41 0 0,0 0 0,37-21 0,-6-17 0,-31 38 0,0 0 0,32-45 0,-2-5 0,-30 50-6,0 0 6,32-52-5,0 4 5,-32 48-17,0 0 17,23-52-16,-4 0 16,-19 52-35,0 0 35,16-54-34,-2 1 34,-14 53-48,0 0 48,5-50-47,-1 8 47,-4 42-40,0 0 40,-7-35-39,-4 9 39,11 26-31,0 0 31,-17-19-31,-3 7 31,20 12-26,0 0 26,-26-5-25,-15 7 25,41-2-7,0 0 7,-44 10-7,2 11 7,42-21-2,0 0 2,-36 35-1,13 8 1,23-43 0,0 0 0,-14 52 1,11 3-1,3-55 5,0 0-5,9 52 5,17-7-5,-26-45 12,0 0-12,41 36 13,8-6-13,-49-30 20,0 0-20,60 21 20,0-11-20,-60-10 22,0 0-22,58 0 23,-5-17-23,-53 17 24,0 0-24,41-28 24,-6-10-24,-35 38 26,0 0-26,28-50 27,-15-11-27,-13 61 21,0 0-21,7-59 21,-9 7-21,2 52 19,0 0-19,-5-36 20,-2 15-20,7 21 14,0 0-14,-6-10 14,6 10-14,0 0 12,0 0-12,-8 3 12,-1 28-12,9-31 9,0 0-9,-6 51 9,6 25-9,0-76 6,0 0-6,6 93 6,3 9-6,-9-102 3,0 0-3,8 116 4,-8 16-4,0-132 2,0 0-2,0 140 3,-8 2-3,8-142 1,0 0-1,-13 135 2,-4-21-2,17-114 0,0 0 0,-20 109 1,-6-3-1,26-106 0,0 0 0,-27 97 1,-6-18-1,33-79 0,0 0 0,-46 68 1,-11-15-1,57-53 0,0 0 0,-60 38 0,-3-12 0,63-26-6,0 0 6,-58 11-6,5-18 6,53 7-28,0 0 28,-37-26-27,17-23 27,-3 1-2185</inkml:trace>
  <inkml:trace contextRef="#ctx0" brushRef="#br0" timeOffset="582884.2106">12076 13161 1334,'0'0'0,"9"-16"0,19-25 0,-28 41 5,0 0-5,27-42 5,-8 4-5,-19 38 15,0 0-15,12-34 16,-3 1-16,-9 33 38,0 0-38,0-25 38,-3 13-38,3 12 40,0 0-40,-14 0 41,-18 7-41,32-7 41,0 0-41,-39 16 41,-2 10-41,41-26 49,0 0-49,-40 40 49,-2 13-49,42-53 64,0 0-64,-32 63 64,14 4-64,18-67 60,0 0-60,-5 66 61,5-16-61,0-50 48,0 0-48,10 43 48,12-3-48,-22-40 41,0 0-41,28 24 42,16-10-42,-44-14 40,0 0-40,41-2 40,4-18-40,-45 20 33,0 0-33,41-32 34,-6-9-34,-35 41 38,0 0-38,23-50 38,-5-13-38,-18 63 36,0 0-36,9-64 36,-8 14-36,-1 50 40,0 0-40,-1-36 41,-8 17-41,9 19 34,0 0-34,-9-9 35,-3 13-35,12-4 25,0 0-25,-14 20 26,-4 27-26,18-47 20,0 0-20,-11 56 20,8-3-20,3-53 15,0 0-15,9 50 16,8-5-16,-17-45 10,0 0-10,27 33 10,10-9-10,-37-24 7,0 0-7,44 11 7,16-15-7,-60 4 5,0 0-5,69-15 6,7-13-6,-76 28 7,0 0-7,67-41 7,-9-20-7,-58 61 10,0 0-10,51-74 10,-7-9-10,-44 83 10,0 0-10,32-85 10,-9 5-10,-23 80 10,0 0-10,5-71 10,-10 12-10,5 59 11,0 0-11,-14-45 12,1 19-12,13 26 10,0 0-10,-10-12 11,1 11-11,9 1 10,0 0-10,-12 19 10,-1 24-10,13-43 9,0 0-9,-5 50 10,14-3-10,-9-47 8,0 0-8,21 47 8,7 1-8,-28-48 6,0 0-6,30 52 7,2 2-7,-32-54 4,0 0-4,28 51 4,-1-2-4,-27-49 2,0 0-2,19 36 3,-12-17-3,-7-19 1,0 0-1,-3 21 1,-15 5-1,18-26 1,0 0-1,-23 24 1,0-5-1,23-19 0,0 0 0,-25 14 1,10 2-1,15-16 0,0 0 0,-9 15 0,2 1 0,7-16 0,0 0 0,3 19 0,10 5 0,-13-24 0,0 0 0,26 19 0,13-8 0,-39-11 0,0 0 0,48 0 0,3-13 0,-51 13 0,0 0 0,49-19 0,-3-10 0,-46 29-1,0 0 1,39-43 0,-7-14 0,-32 57-1,0 0 1,23-68 0,-4-5 0,-19 73 0,0 0 0,16-67 0,-7 15 0,-9 52 0,0 0 0,5-43 0,-5 13 0,0 30 0,0 0 0,-4-20 1,3 7-1,1 13 1,0 0-1,-2-6 2,2 6-2,0 0 2,0 0-2,0 0 3,0 22-3,0-22 2,0 0-2,0 33 2,-2 15-2,2-48 0,0 0 0,-3 59 1,3 12-1,0-71 0,0 0 0,3 69 0,-1-15 0,-2-54 0,0 0 0,3 43 0,1-19 0,-4-24-1,0 0 1,11 16 0,12-2 0,-23-14-1,0 0 1,35 3 0,14-11 0,-49 8-1,0 0 1,53-25 0,-3-9 0,-50 34 0,0 0 0,45-45 0,-11-9 0,-34 54 0,0 0 0,30-57 0,-9 9 0,-21 48 0,0 0 0,14-35 1,-7 16-1,-7 19 1,0 0-1,4-10 1,-4 10-1,0 0 2,0 0-2,0 0 2,-4 31-2,4-31 2,0 0-2,-1 34 2,1 11-2,0-45 2,0 0-2,1 49 2,6-1-2,-7-48 2,0 0-2,9 40 2,2-9-2,-11-31 0,0 0 0,14 19 0,2-5 0,-16-14 0,0 0 0,19 4 0,13-13 0,-32 9 0,0 0 0,35-19 0,-3-9 0,-32 28 0,0 0 0,32-38 0,8-10 0,-40 48 0,0 0 0,36-49 0,-8 4 0,-28 45 0,0 0 0,26-34 0,-11 13 0,-15 21 0,0 0 0,12-14 0,-5 9 0,-7 5 0,0 0 0,0 0 0,0 0 0,0 0 0,0 0 0,7 15 1,2 18-1,-9-33 0,0 0 0,9 44 1,7-3-1,-16-41 1,0 0-1,17 40 1,4-5-1,-21-35 0,0 0 0,22 29 1,6-10-1,-28-19 0,0 0 0,32 12 1,1-7-1,-33-5 1,0 0-1,39-7 1,5-8-1,-44 15 1,0 0-1,48-24 1,-1-9-1,-47 33 1,0 0-1,46-42 2,-5-10-2,-41 52 1,0 0-1,33-53 2,-8 4-2,-25 49 1,0 0-1,14-40 2,-5 13-2,-9 27 1,0 0-1,3-19 2,-6 6-2,3 13 1,0 0-1,-12-6 1,-6 7-1,18-1 1,0 0-1,-25 12 1,-15 13-1,40-25 1,0 0-1,-41 33 1,-3 11-1,44-44 0,0 0 0,-34 52 0,10 11 0,24-63 0,0 0 0,-16 59 0,12-13 0,4-46 0,0 0 0,4 38 0,15-7 0,-19-31 0,0 0 0,32 18 0,3-11 0,-35-7 0,0 0 0,37-9 0,0-7 0,-37 16 0,0 0 0,36-29 0,-10-11 0,-26 40 0,0 0 0,20-46 0,-6-6 0,-14 52 0,0 0 0,9-51 1,-8 8-1,-1 43 1,0 0-1,-1-31 1,-1 10-1,2 21 1,0 0-1,-6-12 1,6 12-1,0 0 1,0 0-1,-8 4 1,-1 13-1,9-17 0,0 0 0,-4 31 1,8 14-1,-4-45 0,0 0 0,9 52 0,7 0 0,-16-52-1,0 0 1,21 45 0,5-10 0,-26-35-1,0 0 1,34 22-1,5-10 1,-39-12-1,0 0 1,45 2-1,8-13 1,-53 11-1,0 0 1,55-27 0,0-23 0,-55 50-1,0 0 1,49-68 0,2-18 0,-51 86 0,0 0 0,55-99 0,7-22 0,-62 121 0,0 0 0,49-123 0,-15 5 0,-34 118 0,0 0 0,24-114 0,-18 10 0,-6 104 1,0 0-1,-9-85 1,-14 25-1,23 60 2,0 0-2,-35-37 3,-2 37-3,37 0 4,0 0-4,-41 30 4,6 27-4,35-57 1,0 0-1,-27 71 1,10 3-1,17-74 0,0 0 0,-14 90 0,3 19 0,11-109-3,0 0 3,-9 109-2,4-13 2,5-96-7,0 0 7,-4 90-7,-1 1 7,5-91-17,0 0 17,-9 83-17,-5-12 17,2 0-2173</inkml:trace>
  <inkml:trace contextRef="#ctx0" brushRef="#br0" timeOffset="583724.5893">14490 13187 1367,'0'0'0,"0"0"0,6-11 0,-6 11 28,0 0-28,7-15 29,2-9-29,-9 24 60,0 0-60,17-31 60,10-11-60,-27 42 10,0 0-10,42-43 11,16-9-11,-58 52 15,0 0-15,64-64 16,3-12-16,-67 76 18,0 0-18,67-80 19,2-1-19,-69 81 23,0 0-23,65-73 23,-5 21-23,-60 52 25,0 0-25,46-40 26,-23 13-26,-23 27 33,0 0-33,14-18 34,-5 10-34,-9 8 33,0 0-33,0 0 34,5 7-34,-5-7 33,0 0-33,-5 26 34,-9 25-34,14-51 30,0 0-30,-18 64 30,4 25-30,14-89 33,0 0-33,-12 91 34,6-7-34,6-84 33,0 0-33,-7 77 33,5-2-33,2-75 35,0 0-35,0 64 36,2-11-36,-2-53 37,0 0-37,7 42 38,-3-18-38,-4-24 42,0 0-42,16 5 42,15-13-42,-31 8 38,0 0-38,39-21 38,-2-12-38,-37 33 33,0 0-33,37-36 33,2-2-33,-39 38 32,0 0-32,27-30 33,-8 10-33,-19 20 29,0 0-29,9-13 29,0 8-29,-9 5 24,0 0-24,0 0 25,5-3-25,-5 3 17,0 0-17,4 14 17,6 20-17,-10-34 11,0 0-11,14 40 11,2-2-11,-16-38 6,0 0-6,16 35 7,9-1-7,-25-34 3,0 0-3,26 26 4,6-14-4,-32-12 1,0 0-1,39 0 2,5-10-2,-44 10 1,0 0-1,49-19 1,1-10-1,-50 29 0,0 0 0,49-39 1,-6-9-1,-43 48 1,0 0-1,44-48 1,5-1-1,-49 49 1,0 0-1,37-43 2,-12 3-2,-25 40 2,0 0-2,10-36 2,-13 1-2,3 35 3,0 0-3,-16-26 3,-10 11-3,26 15 3,0 0-3,-32-6 3,5 12-3,27-6 4,0 0-4,-31 17 5,-14 11-5,45-28 2,0 0-2,-37 34 3,14-1-3,23-33 1,0 0-1,-15 35 2,4 4-2,11-39 0,0 0 0,-5 40 1,6-3-1,-1-37 0,0 0 0,7 31 0,2-7 0,-9-24 0,0 0 0,20 16 0,15-13 0,-35-3 0,0 0 0,35-7 0,2-19 0,-37 26 0,0 0 0,32-33 0,2-3 0,-34 36 0,0 0 0,30-35 1,-20 6-1,-10 29 1,0 0-1,4-23 1,-8 10-1,4 13 1,0 0-1,-7-7 2,-3 8-2,10-1 1,0 0-1,-11 9 2,2 8-2,9-17 1,0 0-1,-5 31 1,5 18-1,0-49 2,0 0-2,5 54 3,9 4-3,-14-58 4,0 0-4,18 54 4,3-12-4,-21-42 5,0 0-5,28 26 5,9-20-5,-1 1-2058</inkml:trace>
  <inkml:trace contextRef="#ctx0" brushRef="#br0" timeOffset="584115.367">16223 13194 1502,'0'0'0,"0"0"0,-12 5 0,12-5 109,0 0-109,-5 2 109,5-2-109,0 0 153,0 0-153,5 3 154,18 4-154,-23-7 6,0 0-6,30 2 7,7-14-7,-2 0-1470</inkml:trace>
  <inkml:trace contextRef="#ctx0" brushRef="#br0" timeOffset="585405.0855">16758 12924 1367,'0'0'0,"0"0"0,-7-4 0,7 4 43,0 0-43,0 0 44,-7-3-44,7 3 73,0 0-73,0 0 74,-5 12-74,5-12 66,0 0-66,0 10 67,0 4-67,0-14 47,0 0-47,3 16 47,2-1-47,-5-15 35,0 0-35,18 16 35,16 5-35,-34-21 30,0 0-30,38 15 31,8-10-31,-46-5 33,0 0-33,44-5 34,2-12-34,-46 17 33,0 0-33,41-26 33,-15-5-33,-26 31 29,0 0-29,20-33 30,-11 0-30,-9 33 28,0 0-28,1-34 28,-9-5-28,8 39 26,0 0-26,-20-34 26,-12 3-26,32 31 23,0 0-23,-40-21 23,-6 12-23,46 9 20,0 0-20,-53 5 21,2 18-21,51-23 17,0 0-17,-50 33 17,5 7-17,45-40 18,0 0-18,-34 45 18,9 0-18,25-45 13,0 0-13,-9 48 14,11 9-14,-2-57 10,0 0-10,16 57 11,12 6-11,-28-63 9,0 0-9,41 53 10,17-15-10,-58-38 12,0 0-12,65 26 12,17-14-12,-82-12 13,0 0-13,79-3 13,-14-25-13,-65 28 10,0 0-10,62-45 11,0-26-11,-62 71 15,0 0-15,63-79 16,1-10-16,-64 89 5,0 0-5,58-102 5,-3-12-5,-55 114 1,0 0-1,42-111 1,-12 21-1,-30 90-2,0 0 2,20-78-1,-12 9 1,-8 69-14,0 0 14,4-53-13,-2 21 13,-2 32-24,0 0 24,0-17-23,-2 7 23,2 10-24,0 0 24,-9 14-24,-14 25 24,23-39-20,0 0 20,-17 54-20,2 7 20,15-61-11,0 0 11,-8 72-11,1 15 11,7-87-3,0 0 3,-6 95-2,3 0 2,3-95 0,0 0 0,-2 85 0,0-12 0,2-73 2,0 0-2,-2 64 3,2-7-3,0-57 10,0 0-10,0 47 10,0-27-10,0-20 18,0 0-18,2 9 18,-2-9-18,0 0 21,0 0-21,4-12 22,-2-23-22,-2 35 23,0 0-23,-4-41 23,-5 1-23,9 40 21,0 0-21,-14-42 22,-9 6-22,23 36 22,0 0-22,-32-28 22,-14 8-22,46 20 10,0 0-10,-49-14 11,-2 9-11,51 5 5,0 0-5,-42 1 5,13 6-5,29-7 2,0 0-2,-17 14 3,1 9-3,16-23 0,0 0 0,-7 29 1,8 7-1,-1-36 0,0 0 0,13 44 0,12 6 0,-25-50-2,0 0 2,38 48-1,12-11 1,-50-37-4,0 0 4,60 22-3,3-13 3,-63-9-2,0 0 2,67-7-2,-5-11 2,-62 18-1,0 0 1,57-31 0,-8-17 0,-49 48-1,0 0 1,44-50-1,-3 0 1,-41 50 0,0 0 0,32-49 0,-11 8 0,-21 41 0,0 0 0,10-37 1,-10 6-1,0 31 1,0 0-1,-3-21 1,-3 11-1,6 10 1,0 0-1,-14 3 2,-9 11-2,23-14 1,0 0-1,-26 23 2,8 8-2,18-31 2,0 0-2,-10 38 2,3 5-2,7-43 0,0 0 0,-2 49 1,4 4-1,-2-53 0,0 0 0,8 50 1,7-13-1,-15-37 0,0 0 0,23 29 1,12-6-1,-35-23 0,0 0 0,46 8 0,7-15 0,-53 7 0,0 0 0,49-22 1,-3-14-1,-46 36 0,0 0 0,41-44 1,-6-6-1,-35 50 2,0 0-2,25-52 2,-8 4-2,-17 48 3,0 0-3,11-42 4,-6 9-4,-5 33 6,0 0-6,-3-24 6,-3 7-6,6 17 4,0 0-4,-7-9 5,0 9-5,7 0 3,0 0-3,-7 12 3,-4 16-3,11-28 1,0 0-1,-12 36 2,10 4-2,2-40 1,0 0-1,6 43 1,2 4-1,-8-47 1,0 0-1,11 47 1,3 1-1,-14-48 0,0 0 0,16 40 0,-7-12 0,-9-28-1,0 0 1,23 17 0,14-7 0,-37-10-2,0 0 2,44 0-2,-9-12 2,2 0-1980</inkml:trace>
  <inkml:trace contextRef="#ctx0" brushRef="#br0" timeOffset="585623.2326">18270 13041 1379,'0'0'0,"0"0"0,9 9 0,-9-9 0,0 0 0,4 7 1,3 0-1,-7-7-4,0 0 4,9 10-3,3-3 3,-3 0-970</inkml:trace>
  <inkml:trace contextRef="#ctx0" brushRef="#br0" timeOffset="586202.6471">18551 12792 1155,'0'0'0,"0"0"0,0 14 0,0-14-3,0 0 3,0 12-2,0-3 2,0-9-2,0 0 2,4 12-2,-1 9 2,-3-21 23,0 0-23,5 27 24,1 8-24,-6-35 64,0 0-64,1 33 64,7-9-64,-8-24 88,0 0-88,8 23 89,8 1-89,-16-24 77,0 0-77,20 22 77,-1-6-77,-19-16 54,0 0-54,21 3 55,11-9-55,-32 6 54,0 0-54,34-16 55,1-3-55,-35 19 46,0 0-46,32-21 47,-9 0-47,-23 21 40,0 0-40,17-17 41,-8 5-41,-9 12 37,0 0-37,5-9 37,-5 9-37,0 0 28,0 0-28,7-3 29,-7 3-29,0 0 26,0 0-26,9 3 27,-2 9-27,-7-12 20,0 0-20,13 21 21,10 9-21,-23-30 11,0 0-11,17 29 11,1-3-11,-18-26 8,0 0-8,23 22 8,9 4-8,-32-26 7,0 0-7,35 18 7,-2-11-7,-33-7 5,0 0-5,36-9 6,1-7-6,-37 16 5,0 0-5,46-26 5,10-3-5,-56 29 3,0 0-3,58-33 3,-5 0-3,-53 33 0,0 0 0,48-36 1,-8-6-1,-40 42 0,0 0 0,34-43 0,-8 0 0,-26 43-1,0 0 1,18-40-1,-11 7 1,-7 33-2,0 0 2,-2-24-2,-6 12 2,8 12-4,0 0 4,-16 5-4,-7 19 4,23-24-5,0 0 5,-25 35-5,0 6 5,25-41-6,0 0 6,-26 51-6,3 1 6,23-52-4,0 0 4,-19 62-4,6 16 4,13-78-2,0 0 2,-12 86-2,7-3 2,5-83-1,0 0 1,-6 73 0,6-14 0,0-59 0,0 0 0,2 57 0,-4-3 0,2-54 2,0 0-2,-2 43 2,1-15-2,1-28 3,0 0-3,0 15 3,0-4-3,0-11 2,0 0-2,0 0 3,0 0-3,0 0-1677</inkml:trace>
  <inkml:trace contextRef="#ctx0" brushRef="#br0" timeOffset="586488.9104">19192 12709 1446,'0'0'0,"14"-10"0,23-18 0,-37 28 18,0 0-18,47-28 18,8 6-18,-55 22 23,0 0-23,50-10 23,-5 10-23,-45 0 26,0 0-26,41 13 26,3 20-26,-44-33 15,0 0-15,48 45 16,-2 11-16,-46-56 11,0 0-11,35 55 12,-14-6-12,-21-49 18,0 0-18,-3 45 18,-20-7-18,23-38 23,0 0-23,-37 31 23,-7-7-23,44-24 24,0 0-24,-46 14 24,5-9-24,41-5 27,0 0-27,-39-2 28,6-5-28,33 7 17,0 0-17,-29-5 18,8 3-18,21 2 11,0 0-11,-12-8 11,10-13-11,-3 0-1347</inkml:trace>
  <inkml:trace contextRef="#ctx0" brushRef="#br0" timeOffset="588993.2806">3851 14383 516,'0'0'0,"0"0"0,-46 1 0,46-1 20,0 0-20,-35 6 21,17-1-21,18-5 56,0 0-56,-14 5 57,-4 0-57,18-5 72,0 0-72,-14 11 72,10 8-72,4-19 66,0 0-66,27 15 67,45-4-67,-72-11 34,0 0-34,104 3 34,48-10-34,-152 7 32,0 0-32,191-15 32,72-10-32,-263 25 28,0 0-28,310-27 29,31-1-29,-341 28 50,0 0-50,355-24 50,6 6-50,-361 18 61,0 0-61,336-17 62,-29-2-62,-307 19 86,0 0-86,272-19 86,-31 7-86,-241 12 58,0 0-58,217-5 59,-21 8-59,-196-3 70,0 0-70,180 0 70,-17 0-70,-163 0 51,0 0-51,135 4 52,-25 4-52,1 1-1359</inkml:trace>
</inkml:ink>
</file>

<file path=ppt/ink/ink3.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traceFormat>
        <inkml:channelProperties>
          <inkml:channelProperty channel="X" name="resolution" value="621.35925" units="1/cm"/>
          <inkml:channelProperty channel="Y" name="resolution" value="636.3006" units="1/cm"/>
          <inkml:channelProperty channel="F" name="resolution" value="0" units="1/dev"/>
        </inkml:channelProperties>
      </inkml:inkSource>
      <inkml:timestamp xml:id="ts0" timeString="2020-11-01T03:29:35.715"/>
    </inkml:context>
    <inkml:brush xml:id="br0">
      <inkml:brushProperty name="width" value="0.05292" units="cm"/>
      <inkml:brushProperty name="height" value="0.05292" units="cm"/>
      <inkml:brushProperty name="color" value="#FF0000"/>
    </inkml:brush>
  </inkml:definitions>
  <inkml:trace contextRef="#ctx0" brushRef="#br0">24332 7369 449,'0'0'0,"0"0"0,0 0 0,0 0 4,0 0-4,0 0 4,18-12-4,-18 12 16,0 0-16,0 0 16,0 0-16,0 0 24,0 0-24,7-9 24,-7 9-24,0 0 17,0 0-17,2-12 17,0 0-17,-2 12 14,0 0-14,0-12 15,-6-9-15,6 21 12,0 0-12,-10-26 13,-6 0-13,16 26 11,0 0-11,-25-31 11,-12 3-11,37 28 15,0 0-15,-46-26 16,-10 2-16,56 24 25,0 0-25,-66-28 25,-2-5-25,68 33 37,0 0-37,-76-39 37,-5 2-37,81 37 43,0 0-43,-92-40 44,-11 2-44,103 38 43,0 0-43,-114-34 44,-8 4-44,122 30 33,0 0-33,-132-27 33,-6 2-33,138 25 29,0 0-29,-150-27 30,-19 2-30,169 25 22,0 0-22,-184-20 22,-3-1-22,187 21 13,0 0-13,-191-24 14,-1-1-14,192 25 8,0 0-8,-198-24 8,-5 0-8,203 24 5,0 0-5,-201-24 5,0 8-5,201 16 4,0 0-4,-212-12 5,-8 0-5,220 12 3,0 0-3,-226-3 3,-4 6-3,230-3 2,0 0-2,-233 3 2,-10 6-2,243-9 2,0 0-2,-245 12 3,3 4-3,242-16 3,0 0-3,-240 15 4,2 6-4,238-21 5,0 0-5,-237 21 5,-3-2-5,240-19 4,0 0-4,-235 21 4,2 3-4,233-24 3,0 0-3,-227 28 3,1 4-3,226-32 2,0 0-2,-221 42 3,13 10-3,208-52 2,0 0-2,-192 57 3,13 2-3,179-59 2,0 0-2,-171 59 2,12 0-2,159-59 2,0 0-2,-157 57 2,7 3-2,150-60 0,0 0 0,-136 66 1,15 14-1,121-80 0,0 0 0,-111 76 0,13-10 0,98-66-1,0 0 1,-88 67 0,14 2 0,74-69-1,0 0 1,-58 73-1,12 15 1,46-88-1,0 0 1,-34 88-1,12-8 1,22-80-2,0 0 2,-11 83-2,13 7 2,-2-90-1,0 0 1,16 88-1,8 2 1,-24-90-1,0 0 1,41 87 0,15-13 0,-56-74-1,0 0 1,74 76-1,29 9 1,-103-85-1,0 0 1,116 80-1,27-9 1,-143-71-1,0 0 1,161 67-1,15-6 1,-176-61-1,0 0 1,189 64 0,12-4 0,-201-60-1,0 0 1,212 66 0,14 2 0,-226-68-1,0 0 1,238 62 0,11-7 0,-249-55-1,0 0 1,258 49 0,5-9 0,-263-40-2,0 0 2,278 33-2,3-9 2,-281-24-4,0 0 4,288 21-4,6-6 4,-294-15-7,0 0 7,313 9-7,6 1 7,-319-10-7,0 0 7,314 9-6,-12-9 6,-302 0-6,0 0 6,302 0-5,0 0 5,-302 0-2,0 0 2,305-11-1,6-2 1,-311 13 0,0 0 0,305-28 0,-10-5 0,-295 33 0,0 0 0,289-48 0,-5-13 0,-284 61 1,0 0-1,281-76 2,-10-16-2,-271 92 5,0 0-5,258-93 5,-25 8-5,-233 85 9,0 0-9,210-90 10,-21-17-10,-189 107 12,0 0-12,171-99 12,-19 4-12,-152 95 14,0 0-14,127-95 14,-16-6-14,-111 101 14,0 0-14,90-102 15,-19 3-15,-71 99 11,0 0-11,53-96 12,-22-3-12,-31 99 7,0 0-7,13-97 8,-20-10-8,7 107 5,0 0-5,-32-106 5,-25 1-5,57 105 2,0 0-2,-74-106 3,-19 2-3,93 104 2,0 0-2,-117-102 2,-20 14-2,137 88 1,0 0-1,-163-90 1,-29 2-1,192 88 1,0 0-1,-215-77 2,-24 17-2,239 60 0,0 0 0,-255-42 1,-26 15-1,281 27 0,0 0 0,-297-21 0,-6 9 0,3 0-970</inkml:trace>
  <inkml:trace contextRef="#ctx0" brushRef="#br0" timeOffset="63053.3647">13631 4602 527,'0'0'0,"0"0"0,-5-19 0,5 19 7,0 0-7,-7-14 7,0 7-7,7 7 9,0 0-9,-18-12 10,-16-6-10,34 18 4,0 0-4,-40-19 4,-6-1-4,46 20 0,0 0 0,-50-25 0,-4-2 0,54 27-2,0 0 2,-57-30-1,-3-10 1,60 40-5,0 0 5,-61-39-4,-5 2 4,66 37-5,0 0 5,-69-36-5,-12 3 5,81 33-4,0 0 4,-86-31-3,1 10 3,85 21 0,0 0 0,-90-17 0,-5 5 0,95 12 2,0 0-2,-101-12 2,-7 8-2,108 4 9,0 0-9,-109-3 9,-7 3-9,116 0 17,0 0-17,-122 0 17,-2 3-17,124-3 19,0 0-19,-129 12 19,-3 0-19,132-12 19,0 0-19,-134 25 19,10 7-19,124-32 16,0 0-16,-127 40 16,-1 12-16,128-52 10,0 0-10,-124 57 10,13 0-10,111-57 9,0 0-9,-110 56 9,1 1-9,109-57 1,0 0-1,-99 69 2,13 7-2,86-76 0,0 0 0,-73 78 0,10-7 0,63-71-1,0 0 1,-62 69 0,11-5 0,51-64-1,0 0 1,-41 70 0,10 7 0,31-77 0,0 0 0,-18 82 0,9-3 0,9-79 0,0 0 0,0 73 0,11-9 0,-11-64 0,0 0 0,16 69 0,6 4 0,-22-73 0,0 0 0,29 73 0,6-4 0,-35-69 0,0 0 0,35 64 0,2 0 0,-37-64 1,0 0-1,43 62 2,4 6-2,-47-68 3,0 0-3,64 64 4,17-4-4,-81-60 5,0 0-5,87 51 5,3-5-5,-90-46 6,0 0-6,98 37 6,8-11-6,-106-26 6,0 0-6,108 19 6,5-2-6,-113-17 6,0 0-6,116 15 7,8-6-7,-124-9 7,0 0-7,122 11 7,-2-3-7,-120-8 7,0 0-7,123 12 7,10-8-7,-133-4 6,0 0-6,134 5 6,-7-5-6,-127 0 16,0 0-16,127 3 16,7-3-16,-134 0 24,0 0-24,130 0 25,-2-7-25,-128 7 28,0 0-28,118-5 29,0-3-29,-118 8 31,0 0-31,117-12 32,-5-8-32,-112 20 26,0 0-26,110-20 27,-11-5-27,-99 25 23,0 0-23,93-31 23,-15-7-23,-78 38 20,0 0-20,69-48 20,-4-11-20,-65 59 16,0 0-16,60-62 17,-7 1-17,-53 61 18,0 0-18,46-64 18,-14-5-18,-32 69 27,0 0-27,21-82 27,-5-13-27,-16 95 26,0 0-26,8-100 27,-4 3-27,-4 97 26,0 0-26,-5-102 27,-4-14-27,9 116 23,0 0-23,-21-109 24,-8 19-24,29 90 18,0 0-18,-38-85 19,-12-3-19,50 88 15,0 0-15,-51-81 16,2 3-16,49 78 8,0 0-8,-53-73 9,-4 12-9,57 61 5,0 0-5,-67-55 5,-14 1-5,81 54 2,0 0-2,-85-48 3,-3 8-3,88 40 1,0 0-1,-93-36 2,-6 12-2,99 24 0,0 0 0,-110-13 0,-6 10 0,116 3-1,0 0 1,-124 12 0,-15 21 0,139-33-3,0 0 3,-154 31-3,-8-15 3,-2-2-1104</inkml:trace>
  <inkml:trace contextRef="#ctx0" brushRef="#br0" timeOffset="66206.3511">10943 9262 337,'0'0'0,"0"0"0,-21 9 0,21-9 7,0 0-7,-16 8 7,4-1-7,12-7 30,0 0-30,-13 9 30,-2-1-30,15-8 24,0 0-24,-22 7 25,8-1-25,14-6 14,0 0-14,-9 3 14,9-3-14,0 0 9,0 0-9,-8 0 10,8 0-10,0 0 7,0 0-7,0 0 7,12-7-7,-12 7 6,0 0-6,14-5 7,18-5-7,-32 10 9,0 0-9,37-14 9,11-2-9,-48 16 11,0 0-11,60-17 11,15-2-11,-75 19 14,0 0-14,82-21 15,4 2-15,-86 19 24,0 0-24,95-16 24,15 3-24,-110 13 31,0 0-31,116-13 31,1-2-31,-117 15 38,0 0-38,123-17 39,11 1-39,-134 16 40,0 0-40,136-12 40,0-4-40,-136 16 34,0 0-34,131-15 35,-6 3-35,-125 12 28,0 0-28,124-12 28,-6-1-28,-118 13 37,0 0-37,111-12 37,-14 4-37,-97 8 29,0 0-29,85-9 30,-25-1-30,-60 10 28,0 0-28,42-11 28,-19 4-28,-23 7 31,0 0-31,14-8 32,-5 4-32,-9 4 29,0 0-29,0 0 29,0-12-29,0 12 25,0 0-25,-9-9 25,0 2-25,9 7 19,0 0-19,-23-5 20,-15-2-20,-1 2-986</inkml:trace>
  <inkml:trace contextRef="#ctx0" brushRef="#br0" timeOffset="85230.1835">12307 7466 359,'0'0'0,"0"0"0,-30-16 0,30 16 5,0 0-5,-33-12 6,-13-2-6,46 14 4,0 0-4,-53-12 4,-7 5-4,2 0-224</inkml:trace>
  <inkml:trace contextRef="#ctx0" brushRef="#br0" timeOffset="85768.5274">11358 7409 191,'0'0'0,"-18"3"0,-26 11 0,44-14 0,0 0 0,-51 19 0,-7 5 0,58-24 0,0 0 0,-62 33 1,2 3-1,60-36 0,0 0 0,-55 44 1,11 4-1,44-48 0,0 0 0,-35 59 1,7 12-1,28-71 2,0 0-2,-23 81 2,5 4-2,18-85 4,0 0-4,-14 90 4,0 7-4,14-97 5,0 0-5,-4 99 5,8 3-5,-4-102 4,0 0-4,14 93 4,9-13-4,-23-80 2,0 0-2,32 78 3,8 1-3,-40-79 0,0 0 0,51 75 1,15-4-1,-66-71 0,0 0 0,69 62 1,6-10-1,-75-52 0,0 0 0,78 41 1,3-4-1,-81-37 3,0 0-3,87 34 4,12 3-4,-99-37 8,0 0-8,100 27 9,2-3-9,-102-24 19,0 0-19,108 14 19,10-10-19,-118-4 28,0 0-28,119-9 28,-1-12-28,-118 21 61,0 0-61,120-26 61,7 0-61,-127 26 77,0 0-77,122-34 78,-9-4-78,-113 38 76,0 0-76,107-45 77,-3-2-77,-104 47 63,0 0-63,90-57 63,-15-11-63,-75 68 52,0 0-52,61-71 53,-6 4-53,-55 67 46,0 0-46,49-73 46,-6 1-46,-43 72 33,0 0-33,32-82 34,-11-9-34,-21 91 32,0 0-32,5-89 32,-10 18-32,5 71 26,0 0-26,-21-67 27,-8-1-27,29 68 22,0 0-22,-37-69 23,-12-5-23,49 74 25,0 0-25,-58-73 25,-9 12-25,67 61 27,0 0-27,-83-51 27,-22 2-27,105 49 24,0 0-24,-114-43 24,-15 5-24,129 38 19,0 0-19,-145-33 20,-15 14-20,160 19 9,0 0-9,-177-21 9,-19-1-9,2 1-1096</inkml:trace>
  <inkml:trace contextRef="#ctx0" brushRef="#br0" timeOffset="101730.3371">12380 7168 124,'0'0'0,"-27"2"0,-38 3 0,65-5 3,0 0-3,-90 0 3,-18 0-3,108 0 18,0 0-18,-107 3 18,1-1-18,106-2 32,0 0-32,-108 7 33,-14 0-33,122-7 30,0 0-30,-121 12 30,8 5-30,113-17 24,0 0-24,-119 25 24,-2 7-24,121-32 21,0 0-21,-122 40 21,14 2-21,108-42 18,0 0-18,-113 47 19,4-2-19,109-45 12,0 0-12,-108 43 12,18-2-12,90-41 13,0 0-13,-86 37 14,-1-1-14,87-36 12,0 0-12,-81 40 13,5 10-13,76-50 11,0 0-11,-62 59 11,15 5-11,47-64 4,0 0-4,-36 69 4,6-3-4,30-66 0,0 0 0,-15 73 1,6 4-1,9-77 0,0 0 0,2 83 0,6 7 0,-8-90-2,0 0 2,14 89-1,8-11 1,-22-78-5,0 0 5,26 79-5,8 6 5,-34-85-3,0 0 3,44 85-3,2-9 3,-46-76-2,0 0 2,53 69-2,1-8 2,-54-61-1,0 0 1,59 52-1,-8-4 1,-51-48 0,0 0 0,53 49 0,7-4 0,-60-45 0,0 0 0,63 41 1,4-5-1,-67-36 2,0 0-2,71 32 3,-8-5-3,-63-27 5,0 0-5,66 21 5,-1-5-5,-65-16 6,0 0-6,65 8 6,11-3-6,-76-5 7,0 0-7,81 2 7,1-5-7,-82 3 6,0 0-6,81-9 6,-4-3-6,-77 12 4,0 0-4,85-16 4,2-6-4,-87 22 3,0 0-3,90-21 3,0 0-3,-90 21 2,0 0-2,90-20 3,10 1-3,-100 19 1,0 0-1,101-21 2,1-3-2,-102 24 4,0 0-4,108-21 5,1-3-5,-109 24 4,0 0-4,113-25 5,-5 1-5,-108 24 6,0 0-6,100-22 6,-4-4-6,-96 26 8,0 0-8,88-32 9,-5 3-9,-83 29 10,0 0-10,76-31 10,-9 2-10,-67 29 10,0 0-10,63-37 10,-4-6-10,-59 43 7,0 0-7,60-42 7,-2-3-7,-58 45 11,0 0-11,56-39 12,-8-6-12,-48 45 14,0 0-14,40-44 15,-15-4-15,-25 48 15,0 0-15,16-56 16,-7-6-16,-9 62 16,0 0-16,2-76 17,1-5-17,-3 81 20,0 0-20,-3-78 21,-4 5-21,7 73 24,0 0-24,-13-74 24,-4-4-24,17 78 22,0 0-22,-23-81 23,-9 8-23,32 73 18,0 0-18,-44-68 19,-7 6-19,51 62 15,0 0-15,-59-62 16,-4-4-16,63 66 13,0 0-13,-73-68 13,-8-1-13,81 69 15,0 0-15,-95-62 16,-11 10-16,106 52 17,0 0-17,-118-43 18,-22 10-18,140 33 10,0 0-10,-155-28 10,-20 20-10,175 8 8,0 0-8,-199 6 8,-23 24-8,-4-2-783</inkml:trace>
  <inkml:trace contextRef="#ctx0" brushRef="#br0" timeOffset="106096.7407">13689 5176 404,'0'0'0,"-9"-24"0,-12-42 0,21 66 10,0 0-10,-28-73 11,-11 2-11,39 71 24,0 0-24,-53-69 25,-9 0-25,62 69 23,0 0-23,-77-64 23,-11 7-23,88 57 27,0 0-27,-106-45 28,-16 9-28,122 36 18,0 0-18,-143-25 19,-18 13-19,161 12 12,0 0-12,-189 5 12,-31 23-12,-1 0-417</inkml:trace>
  <inkml:trace contextRef="#ctx0" brushRef="#br0" timeOffset="117313.2461">19241 9227 550,'0'0'0,"48"-1"0,75-3 0,-123 4 27,0 0-27,152-7 27,9-1-27,-161 8 57,0 0-57,167-16 58,4-1-58,-171 17 86,0 0-86,168-16 86,-6 4-86,-162 12 63,0 0-63,145-12 63,-9 3-63,-136 9 30,0 0-30,131-7 30,-4 4-30,-127 3 29,0 0-29,111-5 30,-19-4-30,-92 9 24,0 0-24,81-12 24,-9 2-24,-72 10 16,0 0-16,51-9 17,-21 4-17,-30 5 12,0 0-12,20-4 12,-3-3-12,-17 7 10,0 0-10,15-1 11,-8-3-11,-7 4 9,0 0-9,-7-3 10,-11-6-10,18 9 10,0 0-10,-30-7 11,-14 7-11,44 0 13,0 0-13,-50 0 14,-10 0-14,60 0 9,0 0-9,-67-2 10,-19 2-10,86 0 9,0 0-9,-88-3 9,-8 3-9,96 0 7,0 0-7,-104 0 7,-11 0-7,115 0 2,0 0-2,-121 0 2,-5 3-2,126-3 0,0 0 0,-134 6 1,-9 6-1,143-12 0,0 0 0,-151 15 1,-3 9-1,154-24 0,0 0 0,-146 25 1,11-1-1,135-24 1,0 0-1,-130 21 1,3-2-1,127-19 1,0 0-1,-111 15 1,14-3-1,97-12 1,0 0-1,-94 9 2,16-9-2,78 0 1,0 0-1,-72-7 1,8 2-1,64 5 2,0 0-2,-54-10 2,15 4-2,39 6 2,0 0-2,-25-7 2,15 6-2,10 1 2,0 0-2,0 0 2,-7-4-2,7 4 4,0 0-4,8 4 5,14 1-5,-22-5 5,0 0-5,37 7 6,19-5-6,-56-2 6,0 0-6,67 0 7,6-6-7,-73 6 5,0 0-5,75-8 6,12-1-6,-87 9 4,0 0-4,93-7 4,4 4-4,-97 3 4,0 0-4,105-6 4,4 3-4,-109 3 3,0 0-3,116-7 4,4 5-4,-120 2 3,0 0-3,124 0 4,7-3-4,-131 3 4,0 0-4,130-7 5,-3 5-5,-127 2 6,0 0-6,126-3 6,6 3-6,-132 0 7,0 0-7,122 0 7,-13 8-7,-109-8 6,0 0-6,102 9 6,-10-5-6,2-1-1087</inkml:trace>
  <inkml:trace contextRef="#ctx0" brushRef="#br0" timeOffset="125344.3843">29035 11257 382,'0'0'0,"0"0"0,0 0 0,0 0 15,0 0-15,-17 18 16,8-1-16,9-17 20,0 0-20,-5 19 20,5-7-20,0-12 7,0 0-7,5 14 7,6 3-7,-1 1-291</inkml:trace>
  <inkml:trace contextRef="#ctx0" brushRef="#br0" timeOffset="129879.0927">15230 12917 404,'0'0'0,"0"0"0,26 10 0,-26-10 27,0 0-27,32 7 28,10-7-28,-42 0 65,0 0-65,50-7 65,8-7-65,-58 14 55,0 0-55,67-20 56,14-5-56,-81 25 68,0 0-68,89-34 68,2-13-68,-91 47 33,0 0-33,113-62 34,28-18-34,-1 2-618</inkml:trace>
  <inkml:trace contextRef="#ctx0" brushRef="#br0" timeOffset="132008.1456">14688 16112 359,'0'0'0,"0"0"0,0 0 0,0 0 2,0 0-2,0 0 3,32-13-3,-32 13 10,0 0-10,17-1 10,6 2-10,-23-1 23,0 0-23,23 4 24,9-1-24,-32-3 32,0 0-32,37 2 33,4-2-33,-41 0 26,0 0-26,42-3 26,4-3-26,-46 6 21,0 0-21,48-8 21,8-3-21,-56 11 21,0 0-21,57-10 21,8 3-21,-65 7 31,0 0-31,60-7 32,2-3-32,-62 10 44,0 0-44,58-14 45,-2 0-45,-56 14 48,0 0-48,57-17 48,3-4-48,-60 21 68,0 0-68,60-26 68,2-5-68,-62 31 58,0 0-58,54-35 59,-13-3-59,-41 38 47,0 0-47,35-38 48,-7 5-48,-28 33 58,0 0-58,20-27 59,-10 8-59,-10 19 49,0 0-49,7-16 49,-3 7-49,-4 9 45,0 0-45,0 0 46,0 0-46,0 0 34,0 0-34,-11-1 34,3 7-34,8-6 27,0 0-27,-22 13 27,-15 13-27,37-26 20,0 0-20,-49 0 20,0-44-20,-6 1-1212</inkml:trace>
  <inkml:trace contextRef="#ctx0" brushRef="#br0" timeOffset="139950.0769">23404 15580 404,'0'0'0,"0"0"0,0 0 0,0 0 0,0 0 0,-9-21 1,6 9-1,3 12 5,0 0-5,-4-12 6,-1 0-6,5 12 8,0 0-8,-7-15 9,2-10-9,5 25 13,0 0-13,-7-33 14,3-8-14,4 41 11,0 0-11,-4-47 12,1 0-12,3 47 14,0 0-14,-5-45 14,-8 7-14,13 38 17,0 0-17,-14-36 17,-5 5-17,19 31 24,0 0-24,-25-30 24,-5 5-24,30 25 51,0 0-51,-37-26 52,-7-4-52,44 30 60,0 0-60,-53-29 61,-12 1-61,65 28 72,0 0-72,-78-33 73,-19-5-73,97 38 73,0 0-73,-108-38 74,-5 5-74,113 33 60,0 0-60,-121-28 61,-15 6-61,136 22 44,0 0-44,-140-16 44,-6 6-44,146 10 30,0 0-30,-141-2 30,3 9-30,138-7 22,0 0-22,-145 17 22,-5 13-22,150-30 14,0 0-14,-146 38 15,15 5-15,131-43 10,0 0-10,-129 47 11,4 0-11,125-47 2,0 0-2,-118 45 2,8 5-2,110-50 0,0 0 0,-102 55 0,7 9 0,95-64-2,0 0 2,-81 66-1,17 2 1,64-68-4,0 0 4,-53 64-4,16-7 4,37-57-5,0 0 5,-26 48-4,10-6 4,16-42-5,0 0 5,-4 52-4,13 10 4,-9-62-5,0 0 5,18 71-5,10-2 5,-28-69-3,0 0 3,37 69-3,16-5 3,-53-64-3,0 0 3,60 61-2,16 6 2,-76-67-9,0 0 9,81 71-8,0-1 8,-81-70-7,0 0 7,90 58-7,16-7 7,-106-51-9,0 0 9,111 43-9,0-7 9,-111-36-11,0 0 11,117 30-10,5-8 10,-122-22-25,0 0 25,127 16-24,-4-8 24,-123-8-20,0 0 20,127 5-19,9-5 19,-136 0-7,0 0 7,138-6-7,1-5 7,-139 11-1,0 0 1,140-21-1,-10-10 1,-130 31 0,0 0 0,131-40 1,-8-8-1,-123 48 2,0 0-2,115-55 2,-21-2-2,-94 57 15,0 0-15,84-58 16,-10 3-16,-74 55 28,0 0-28,66-59 29,-19-3-29,-47 62 16,0 0-16,37-87 17,-15-35-17,-22 122 9,0 0-9,7-146 10,-16-39-10,0 0-988</inkml:trace>
  <inkml:trace contextRef="#ctx0" brushRef="#br0" timeOffset="150518.2543">10026 3226 639,'0'0'0,"0"0"0,0 0 0,0 0 21,0 0-21,17-18 22,-3 12-22,-14 6 40,0 0-40,14-9 41,4 0-41,-18 9 37,0 0-37,27-8 37,4 1-37,-31 7 30,0 0-30,37-2 30,4 7-30,-41-5 19,0 0-19,49 4 19,11-4-19,-60 0 11,0 0-11,71-4 12,10-5-12,-81 9 10,0 0-10,95-8 10,18 1-10,-113 7 9,0 0-9,126-5 9,17 1-9,-143 4 4,0 0-4,151-3 5,17 6-5,-168-3 3,0 0-3,185 9 4,13 6-4,-198-15 8,0 0-8,210 21 9,14-3-9,-224-18 14,0 0-14,230 19 14,17-7-14,-247-12 16,0 0-16,255 12 17,3-5-17,-258-7 17,0 0-17,263 5 17,7-5-17,-270 0 15,0 0-15,275-4 15,10-1-15,-285 5 17,0 0-17,289-3 17,13-2-17,-302 5 19,0 0-19,321-2 19,5 4-19,-326-2 16,0 0-16,334 1 17,14-4-17,-348 3 20,0 0-20,349-2 20,6 6-20,-355-4 17,0 0-17,356-2 18,6-3-18,-362 5 17,0 0-17,349-9 17,-10-1-17,-339 10 16,0 0-16,336-9 17,1 0-17,-337 9 14,0 0-14,319-8 14,-14-1-14,-305 9 14,0 0-14,288-7 15,-29-2-15,-259 9 16,0 0-16,251-8 17,-15 10-17,-236-2 19,0 0-19,232 0 19,-17-6-19,-215 6 18,0 0-18,205-3 19,-15 3-19,-190 0 18,0 0-18,178-4 18,-24-1-18,-154 5 15,0 0-15,129-3 16,-22-1-16,-107 4 13,0 0-13,87-1 14,-24-6-14,-63 7 15,0 0-15,52-9 16,-21 6-16,-31 3 13,0 0-13,25-9 14,-4 0-14,-21 9 14,0 0-14,13-10 14,-3 1-14,-10 9 14,0 0-14,7-17 15,-3-19-15,-4 36 15,0 0-15,-9-44 15,-14 3-15,23 41 13,0 0-13,-33-31 14,-12 10-14,45 21 9,0 0-9,-53-21 9,-7-14-9,0 6-1328</inkml:trace>
  <inkml:trace contextRef="#ctx0" brushRef="#br0" timeOffset="152005.7617">13758 4692 471,'0'0'0,"0"0"0,-26-33 0,26 33 11,0 0-11,-29-37 11,-2-4-11,31 41 6,0 0-6,-36-43 6,1 1-6,35 42 16,0 0-16,-41-52 17,-1 0-17,42 52 12,0 0-12,-53-57 12,-7 0-12,60 57 7,0 0-7,-63-49 8,-8 6-8,71 43 6,0 0-6,-74-40 6,-7 4-6,81 36 6,0 0-6,-87-33 6,-12 4-6,99 29 7,0 0-7,-107-24 7,-6-4-7,113 28 6,0 0-6,-119-28 7,-9 7-7,128 21 6,0 0-6,-134-15 7,-6-1-7,140 16 8,0 0-8,-145-8 8,-3 11-8,148-3 7,0 0-7,-153 9 7,-20 3-7,173-12 10,0 0-10,-171 19 10,-6 7-10,177-26 12,0 0-12,-180 31 12,0-3-12,180-28 8,0 0-8,-173 33 8,7 12-8,166-45 4,0 0-4,-162 55 5,-1 11-5,163-66 0,0 0 0,-155 72 1,2 1-1,153-73 0,0 0 0,-138 73 0,23-4 0,115-69 0,0 0 0,-104 85 0,9 19 0,95-104-1,0 0 1,-81 102 0,8-2 0,73-100-1,0 0 1,-58 109 0,12 16 0,46-125-2,0 0 2,-32 126-2,15 2 2,17-128-6,0 0 6,-7 123-5,14 8 5,-7-131-8,0 0 8,17 134-8,15 4 8,-32-138-11,0 0 11,50 133-10,18-8 10,-68-125-11,0 0 11,76 121-10,2 4 10,-78-125-11,0 0 11,95 111-10,9-15 10,-104-96-8,0 0 8,117 89-8,5-5 8,-122-84-1,0 0 1,136 77 0,12-8 0,-148-69 1,0 0-1,159 52 1,3-16-1,-162-36 6,0 0-6,176 24 7,4-12-7,-180-12 22,0 0-22,184-3 23,8-16-23,-192 19 32,0 0-32,198-33 32,3-15-32,-201 48 40,0 0-40,201-57 41,4-11-41,-205 68 38,0 0-38,205-71 39,1 0-39,-206 71 33,0 0-33,203-85 33,-7-15-33,-196 100 35,0 0-35,187-97 35,-10 7-35,-177 90 34,0 0-34,158-97 34,-22-12-34,-136 109 25,0 0-25,126-109 25,-13 9-25,-113 100 24,0 0-24,95-109 24,-17-9-24,-78 118 31,0 0-31,61-112 32,-15 15-32,-46 97 32,0 0-32,27-102 32,-11-8-32,-16 110 30,0 0-30,3-105 30,-12 8-30,9 97 28,0 0-28,-17-92 28,-10-1-28,27 93 26,0 0-26,-39-94 26,-14 1-26,53 93 25,0 0-25,-63-85 26,-13 9-26,76 76 22,0 0-22,-81-68 23,-2 3-23,83 65 14,0 0-14,-99-64 14,-17 3-14,116 61 8,0 0-8,-119-54 9,-4 8-9,123 46 12,0 0-12,-131-33 13,-12 5-13,143 28 13,0 0-13,-159-17 13,-14 5-13,173 12 14,0 0-14,-178-7 14,0 14-14,178-7 13,0 0-13,-184 12 14,-1 5-14,185-17 5,0 0-5,-196 31 5,-14 18-5,0-4-1263</inkml:trace>
  <inkml:trace contextRef="#ctx0" brushRef="#br0" timeOffset="152731.783">12392 6912 113,'0'0'0,"0"0"0,-44-28 0,-2-3-25</inkml:trace>
  <inkml:trace contextRef="#ctx0" brushRef="#br0" timeOffset="152804.5924">11349 6953 91,'0'0'0,"-39"16"0,-67 36 0,-1-4-9</inkml:trace>
  <inkml:trace contextRef="#ctx0" brushRef="#br0" timeOffset="153402.3589">9782 8412 113,'0'0'0,"-9"40"0,-19 76 0,28-116 3,0 0-3,-18 135 4,11 10-4,7-145 8,0 0-8,13 156 9,22 10-9,-35-166 16,0 0-16,51 161 16,13-10-16,-64-151 6,0 0-6,79 133 7,16-26-7,-95-107 2,0 0-2,104 95 2,9-3-2,-113-92 1,0 0-1,131 85 1,14-12-1,-145-73 2,0 0-2,157 60 2,16-15-2,-173-45 3,0 0-3,185 37 3,13-8-3,-198-29 23,0 0-23,218 16 23,17-13-23,-235-3 60,0 0-60,240-9 60,2-15-60,-242 24 76,0 0-76,245-41 76,-1-25-76,-244 66 81,0 0-81,231-83 82,-5-14-82,-226 97 68,0 0-68,215-101 69,-21-8-69,-194 109 62,0 0-62,179-112 62,-19-6-62,-160 118 58,0 0-58,141-128 59,-14-10-59,-127 138 50,0 0-50,104-130 50,-24 0-50,-80 130 48,0 0-48,58-128 49,-21-17-49,-37 145 44,0 0-44,20-152 45,-20-4-45,0 156 46,0 0-46,-15-147 46,-13 12-46,28 135 43,0 0-43,-49-132 44,-18 2-44,67 130 38,0 0-38,-76-114 39,-7 22-39,83 92 20,0 0-20,-95-86 20,-17 3-20,112 83 12,0 0-12,-112-75 13,-1 6-13,113 69 7,0 0-7,-115-55 7,-10 10-7,125 45 4,0 0-4,-119-33 4,12 5-4,107 28 3,0 0-3,-113-19 3,-4 11-3,117 8 6,0 0-6,-114-7 6,15 10-6,99-3 8,0 0-8,-103 9 9,6 3-9,97-12 11,0 0-11,-90 19 11,4 0-11,86-19 11,0 0-11,-76 21 11,12-4-11,64-17 12,0 0-12,-54 16 12,6-1-12,48-15 2,0 0-2,-42 16 3,-8 8-3,50-24 0,0 0 0,-54 5 0,-8-34 0,2 1-1286</inkml:trace>
  <inkml:trace contextRef="#ctx0" brushRef="#br0" timeOffset="172197.7887">28268 3690 908,'0'0'0,"0"0"0,0 0 0,0 0 34,0 0-34,0 0 35,21-21-35,-21 21 93,0 0-93,0 0 93,-2-7-93,2 7 69,0 0-69,-7-2 70,0-1-70,7 3 51,0 0-51,0 0 51,0 0-51,0 0 32,0 0-32,-7 12 32,2-4-32,5-8 30,0 0-30,-6 25 31,6 11-31,0-36 25,0 0-25,2 52 25,-2 12-25,0-64 21,0 0-21,0 73 22,0-1-22,0-72 22,0 0-22,-2 75 22,-1 4-22,3-79 22,0 0-22,-5 82 23,-2-3-23,7-79 20,0 0-20,-8 70 21,3-13-21,5-57 17,0 0-17,-9 48 17,-1-15-17,10-33 6,0 0-6,-7 28 7,7-9-7,0-19 1,0 0-1,3 8 1,-3-8-1,0 0-1291</inkml:trace>
  <inkml:trace contextRef="#ctx0" brushRef="#br0" timeOffset="172694.3412">28197 4223 707,'0'0'0,"0"0"0,7 6 0,-7-6 4,0 0-4,11 6 4,6 1-4,-17-7 5,0 0-5,22 8 6,-1-3-6,-21-5 19,0 0-19,26 4 20,6-4-20,-32 0 40,0 0-40,34-4 41,-4-1-41,-30 5 60,0 0-60,30-12 61,7-12-61,-37 24 55,0 0-55,40-31 55,-1-6-55,-39 37 42,0 0-42,39-41 43,1-2-43,-40 43 35,0 0-35,39-45 35,-9-12-35,-30 57 27,0 0-27,25-61 27,-7 4-27,-18 57 20,0 0-20,14-49 21,-5 25-21,-9 24 14,0 0-14,5-19 15,-3 7-15,-2 12 10,0 0-10,0-12 11,-2 7-11,2 5 8,0 0-8,0 0 8,-9 14-8,9-14 6,0 0-6,-7 31 6,-2 14-6,9-45 7,0 0-7,-9 57 7,4 3-7,5-60 7,0 0-7,-2 59 8,6-5-8,-4-54 9,0 0-9,7 52 9,3 0-9,-10-52 10,0 0-10,13 48 11,1 1-11,-14-49 10,0 0-10,14 41 11,0-10-11,-14-31 3,0 0-3,14 26 3,0-7-3,1 2-1065</inkml:trace>
  <inkml:trace contextRef="#ctx0" brushRef="#br0" timeOffset="173534.1527">29057 3835 763,'0'0'0,"0"0"0,3 9 0,-3-9 3,0 0-3,2 10 3,-2-1-3,0-9 26,0 0-26,2 12 27,3 8-27,-5-20 33,0 0-33,9 28 33,5 5-33,-14-33 36,0 0-36,14 31 36,-2-5-36,-12-26 47,0 0-47,9 28 48,-4 0-48,-5-28 48,0 0-48,4 27 49,-6-3-49,2-24 42,0 0-42,-2 14 43,2-3-43,0-11 44,0 0-44,0 0 45,0 0-45,0 0 39,0 0-39,-5-16 40,2-5-40,3 21 36,0 0-36,-2-31 37,0-10-37,2 41 28,0 0-28,0-44 29,2-9-29,-2 53 26,0 0-26,3-59 27,3-7-27,-6 66 20,0 0-20,7-60 21,-2 20-21,-5 40 14,0 0-14,5-33 15,4 2-15,-9 31 11,0 0-11,9-24 11,-4 10-11,-5 14 11,0 0-11,4-12 11,-2 5-11,-2 7 6,0 0-6,1-9 6,-1 9-6,0 0 4,0 0-4,7 0 5,-3 5-5,-4-5 4,0 0-4,5 16 5,2 5-5,-7-21 5,0 0-5,9 31 5,2 8-5,-11-39 8,0 0-8,16 45 8,3 4-8,-19-49 10,0 0-10,26 48 10,1-8-10,-27-40 10,0 0-10,26 30 10,-3-11-10,-23-19 10,0 0-10,20 12 10,-4-7-10,-16-5 8,0 0-8,16 0 8,1-9-8,-17 9 11,0 0-11,27-19 11,15-19-11,-42 38 14,0 0-14,41-48 14,-6-4-14,-35 52 13,0 0-13,26-45 14,-10 14-14,-16 31 14,0 0-14,14-25 14,2 1-14,-16 24 13,0 0-13,14-21 13,-5 9-13,-9 12 10,0 0-10,7-8 10,-7 8-10,0 0 7,0 0-7,11-7 8,-4 10-8,-7-3 7,0 0-7,7 9 8,-2 10-8,-5-19 6,0 0-6,7 29 6,4 2-6,-11-31 4,0 0-4,12 39 4,2 7-4,-14-46 2,0 0-2,16 49 2,-2-8-2,-14-41 1,0 0-1,16 37 1,-3-13-1,-13-24 1,0 0-1,12 21 1,0-2-1,-12-19 0,0 0 0,11 12 1,-4-9-1,-7-3 1,0 0-1,0 0 1,9 0-1,-9 0 0,0 0 0,17-12 1,24-16-1,0 1-1476</inkml:trace>
  <inkml:trace contextRef="#ctx0" brushRef="#br0" timeOffset="173984.1327">30283 3371 897,'0'0'0,"0"0"0,2-5 0,-2 5 40,0 0-40,2-12 40,-4-4-40,2 16 75,0 0-75,-2-17 75,2 1-75,0 16 42,0 0-42,-3-8 42,-6-8-42,9 16 25,0 0-25,-13-9 26,-2 6-26,15 3 21,0 0-21,-18 5 22,-5 7-22,23-12 21,0 0-21,-28 19 21,-8 11-21,36-30 19,0 0-19,-33 34 20,6 4-20,27-38 23,0 0-23,-17 39 24,6-7-24,11-32 19,0 0-19,-2 26 19,9 0-19,-7-26 16,0 0-16,16 23 16,11 1-16,-27-24 13,0 0-13,33 23 14,4-3-14,-37-20 12,0 0-12,39 16 12,2 1-12,-41-17 14,0 0-14,39 16 15,-6-4-15,-33-12 17,0 0-17,35 12 17,8 4-17,-43-16 15,0 0-15,37 17 15,-11-5-15,-26-12 15,0 0-15,20 16 16,-8 4-16,-12-20 15,0 0-15,2 19 16,-11 6-16,9-25 15,0 0-15,-23 20 16,-16 5-16,39-25 18,0 0-18,-49 24 18,-4 0-18,53-24 15,0 0-15,-51 17 16,0 2-16,51-19 5,0 0-5,-41 13 5,20-5-5,21-8 1,0 0-1,0-5 1,23-23-1,0 1-1305</inkml:trace>
  <inkml:trace contextRef="#ctx0" brushRef="#br0" timeOffset="176025.5289">27615 3826 807,'0'0'0,"-2"18"0,-1 21 0,3-39 10,0 0-10,-4 52 10,2 2-10,2-54 33,0 0-33,-3 59 33,-3 3-33,6-62 31,0 0-31,-5 73 31,2 10-31,3-83 18,0 0-18,1 81 19,6-12-19,-7-69 10,0 0-10,9 57 11,0-5-11,-9-52 10,0 0-10,11 49 11,3-4-11,-14-45 7,0 0-7,16 43 7,1-3-7,-1-4-726</inkml:trace>
  <inkml:trace contextRef="#ctx0" brushRef="#br0" timeOffset="176522.3742">27177 3572 628,'0'0'0,"25"-5"0,35-6 0,-60 11 23,0 0-23,79-15 24,15-3-24,-94 18 1,0 0-1,109-24 2,20-5-2,-129 29-2,0 0 2,143-31-1,3-6 1,-146 37 0,0 0 0,168-36 0,12-4 0,-180 40 1,0 0-1,192-38 1,13 2-1,-205 36 4,0 0-4,215-31 4,6-1-4,-221 32 7,0 0-7,226-26 8,-5 6-8,-221 20 10,0 0-10,210-19 11,-11 1-11,-199 18 9,0 0-9,184-15 9,-12-1-9,-172 16 7,0 0-7,152-12 8,-21 3-8,-131 9 6,0 0-6,122-3 6,-9-2-6,1 1-515</inkml:trace>
  <inkml:trace contextRef="#ctx0" brushRef="#br0" timeOffset="176871.5738">31473 3285 337,'0'0'0,"3"12"0,8 26 0,-11-38 15,0 0-15,12 59 16,-1 3-16,-11-62 15,0 0-15,5 64 16,-2-3-16,-3-61 11,0 0-11,-1 64 12,-5 8-12,6-72 11,0 0-11,-5 73 11,0 3-11,5-76 9,0 0-9,-6 73 10,3-7-10,3-66 12,0 0-12,-4 55 12,3-1-12,1-54 19,0 0-19,-4 51 20,-5 3-20,9-54 19,0 0-19,-17 52 20,-13-16-20,30-36 19,0 0-19,-50 33 20,-20-5-20,70-28 18,0 0-18,-90 19 19,-23-7-19,113-12 20,0 0-20,-129 12 20,-25-3-20,154-9 25,0 0-25,-174 12 26,-29 4-26,203-16 28,0 0-28,-226 20 29,-14 1-29,240-21 25,0 0-25,-249 24 25,-2 7-25,251-31 18,0 0-18,-256 42 18,-1 10-18,257-52 11,0 0-11,-254 60 11,1 4-11,253-64 2,0 0-2,-243 58 3,12-13-3,-1 3-617</inkml:trace>
  <inkml:trace contextRef="#ctx0" brushRef="#br0" timeOffset="178112.3059">28051 4872 606,'0'0'0,"0"0"0,0 0 0,0 0 0,0 0 0,0 0 1,0 0-1,0 0 5,0 0-5,0 0 5,-20 8-5,20-8 28,0 0-28,-7 4 29,0 4-29,7-8 50,0 0-50,-7 12 50,0 4-50,7-16 50,0 0-50,-7 21 50,0 0-50,7-21 47,0 0-47,-7 27 48,0 10-48,7-37 44,0 0-44,-5 48 45,1 14-45,4-62 38,0 0-38,-2 68 39,0-1-39,2-67 33,0 0-33,-1 71 33,-1 2-33,2-73 26,0 0-26,-5 80 27,-6 8-27,11-88 23,0 0-23,-12 86 23,1-6-23,11-80 20,0 0-20,-14 76 20,-2 0-20,16-76 23,0 0-23,-19 78 23,-2 0-23,21-78 23,0 0-23,-23 73 24,-2-15-24,25-58 21,0 0-21,-25 51 22,2-8-22,23-43 14,0 0-14,-19 36 14,6-3-14,13-33 8,0 0-8,-5 24 9,5-8-9,0-16 6,0 0-6,0 16 7,-2 4-7,2-20 4,0 0-4,-5 18 5,2-3-5,3-15 4,0 0-4,-2 12 4,-2 0-4,4-12 4,0 0-4,-3 16 4,-1 0-4,4-16 4,0 0-4,-2 17 5,1-8-5,1-9 5,0 0-5,0 8 5,3-1-5,-3-7 6,0 0-6,9 7 6,10 2-6,-19-9 5,0 0-5,34 3 5,19 2-5,-53-5 3,0 0-3,62 4 4,-1-4-4,-61 0 2,0 0-2,68-4 3,7-3-3,-75 7 1,0 0-1,82-8 1,-1-1-1,-81 9 1,0 0-1,77-9 1,-13 6-1,-64 3 0,0 0 0,53 0 0,-14 0 0,-39 0-2,0 0 2,35 3-2,-1 10 2,-1-5-1149</inkml:trace>
  <inkml:trace contextRef="#ctx0" brushRef="#br0" timeOffset="178419.3818">28439 6303 673,'0'0'0,"12"0"0,20 3 0,-32-3 0,0 0 0,46 9 0,9 3 0,-55-12 3,0 0-3,54 19 4,-4 5-4,-50-24 6,0 0-6,39 33 7,-8 9-7,-31-42 7,0 0-7,23 48 8,-12 7-8,-11-55 9,0 0-9,-14 58 10,-32-1-10,46-57 1,0 0-1,-69 60 2,-24 16-2,-1-3-488</inkml:trace>
  <inkml:trace contextRef="#ctx0" brushRef="#br0" timeOffset="183922.8101">29431 6137 863,'0'0'0,"0"0"0,0 0 0,0 0 38,0 0-38,0 0 38,0 0-38,0 0 90,0 0-90,0 0 90,0 0-90,0 0 95,0 0-95,0 0 95,0 0-95,0 0 59,0 0-59,0 0 60,14 32-60,-14-32 34,0 0-34,9 28 34,1 2-34,-10-30 29,0 0-29,7 31 29,-7 2-29,0-33 31,0 0-31,0 36 32,0 4-32,0-40 28,0 0-28,2 45 29,0-2-29,-2-43 29,0 0-29,3 42 30,-1-6-30,-2-36 28,0 0-28,2 29 28,3-10-28,-5-19 24,0 0-24,6 9 24,-6-9-24,0 0 15,0 0-15,0 0 15,7 7-15,-7-7 6,0 0-6,0 0 7,7-12-7,0 0-1350</inkml:trace>
  <inkml:trace contextRef="#ctx0" brushRef="#br0" timeOffset="184267.8273">29191 6206 1076,'0'0'0,"0"0"0,1-18 0,-1 18-1,0 0 1,8-22-1,4-11 1,-12 33-14,0 0 14,23-41-13,12-11 13,-35 52 2,0 0-2,44-45 3,6 14-3,-50 31 15,0 0-15,54-30 16,8 9-16,-62 21 32,0 0-32,64-12 32,1 9-32,-65 3 52,0 0-52,62-4 53,-11 8-53,-51-4 48,0 0-48,41 8 49,-11 1-49,-30-9 35,0 0-35,22 21 36,-7 13-36,-15-34 25,0 0-25,1 42 26,-15 3-26,14-45 17,0 0-17,-30 47 17,-12-2-17,42-45 14,0 0-14,-50 39 14,-1-6-14,51-33 15,0 0-15,-49 25 16,7-10-16,42-15 10,0 0-10,-30 12 10,15-7-10,15-5 9,0 0-9,0 0 10,20 4-10,1-1-1143</inkml:trace>
  <inkml:trace contextRef="#ctx0" brushRef="#br0" timeOffset="184598.3693">29909 5946 539,'0'0'0,"0"0"0,16-12 0,-16 12 13,0 0-13,12-10 14,-3 5-14,-9 5 16,0 0-16,9 0 17,3 0-17,-12 0 15,0 0-15,18 5 15,3 14-15,-21-19 13,0 0-13,14 27 14,-14 10-14,0-37 36,0 0-36,-7 38 37,-7 5-37,14-43 61,0 0-61,-16 42 62,2 4-62,14-46 74,0 0-74,-12 42 75,1-6-75,11-36 80,0 0-80,-12 40 80,-4 0-80,16-40 68,0 0-68,-16 38 68,4-2-68,12-36 58,0 0-58,-11 31 58,4-10-58,7-21 30,0 0-30,-4 12 31,4-12-31,0 0 20,0 0-20,0 0 20,15-12-20,-1 4-1076</inkml:trace>
  <inkml:trace contextRef="#ctx0" brushRef="#br0" timeOffset="184864.6562">29958 5861 583,'0'0'0,"7"-3"0,13-9 0,-20 12 0,0 0 0,19-9 0,-6 2 0,-13 7 0,0 0 0,23-5 0,22-7 0,-45 12-1,0 0 1,45-12 0,-17 8 0,-28 4 8,0 0-8,25 6 9,3 13-9,-28-19 18,0 0-18,21 39 18,-16 24-18,1 1-417</inkml:trace>
  <inkml:trace contextRef="#ctx0" brushRef="#br0" timeOffset="185102.028">29690 6678 919,'0'0'0,"7"-5"0,9-2 0,-16 7 5,0 0-5,18-12 5,-4 3-5,-14 9 14,0 0-14,19-12 15,11-3-15,-30 15 31,0 0-31,39-25 32,3 5-32,-42 20 34,0 0-34,46-25 34,7-2-34,-53 27 34,0 0-34,55-33 34,0-7-34,-55 40 11,0 0-11,56-40 12,-5 7-12,1 0-825</inkml:trace>
  <inkml:trace contextRef="#ctx0" brushRef="#br0" timeOffset="185486.8303">30663 5756 695,'-9'2'0,"9"-2"5,0 0-5,-21 6 5,-6 0-5,27-6 18,0 0-18,-26 8 18,4 3-18,22-11 41,0 0-41,-21 8 41,4 4-41,17-12 49,0 0-49,-15 16 49,3-4-49,12-12 50,0 0-50,-9 14 50,4 2-50,5-16 53,0 0-53,0 19 54,4-2-54,-4-17 44,0 0-44,7 21 45,1 1-45,-8-22 39,0 0-39,15 24 40,7 2-40,-22-26 39,0 0-39,27 28 39,-2 0-39,-25-28 36,0 0-36,26 24 36,1 4-36,-27-28 37,0 0-37,23 29 37,-8-5-37,-15-24 29,0 0-29,9 28 30,-7-4-30,-2-24 25,0 0-25,-11 24 25,-15 1-25,26-25 21,0 0-21,-41 24 22,-10-3-22,51-21 19,0 0-19,-58 15 20,-2-3-20,60-12 7,0 0-7,-51 6 8,15-6-8,36 0 5,0 0-5,-21-9 6,16-12-6,0 2-1243</inkml:trace>
  <inkml:trace contextRef="#ctx0" brushRef="#br0" timeOffset="189930.1213">27888 6744 438,'0'0'0,"0"0"0,0 0 0,0 0 13,0 0-13,0 0 14,20-12-14,-20 12 31,0 0-31,0 0 32,0 0-32,0 0 36,0 0-36,0 0 37,0 0-37,0 0 37,0 0-37,0 0 37,-13-5-37,13 5 24,0 0-24,0 0 24,-8 12-24,8-12 23,0 0-23,-4 8 23,-1 5-23,5-13 33,0 0-33,-6 15 34,5 1-34,1-16 39,0 0-39,3 24 39,4 14-39,-7-38 40,0 0-40,9 47 41,-2 5-41,-7-52 48,0 0-48,4 57 48,-3 3-48,-1-60 45,0 0-45,-1 66 45,-5 2-45,6-68 40,0 0-40,-12 69 40,-6 10-40,18-79 36,0 0-36,-21 82 37,-3-18-37,24-64 28,0 0-28,-27 59 29,4-9-29,23-50 22,0 0-22,-18 47 22,8-8-22,10-39 13,0 0-13,-4 40 14,6 0-14,-2-40 9,0 0-9,7 29 10,4-6-10,-11-23 7,0 0-7,10 14 7,-1-6-7,-9-8 4,0 0-4,9 7 4,3-3-4,-12-4 4,0 0-4,16 3 5,2-1-5,-18-2 7,0 0-7,23 3 7,3-3-7,-26 0 7,0 0-7,32 0 8,5 0-8,-37 0 11,0 0-11,42-5 11,10-2-11,-52 7 11,0 0-11,56-7 11,4 2-11,-60 5 12,0 0-12,60-3 13,4 1-13,-64 2 11,0 0-11,65-2 12,-3 1-12,-62 1 5,0 0-5,60-7 6,3 1-6,-63 6 1,0 0-1,60-7 1,-7 4-1,0 1-1175</inkml:trace>
  <inkml:trace contextRef="#ctx0" brushRef="#br0" timeOffset="190258.2343">28185 7582 830,'0'0'0,"5"0"0,13-4 0,-18 4 0,0 0 0,19 0 1,-3 0-1,-16 0 1,0 0-1,25 0 1,17 5-1,-42-5 0,0 0 0,41 7 1,-17-3-1,-24-4 0,0 0 0,32 8 1,19 4-1,-51-12 1,0 0-1,57 14 1,-2 5-1,-55-19 2,0 0-2,52 25 3,0 4-3,-52-29 4,0 0-4,46 40 4,-6 7-4,-40-47 13,0 0-13,30 48 14,-14 0-14,-16-48 25,0 0-25,-2 45 26,-19-3-26,21-42 32,0 0-32,-39 41 33,-15-1-33,54-40 26,0 0-26,-66 37 27,-1-4-27,67-33 18,0 0-18,-67 31 19,7-4-19,60-27 4,0 0-4,-53 26 5,13-7-5,-1 0-759</inkml:trace>
  <inkml:trace contextRef="#ctx0" brushRef="#br0" timeOffset="192888.6809">29655 7505 807,'0'0'0,"0"0"0,0 0 0,0 0 0,0 0 0,0 0 0,-9 0 0,9 0 16,0 0-16,-7 0 17,7 0-17,0 0 42,0 0-42,-12 0 42,3 9-42,9-9 47,0 0-47,-9 16 47,0 4-47,9-20 47,0 0-47,-7 21 47,4 2-47,3-23 35,0 0-35,-4 24 35,1 9-35,3-33 25,0 0-25,-4 33 26,0 3-26,4-36 17,0 0-17,-3 33 17,-1-5-17,4-28 13,0 0-13,-3 17 14,1-5-14,2-12 11,0 0-11,0 0 12,0 0-12,0 0 16,0 0-16,0 0 16,0-14-16,0 14 18,0 0-18,5-24 19,4-12-19,-9 36 22,0 0-22,11-37 23,1 6-23,-12 31 19,0 0-19,14-29 20,0-11-20,-14 40 18,0 0-18,13-36 19,-4 6-19,-9 30 17,0 0-17,5-26 18,-2 0-18,-3 26 9,0 0-9,2-24 10,0 8-10,-2 16 7,0 0-7,2-12 7,-4 4-7,2 8 6,0 0-6,-4-11 7,4 11-7,0 0 6,0 0-6,-7-5 7,7 5-7,0 0 7,0 0-7,-14 16 7,7-1-7,7-15 4,0 0-4,-3 21 5,-3 5-5,6-26 2,0 0-2,-5 26 2,2-4-2,3-22 1,0 0-1,0 26 1,3 7-1,1 0-1163</inkml:trace>
  <inkml:trace contextRef="#ctx0" brushRef="#br0" timeOffset="193893.03">29683 7284 595,'0'0'0,"0"0"0,7-12 0,-7 12 44,0 0-44,5-7 44,-5 7-44,0 0 80,0 0-80,0 0 80,8-5-80,-8 5 67,0 0-67,0 0 67,7 0-67,-7 0 48,0 0-48,7 3 49,1 11-49,-8-14 39,0 0-39,6 31 40,-6 18-40,0-49 35,0 0-35,-6 55 36,-2 7-36,8-62 28,0 0-28,-13 64 29,-4-3-29,17-61 31,0 0-31,-20 55 32,-1 2-32,21-57 28,0 0-28,-18 61 29,6-11-29,12-50 27,0 0-27,-9 43 28,6-15-28,3-28 23,0 0-23,1 21 24,5-9-24,-6-12 21,0 0-21,5 7 21,-5-7-21,0 0 17,0 0-17,25-2 17,15-12-17,-40 14 18,0 0-18,46-24 19,2-4-19,-48 28 7,0 0-7,44-36 8,-2 0-8,-42 36 2,0 0-2,37-37 3,-8 13-3,-1 0-1167</inkml:trace>
  <inkml:trace contextRef="#ctx0" brushRef="#br0" timeOffset="194146.8099">29720 7623 751,'0'0'0,"0"0"0,-9 7 0,9-7 19,0 0-19,-12 9 20,-4-4-20,16-5 38,0 0-38,-14 7 39,5-7-39,9 0 42,0 0-42,0 0 43,0 0-43,0 0 35,0 0-35,0 0 35,0 0-35,0 0 29,0 0-29,25-12 30,14-11-30,-39 23 36,0 0-36,47-29 36,-1-4-36,-46 33 34,0 0-34,48-40 35,3-8-35,-51 48 31,0 0-31,51-44 31,-1 6-31,-3 2-903</inkml:trace>
  <inkml:trace contextRef="#ctx0" brushRef="#br0" timeOffset="194350.4149">29734 7256 875,'0'0'0,"0"0"0,0 0 0,0 0 22,0 0-22,0 0 23,0 0-23,0 0 48,0 0-48,13-14 49,20-8-49,-33 22 37,0 0-37,48-28 37,10-1-37,-58 29 20,0 0-20,67-33 21,11-2-21,-78 35 5,0 0-5,76-29 6,-6 5-6,1-4-798</inkml:trace>
  <inkml:trace contextRef="#ctx0" brushRef="#br0" timeOffset="194868.0754">30465 7106 684,'0'0'0,"0"0"0,7-12 0,-7 12-2,0 0 2,3-13-2,-3 1 2,0 12 4,0 0-4,2-7 4,-2 7-4,0 0 26,0 0-26,0 0 26,9-5-26,-9 5 52,0 0-52,0 0 52,9 12-52,-9-12 60,0 0-60,5 12 60,-1 9-60,-4-21 56,0 0-56,-2 28 57,-5 8-57,7-36 42,0 0-42,-11 40 43,-5 10-43,16-50 34,0 0-34,-15 56 35,2-4-35,13-52 22,0 0-22,-12 48 23,-2-10-23,14-38 10,0 0-10,-14 31 10,1-7-10,13-24 0,0 0 0,-12 14 0,-2-2 0,0 1-912</inkml:trace>
  <inkml:trace contextRef="#ctx0" brushRef="#br0" timeOffset="195057.8893">30234 7332 494,'0'0'0,"3"-12"0,4-17 0,-7 29 0,0 0 0,13-31 0,1 0 0,-14 31-1,0 0 1,19-26 0,4-7 0,-23 33 3,0 0-3,27-31 4,-1 3-4,-26 28 26,0 0-26,32-24 27,8-1-27,-40 25 44,0 0-44,37-17 44,-10 5-44,-27 12 45,0 0-45,32 2 45,12 13-45,2 1-489</inkml:trace>
  <inkml:trace contextRef="#ctx0" brushRef="#br0" timeOffset="195292.5549">30213 7736 595,'0'0'0,"7"-9"0,8-5 0,-15 14 4,0 0-4,34-24 4,19-18-4,-53 42 9,0 0-9,62-48 9,3-4-9,-65 52 5,0 0-5,64-54 6,-6 2-6,-58 52 2,0 0-2,51-52 2,-3 4-2,-1 0-417</inkml:trace>
  <inkml:trace contextRef="#ctx0" brushRef="#br0" timeOffset="195603.8979">30971 7014 695,'0'0'0,"0"0"0,-8-4 0,8 4 19,0 0-19,-16 0 20,-13 7-20,29-7 23,0 0-23,-31 9 23,-3 7-23,34-16 18,0 0-18,-32 17 19,1-1-19,31-16 30,0 0-30,-29 15 31,8 1-31,21-16 30,0 0-30,-14 15 31,9 3-31,5-18 26,0 0-26,0 15 27,5-3-27,-5-12 21,0 0-21,7 14 22,4 5-22,-11-19 15,0 0-15,16 17 15,3 8-15,-19-25 11,0 0-11,26 26 11,8 6-11,-34-32 9,0 0-9,39 33 10,3-1-10,-42-32 17,0 0-17,39 32 18,-11 5-18,-28-37 25,0 0-25,20 33 25,-10-6-25,-10-27 26,0 0-26,-2 26 27,-15-1-27,17-25 29,0 0-29,-30 24 29,-13-2-29,43-22 20,0 0-20,-49 24 21,1 1-21,-1-1-948</inkml:trace>
  <inkml:trace contextRef="#ctx0" brushRef="#br0" timeOffset="198216.3995">30825 5894 449,'0'0'0,"0"0"0,-23 7 0,23-7 18,0 0-18,-19 5 18,-1-1-18,20-4 43,0 0-43,-16 0 44,4-4-44,12 4 48,0 0-48,-7-5 48,7 5-48,0 0 62,0 0-62,-2-10 62,2 10-62,0 0 32,0 0-32,5-5 32,2-6-32,-7 11 24,0 0-24,18-17 24,16-16-24,-34 33 25,0 0-25,37-28 25,-11 9-25,-26 19 26,0 0-26,32-17 26,19-7-26,-51 24 25,0 0-25,48-21 26,-18 9-26,-30 12 25,0 0-25,31-9 26,14 6-26,-45 3 33,0 0-33,42 3 33,-7 8-33,-35-11 33,0 0-33,34 19 33,1 8-33,-35-27 30,0 0-30,34 33 31,-8 4-31,-26-37 14,0 0-14,21 43 15,-7 5-15,-14-48 7,0 0-7,13 57 8,-3 13-8,-10-70 6,0 0-6,9 72 6,-4-2-6,-5-70 4,0 0-4,6 60 5,-5-4-5,-1-56 5,0 0-5,-3 62 5,-4 10-5,7-72 5,0 0-5,-7 71 6,3-1-6,4-70 5,0 0-5,2 64 6,5-7-6,-7-57 6,0 0-6,5 57 6,2 0-6,-7-57 6,0 0-6,9 61 7,4-3-7,-13-58 6,0 0-6,14 54 6,0-2-6,-14-52 7,0 0-7,14 45 7,-2-3-7,-12-42 7,0 0-7,9 38 8,2-6-8,-11-32 11,0 0-11,10 30 11,-1 1-11,-9-31 12,0 0-12,5 33 13,-6 3-13,1-36 13,0 0-13,-7 37 14,-7-8-14,14-29 13,0 0-13,-22 26 13,-2-5-13,24-21 11,0 0-11,-34 14 12,-8-4-12,42-10 9,0 0-9,-48 3 9,-1 3-9,49-6 7,0 0-7,-46-6 7,5-4-7,41 10 1,0 0-1,-35-16 2,7-6-2,28 22-2,0 0 2,-14-19-2,10 7 2,1-4-1154</inkml:trace>
  <inkml:trace contextRef="#ctx0" brushRef="#br0" timeOffset="198785.3031">31965 5834 471,'0'0'0,"0"0"0,0 0 0,0 0 2,0 0-2,-7 0 3,2 7-3,5-7 21,0 0-21,-4 8 22,1 1-22,3-9 30,0 0-30,-6 12 30,-4 5-30,10-17 39,0 0-39,-13 25 40,-3 11-40,16-36 41,0 0-41,-12 47 41,1 10-41,11-57 34,0 0-34,-7 64 35,4-4-35,3-60 28,0 0-28,-2 61 29,0-4-29,2-57 24,0 0-24,0 64 24,4 7-24,-4-71 23,0 0-23,3 68 23,-1-8-23,-2-60 16,0 0-16,-2 52 17,-3-10-17,5-42 13,0 0-13,-7 36 14,0-8-14,0-1-705</inkml:trace>
  <inkml:trace contextRef="#ctx0" brushRef="#br0" timeOffset="199250.4339">31803 6323 427,'0'0'0,"10"-1"0,15 1 0,-25 0 9,0 0-9,26-4 10,-3 1-10,-23 3 21,0 0-21,30-5 22,21-7-22,-51 12 1,0 0-1,46-7 1,-19 1-1,-27 6 0,0 0 0,25-7 0,12-8 0,-37 15 0,0 0 0,35-17 0,-14-2 0,-21 19 0,0 0 0,14-18 1,-1-9-1,-13 27 8,0 0-8,8-30 8,-6 2-8,-2 28 26,0 0-26,-5-24 26,-6 9-26,11 15 35,0 0-35,-12-12 36,0 6-36,12 6 28,0 0-28,-15 0 29,1 0-29,14 0 19,0 0-19,-14 6 20,2-3-20,12-3 22,0 0-22,-13 9 22,3 3-22,10-12 32,0 0-32,-7 15 32,3 6-32,4-21 36,0 0-36,-1 28 36,1 5-36,0-33 39,0 0-39,3 33 39,2-2-39,-5-31 25,0 0-25,7 29 26,-1 2-26,-6-31 20,0 0-20,3 33 20,-3-5-20,0-28 12,0 0-12,0 33 12,2 3-12,-2-36 7,0 0-7,4 29 7,3-9-7,0-1-776</inkml:trace>
  <inkml:trace contextRef="#ctx0" brushRef="#br0" timeOffset="199956.9314">32424 6067 628,'0'0'0,"0"0"0,0 25 0,0-25 2,0 0-2,0 20 3,0 8-3,0-28 5,0 0-5,0 29 5,0 3-5,0-32 11,0 0-11,2 26 12,-2 1-12,0-27 14,0 0-14,5 28 15,2 0-15,-7-28 17,0 0-17,7 29 18,-2-1-18,-5-28 25,0 0-25,6 26 25,1 1-25,-7-27 37,0 0-37,5 23 37,-2-11-37,-3-12 39,0 0-39,0 0 40,0 0-40,0 0 37,0 0-37,0 0 38,-14-28-38,14 28 32,0 0-32,-16-31 33,-5-5-33,21 36 32,0 0-32,-24-42 32,-3-3-32,27 45 31,0 0-31,-23-48 32,7-13-32,16 61 31,0 0-31,-7-59 32,9 2-32,-2 57 29,0 0-29,9-48 29,5 15-29,-14 33 25,0 0-25,16-24 25,1 5-25,-17 19 19,0 0-19,23-14 20,4 2-20,-27 12 7,0 0-7,28-11 8,-3 3-8,-25 8 3,0 0-3,24-4 3,8 6-3,-32-2 0,0 0 0,28 9 1,-6 3-1,-22-12 0,0 0 0,10 21 1,-12 11-1,2-32 0,0 0 0,-8 40 1,-6 9-1,14-49 0,0 0 0,-18 48 0,-3 1 0,21-49 0,0 0 0,-23 41 0,0-1 0,23-40 0,0 0 0,-21 31 0,-1-5 0,22-26 0,0 0 0,-21 23 0,4-6 0,17-17 0,0 0 0,-18 12 1,0 0-1,18-12 2,0 0-2,-14 3 2,7 1-2,7-4 3,0 0-3,0 0 4,0 0-4,0 0 3,0 0-3,0 0 4,0-7-4,0 7 3,0 0-3,13-5 4,20-11-4,-33 16 2,0 0-2,35-15 2,-5 3-2,-30 12 1,0 0-1,37-9 1,22 0-1,-59 9 1,0 0-1,68-7 1,7 7-1,-75 0-1,0 0 1,67 0-1,-20-3 1,-47 3-20,0 0 20,46 3-20,11 9 20,-3-3-1010</inkml:trace>
  <inkml:trace contextRef="#ctx0" brushRef="#br0" timeOffset="200872.1637">32881 5938 493,'0'0'0,"0"0"5,0 0-5,25 17 5,-6 11-5,-19-28 1,0 0-1,16 24 2,-6 5-2,-10-29 18,0 0-18,4 33 19,-2 7-19,-2-40 54,0 0-54,0 36 54,0-5-54,0-31 74,0 0-74,0 30 75,0-6-75,0-24 82,0 0-82,0 19 83,0-2-83,0-17 69,0 0-69,1 12 69,1-5-69,-2-7 58,0 0-58,0 0 59,2 6-59,-2-6 49,0 0-49,0 0 50,-7 0-50,7 0 48,0 0-48,-9-6 49,-3-1-49,12 7 44,0 0-44,-16-15 44,-4-6-44,20 21 39,0 0-39,-19-28 39,0-10-39,19 38 33,0 0-33,-18-43 33,4-5-33,14 48 29,0 0-29,-7-54 30,9 6-30,-2 48 22,0 0-22,7-37 23,1 10-23,-8 27 15,0 0-15,16-21 16,6-7-16,-22 28 11,0 0-11,19-21 11,-7 9-11,-12 12 7,0 0-7,11-10 7,-1 5-7,-10 5 4,0 0-4,9-6 4,-9 6-4,0 0 2,0 0-2,13 2 3,-1 5-3,-12-7 1,0 0-1,18 12 1,1 5-1,-19-17 1,0 0-1,18 25 1,-6 2-1,-12-27 1,0 0-1,12 28 1,3 2-1,-15-30 1,0 0-1,14 27 1,2-3-1,-16-24 1,0 0-1,15 21 2,1-5-2,-16-16 1,0 0-1,13 8 1,-6-4-1,-7-4 2,0 0-2,7-4 2,2 1-2,-9 3 3,0 0-3,15-14 3,8-17-3,-23 31 4,0 0-4,22-33 4,-10 0-4,-12 33 4,0 0-4,14-33 5,0 2-5,-14 31 5,0 0-5,14-29 5,-1 3-5,-13 26 6,0 0-6,12-24 6,2 1-6,-14 23 5,0 0-5,12-16 5,-3 4-5,-9 12 3,0 0-3,9-12 4,0 9-4,-9 3 2,0 0-2,16-4 2,10 8-2,-26-4 1,0 0-1,30 12 1,0 16-1,-30-28 0,0 0 0,29 32 1,-7 12-1,-22-44 0,0 0 0,22 53 0,-3 11 0,-19-64 0,0 0 0,19 66 0,1 2 0,-20-68 0,0 0 0,19 60 1,1-15-1,1-8 0,4-10-2,17-9 1,25-10-4,-16-1 1,7-7 4</inkml:trace>
  <inkml:trace contextRef="#ctx0" brushRef="#br0" timeOffset="207734.4142">27985 8293 718,'0'0'0,"0"0"0,0 0 0,0 0 6,0 0-6,0 0 7,7 21-7,-7-21 24,0 0-24,0 0 24,6 12-24,-6-12 24,0 0-24,0 14 24,-6 10-24,6-24 17,0 0-17,-7 31 18,2 5-18,5-36 12,0 0-12,-5 42 13,-2 8-13,7-50 9,0 0-9,-7 66 9,1 19-9,6-85 7,0 0-7,-3 93 7,1 0-7,2-93 8,0 0-8,-2 96 8,1 1-8,1-97 12,0 0-12,-4 96 13,-1-9-13,5-87 20,0 0-20,-9 80 20,2-11-20,7-69 28,0 0-28,-7 67 28,0 6-28,7-73 33,0 0-33,-6 69 34,5-8-34,1-61 34,0 0-34,1 48 34,5-15-34,-6-33 31,0 0-31,9 23 31,1-10-31,-10-13 23,0 0-23,16 11 24,3-2-24,-19-9 22,0 0-22,32 3 23,18-8-23,-50 5 20,0 0-20,60-9 21,5-3-21,-65 12 19,0 0-19,69-14 19,5-1-19,-74 15 18,0 0-18,70-19 18,-10 5-18,-60 14 15,0 0-15,55-9 15,5 7-15,-60 2 13,0 0-13,57 2 14,-15 3-14,-42-5 6,0 0-6,37 9 6,-7 3-6,-30-12 1,0 0-1,25 10 2,-9-4-2,-16-6 0,0 0 0,7 5 0,-9 2 0,0 0-1089</inkml:trace>
  <inkml:trace contextRef="#ctx0" brushRef="#br0" timeOffset="208064.5333">28557 9406 718,'0'0'0,"0"0"0,13 7 0,-13-7 5,0 0-5,26 5 5,22 7-5,-48-12 13,0 0-13,47 15 14,-13 4-14,-34-19 13,0 0-13,32 30 14,1 13-14,-33-43 13,0 0-13,32 54 14,-7 5-14,-25-59 19,0 0-19,19 60 20,-7-3-20,-12-57 21,0 0-21,0 61 22,-14 3-22,14-64 23,0 0-23,-28 67 24,-14 1-24,42-68 24,0 0-24,-57 64 24,-12-10-24,69-54 24,0 0-24,-72 50 24,5-9-24,67-41 21,0 0-21,-60 38 22,7-1-22,-2-1-748</inkml:trace>
  <inkml:trace contextRef="#ctx0" brushRef="#br0" timeOffset="212643.5466">29824 9068 583,'0'0'0,"0"0"0,0-26 0,0 26 34,0 0-34,-3-24 34,-6 3-34,9 21 70,0 0-70,-9-15 71,2 2-71,7 13 80,0 0-80,-7-12 80,-2 0-80,9 12 61,0 0-61,-5-8 61,5 8-61,0 0 43,0 0-43,0 0 44,0 0-44,0 0 32,0 0-32,-2 20 32,-5 15-32,7-35 25,0 0-25,-9 52 26,-1 26-26,10-78 21,0 0-21,-11 85 22,0 3-22,11-88 22,0 0-22,-10 86 22,-1 6-22,11-92 24,0 0-24,-9 88 25,6-6-25,3-82 24,0 0-24,0 62 25,5-14-25,-5-48 20,0 0-20,7 37 20,0-11-20,-7-26 16,0 0-16,6 15 17,-3-8-17,-3-7 16,0 0-16,0 0 16,7 4-16,0-1-1115</inkml:trace>
  <inkml:trace contextRef="#ctx0" brushRef="#br0" timeOffset="213002.7391">29648 9013 785,'0'0'0,"0"0"0,-13-18 0,13 18 2,0 0-2,-10-15 2,1-1-2,9 16 4,0 0-4,0-15 5,4-3-5,-4 18 20,0 0-20,10-19 20,10 2-20,-20 17 27,0 0-27,23-15 28,-2 6-28,-21 9 39,0 0-39,26 0 40,13 5-40,-39-5 33,0 0-33,42 16 33,2 8-33,-44-24 25,0 0-25,43 36 25,-6 4-25,-37-40 19,0 0-19,32 45 20,-6 9-20,-26-54 15,0 0-15,16 58 15,-16-6-15,0-52 18,0 0-18,-9 49 19,-8-8-19,17-41 20,0 0-20,-25 30 21,-5-4-21,30-26 19,0 0-19,-32 21 20,4-8-20,28-13 11,0 0-11,-21 7 11,12-7-11,9 0 5,0 0-5,2-12 6,10-16-6,0 1-921</inkml:trace>
  <inkml:trace contextRef="#ctx0" brushRef="#br0" timeOffset="214459.0844">30241 9146 516,'0'0'0,"0"0"0,-7-5 0,7 5 16,0 0-16,-7-4 17,0 1-17,7 3 24,0 0-24,0 0 24,-11-12-24,11 12 48,0 0-48,0 0 49,-16 0-49,16 0 51,0 0-51,-14 8 51,-2 11-51,16-19 42,0 0-42,-19 25 43,-1 8-43,20-33 42,0 0-42,-19 39 43,-2-2-43,21-37 44,0 0-44,-20 38 44,6 5-44,14-43 42,0 0-42,-7 40 43,2-4-43,5-36 38,0 0-38,0 37 38,2-5-38,-2-32 36,0 0-36,3 25 36,-1-8-36,-2-17 37,0 0-37,2 10 37,-2-10-37,0 0 35,0 0-35,0 0 35,1-20-35,-1 20 37,0 0-37,2-28 37,-2-8-37,0 36 32,0 0-32,-3-37 32,-1-3-32,4 40 34,0 0-34,-5-45 35,1-7-35,4 52 31,0 0-31,4-57 31,5-15-31,-9 72 28,0 0-28,16-68 29,1 15-29,-17 53 22,0 0-22,16-37 22,-5 18-22,-11 19 13,0 0-13,7-12 14,0 3-14,-7 9 11,0 0-11,7-5 11,-7 5-11,0 0 7,0 0-7,17 2 7,8 14-7,-25-16 3,0 0-3,27 24 4,-3 17-4,-24-41 0,0 0 0,20 56 1,-4 4-1,-16-60 0,0 0 0,14 61 1,0-9-1,-14-52 0,0 0 0,12 45 1,-1-14-1,-11-31 1,0 0-1,7 24 2,0-7-2,-7-17 1,0 0-1,5 9 1,-5-9-1,0 0 2,0 0-2,7 4 2,-7-4-2,0 0 3,0 0-3,16-16 3,0-13-3,-16 29 5,0 0-5,18-37 6,-1-11-6,-17 48 9,0 0-9,20-57 10,1-7-10,-21 64 10,0 0-10,21-58 11,-1 12-11,-20 46 10,0 0-10,14-33 11,-4 14-11,-10 19 8,0 0-8,7-12 9,-1 7-9,-6 5 8,0 0-8,0 0 8,8-6-8,-8 6 7,0 0-7,0 0 8,20 21-8,-20-21 5,0 0-5,12 30 6,-7 13-6,-5-43 2,0 0-2,4 50 3,-2 2-3,-2-52 1,0 0-1,3 52 1,4-12-1,-7-40 0,0 0 0,7 27 1,0-6-1,-7-21 0,0 0 0,6 9 0,-6-9 0,0 0-1,0 0 1,16 0 0,14-12 0,-30 12-6,0 0 6,33-25-5,1-16 5,-34 41-22,0 0 22,30-50-22,-4-4 22,-26 54-38,0 0 38,23-61-38,-5 6 38,-18 55-50,0 0 50,16-50-49,-4 1 49,-12 49-66,0 0 66,12-39-65,-3 2 65,-9 37-51,0 0 51,7-36-50,0 7 50,-7 29-40,0 0 40,7-23-39,-1 9 39,-6 14-31,0 0 31,3-10-30,-3 10 30,0 0-20,0 0 20,0-9-20,0 9 20,0 0-12,0 0 12,0 0-12,0 0 12,0 0-6,0 0 6,0 0-6,0 9 6,0-9-3,0 0 3,0 8-2,0 6 2,0-14-1,0 0 1,-3 21 0,-6 5 0,9-26 0,0 0 0,-9 31 0,0-3 0,9-28 2,0 0-2,-5 28 2,1 1-2,4-29 9,0 0-9,2 28 9,3-1-9,-5-27 18,0 0-18,9 33 19,5 4-19,-14-37 25,0 0-25,20 39 25,4 6-25,-24-45 21,0 0-21,27 40 22,-1 2-22,-26-42 22,0 0-22,23 36 22,-9-8-22,-14-28 20,0 0-20,0 24 20,-12 0-20,12-24 16,0 0-16,-28 21 17,-18-9-17,46-12 14,0 0-14,-53 12 14,-2-7-14,-1 2-1170</inkml:trace>
  <inkml:trace contextRef="#ctx0" brushRef="#br0" timeOffset="218513.1955">27929 9812 326,'0'0'0,"0"0"0,0 0 0,0 0 6,0 0-6,5-17 6,-5 17-6,0 0 7,0 0-7,4-7 7,-4 7-7,0 0 8,0 0-8,0 0 8,3-10-8,-3 10 5,0 0-5,0 0 5,0 0-5,0 0 4,0 0-4,0 0 4,0 0-4,0 0 3,0 0-3,0 0 3,4 12-3,-4-12 4,0 0-4,3 15 5,3 11-5,-6-26 20,0 0-20,5 42 20,0 6-20,-5-48 37,0 0-37,4 61 38,-2 13-38,-2-74 53,0 0-53,1 78 53,1 5-53,-2-83 60,0 0-60,2 92 61,1 7-61,-3-99 52,0 0-52,4 100 52,-1-7-52,-3-93 37,0 0-37,2 89 37,-5 2-37,3-91 31,0 0-31,-6 85 32,-2-3-32,8-82 25,0 0-25,-13 76 26,-3-16-26,16-60 19,0 0-19,-16 45 20,4-8-20,12-37 14,0 0-14,-12 27 14,5-6-14,7-21 10,0 0-10,-2 12 10,2-3-10,0-9 7,0 0-7,2 7 8,-2-7-8,0 0 6,0 0-6,0 0 6,17 1-6,-17-1 5,0 0-5,21-5 5,17-3-5,-38 8 4,0 0-4,42-9 4,4 2-4,-46 7 3,0 0-3,53-7 3,12-2-3,-65 9 3,0 0-3,69-8 4,0 3-4,-69 5 5,0 0-5,60-6 5,-16 1-5,-44 5 5,0 0-5,42-5 5,9 2-5,-51 3 9,0 0-9,43 0 10,-20 0-10,-23 0 11,0 0-11,17-4 12,3-1-12,-20 5 11,0 0-11,17-10 12,-6-4-12,-1 0-889</inkml:trace>
  <inkml:trace contextRef="#ctx0" brushRef="#br0" timeOffset="218814.6093">28345 10781 740,'0'0'0,"9"2"0,11 2 0,-20-4 0,0 0 0,21 3 1,-4-3-1,-17 0 0,0 0 0,27 3 0,17 10 0,-44-13 12,0 0-12,49 20 13,-1 8-13,-48-28 23,0 0-23,50 36 24,8 9-24,-58-45 35,0 0-35,58 49 35,-2-1-35,-56-48 37,0 0-37,53 52 38,-7 0-38,-46-52 36,0 0-36,37 54 36,-10-1-36,-27-53 31,0 0-31,16 56 32,-13-3-32,-3-53 28,0 0-28,-5 52 29,-13-5-29,18-47 26,0 0-26,-24 42 27,-6-11-27,30-31 28,0 0-28,-37 5 28,-13-34-28,1-1-885</inkml:trace>
  <inkml:trace contextRef="#ctx0" brushRef="#br0" timeOffset="222341.8632">30135 10479 796,'0'0'0,"0"0"0,0 0 0,0 0 34,0 0-34,-23-21 35,7 9-35,16 12 92,0 0-92,-18-9 92,1 6-92,17 3 82,0 0-82,-14 0 82,7 1-82,7-1 60,0 0-60,0 0 60,-9 16-60,9-16 43,0 0-43,-2 17 43,-2 11-43,4-28 34,0 0-34,-7 38 35,-5 9-35,12-47 32,0 0-32,-14 48 33,2 4-33,12-52 26,0 0-26,-9 55 27,2 6-27,7-61 22,0 0-22,-4 62 23,2-3-23,2-59 20,0 0-20,-3 57 20,-4-8-20,7-49 16,0 0-16,-11 45 17,1-14-17,10-31 10,0 0-10,-9 24 11,4-1-11,-1-1-1249</inkml:trace>
  <inkml:trace contextRef="#ctx0" brushRef="#br0" timeOffset="223392.2725">29937 10532 684,'0'0'0,"0"0"0,2-10 0,-2 10 46,0 0-46,4-12 47,-1-4-47,-3 16 64,0 0-64,5-15 64,1 2-64,-6 13 40,0 0-40,7-10 40,0 5-40,-7 5 36,0 0-36,7-5 37,2 1-37,-9 4 26,0 0-26,8 0 27,3 2-27,-11-2 22,0 0-22,16 12 23,7 19-23,-23-31 25,0 0-25,21 42 25,-12 6-25,-9-48 24,0 0-24,2 50 25,-8 4-25,6-54 24,0 0-24,-10 57 25,-6 7-25,16-64 27,0 0-27,-18 64 27,-3 2-27,21-66 28,0 0-28,-21 64 29,1-10-29,20-54 33,0 0-33,-21 46 33,-2-13-33,23-33 33,0 0-33,-17 24 33,6-3-33,11-21 30,0 0-30,-3 16 30,1-9-30,2-7 28,0 0-28,0 0 28,2 8-28,-2-8 24,0 0-24,0 0 24,10 2-24,-10-2 21,0 0-21,23-5 21,21-5-21,-44 10 13,0 0-13,50-11 14,-8 2-14,-42 9 5,0 0-5,49-6 6,18-5-6,-67 11 3,0 0-3,71-14 3,-6-10-3,2 3-1288</inkml:trace>
  <inkml:trace contextRef="#ctx0" brushRef="#br0" timeOffset="224579.6115">30719 10742 931,'0'0'0,"0"0"0,0 0 0,0 0 52,0 0-52,0 0 53,0-13-53,0 13 25,0 0-25,0-12 26,0-3-26,0 15 31,0 0-31,0-12 31,0 1-31,0 11 18,0 0-18,0-7 19,0-1-19,0 8 15,0 0-15,0 0 15,0-11-15,0 11 15,0 0-15,0 0 15,-9-10-15,9 10 13,0 0-13,-7-4 14,0 6-14,7-2 12,0 0-12,-12 7 12,-11 5-12,23-12 11,0 0-11,-30 21 11,-4 7-11,34-28 8,0 0-8,-32 29 9,2 4-9,30-33 5,0 0-5,-22 36 6,7 8-6,15-44 4,0 0-4,-5 36 5,7-8-5,-2-28 4,0 0-4,5 24 5,4-7-5,-9-17 4,0 0-4,14 12 4,6-3-4,-20-9 4,0 0-4,28-2 4,11-10-4,-39 12 8,0 0-8,40-19 9,-10-2-9,-30 21 5,0 0-5,25-27 6,-6 1-6,-19 26 5,0 0-5,14-19 6,-3 0-6,-11 19 8,0 0-8,5-13 9,-1 5-9,-4 8 10,0 0-10,0 0 10,0 0-10,0 0 12,0 0-12,-7-2 12,-2 11-12,9-9 11,0 0-11,-7 12 12,3 9-12,4-21 8,0 0-8,0 24 8,2 0-8,-2-24 5,0 0-5,4 19 5,1-2-5,-5-17 3,0 0-3,7 13 3,0-8-3,-7-5 1,0 0-1,21 0 2,22-9-2,-43 9 1,0 0-1,51-21 1,11-12-1,-62 33 1,0 0-1,58-45 2,-7-7-2,-51 52 2,0 0-2,44-58 3,-9-10-3,-35 68 5,0 0-5,32-78 5,-4-17-5,-28 95 8,0 0-8,22-95 9,-10 14-9,-12 81 11,0 0-11,5-70 11,-7 6-11,2 64 12,0 0-12,-10-52 13,-4 13-13,14 39 12,0 0-12,-18-30 12,-1 11-12,19 19 13,0 0-13,-22-7 13,0 16-13,22-9 12,0 0-12,-23 21 12,-4 12-12,27-33 9,0 0-9,-23 36 10,6 5-10,17-41 5,0 0-5,-13 44 5,8 1-5,5-45 4,0 0-4,2 46 5,6 8-5,-8-54 5,0 0-5,16 54 5,6-1-5,-22-53 4,0 0-4,22 49 4,1-8-4,-23-41 5,0 0-5,16 33 6,-3-12-6,-13-21 6,0 0-6,8 12 7,0-2-7,-8-10 7,0 0-7,7 9 7,-7-9-7,0 0 8,0 0-8,12 2 9,-1-4-9,-11 2 8,0 0-8,22-7 9,14-7-9,-36 14 7,0 0-7,33-13 7,-13 2-7,-20 11 5,0 0-5,16-3 5,1-1-5,-17 4 4,0 0-4,20 0 4,-1 4-4,-19-4 4,0 0-4,23 5 4,12 7-4,-35-12 3,0 0-3,37 14 4,-7 0-4,-30-14 3,0 0-3,25 17 3,-4 9-3,-21-26 2,0 0-2,16 29 2,-11 1-2,-5-30 1,0 0-1,-7 24 1,-14-5-1,21-19 0,0 0 0,-32 16 0,-10-3 0,42-13 0,0 0 0,-49 11 0,-6-9 0,55-2 0,0 0 0,-55-2 0,4-10 0,51 12 0,0 0 0,-42-19 0,10-2 0,32 21-2,0 0 2,-19-28-2,11-5 2,8 33-7,0 0 7,11-45-7,19-13 7,0-1-1340</inkml:trace>
  <inkml:trace contextRef="#ctx0" brushRef="#br0" timeOffset="225148.3666">32113 10061 931,'0'0'0,"0"0"0,-2-17 0,2 17 33,0 0-33,-3-14 33,1 6-33,2 8 57,0 0-57,0 0 58,0-7-58,0 7 38,0 0-38,0 0 39,-5 10-39,5-10 23,0 0-23,-4 17 23,-1 9-23,5-26 16,0 0-16,-7 37 17,-2 4-17,9-41 11,0 0-11,-10 47 11,-3 1-11,13-48 13,0 0-13,-12 56 14,1 8-14,11-64 14,0 0-14,-9 71 14,4 5-14,5-76 13,0 0-13,-3 71 13,1-14-13,2-57 15,0 0-15,-2 48 16,-1 1-16,3-49 16,0 0-16,-4 41 16,2-1-16,2-40 12,0 0-12,-10 33 12,-15-9-12,0 4-1034</inkml:trace>
  <inkml:trace contextRef="#ctx0" brushRef="#br0" timeOffset="226078.564">31557 10479 628,'0'0'0,"13"-13"0,20-16 0,-33 29 0,0 0 0,50-38 0,13-2 0,-63 40 0,0 0 0,69-38 1,5 2-1,-74 36 0,0 0 0,71-37 0,-6 1 0,-65 36-1,0 0 1,63-36 0,1 5 0,-64 31-2,0 0 2,64-25-2,1 8 2,-65 17-6,0 0 6,55-12-5,-18 12 5,-37 0-7,0 0 7,30 9-7,-4 15 7,-26-24-3,0 0 3,18 27-2,-13 5 2,-5-32 0,0 0 0,-7 29 0,-12-3 0,19-26 1,0 0-1,-25 24 1,-3 2-1,28-26 5,0 0-5,-30 26 6,-2 0-6,32-26 22,0 0-22,-27 24 23,10 1-23,17-25 35,0 0-35,-13 22 36,8-6-36,5-16 40,0 0-40,0 10 40,0-10-40,0 0 32,0 0-32,18 9 33,12-6-33,-30-3 29,0 0-29,37 2 29,3-4-29,-40 2 24,0 0-24,41-7 24,-4-14-24,-37 21 17,0 0-17,30-24 17,-9 2-17,-21 22 18,0 0-18,16-25 18,-5 0-18,-11 25 19,0 0-19,3-25 19,-8 6-19,5 19 18,0 0-18,-11-17 19,-3 1-19,14 16 20,0 0-20,-16-12 20,0 2-20,16 10 19,0 0-19,-15-2 19,-7 2-19,22 0 16,0 0-16,-24 12 16,-3 6-16,27-18 16,0 0-16,-30 27 16,-5 13-16,35-40 10,0 0-10,-34 52 11,6 17-11,28-69 6,0 0-6,-23 73 7,6 0-7,17-73 4,0 0-4,-15 60 4,5-3-4,10-57 3,0 0-3,-5 49 3,6-10-3,-1-39 1,0 0-1,4 28 1,5-5-1,-9-23 0,0 0 0,17 10 0,12-13 0,-29 3 0,0 0 0,42-18 0,20-9 0,-62 27 0,0 0 0,65-40 0,-5-5 0,-60 45 0,0 0 0,56-61 0,1-17 0,-57 78 1,0 0-1,53-83 1,-6 2-1,-47 81 3,0 0-3,39-71 4,-12 12-4,-27 59 12,0 0-12,17-45 13,-10 14-13,-7 31 20,0 0-20,-3-28 20,-11 8-20,14 20 25,0 0-25,-18-13 26,-3 8-26,21 5 26,0 0-26,-21 5 26,-2 9-26,23-14 26,0 0-26,-18 19 26,11 4-26,7-23 14,0 0-14,0 21 14,7-4-14,-7-17 10,0 0-10,14 21 11,11 10-11,-25-31 6,0 0-6,27 36 6,1 6-6,-28-42 3,0 0-3,26 45 4,-5 3-4,-21-48 2,0 0-2,18 47 2,-4-4-2,-14-43 1,0 0-1,5 42 1,-10-9-1,5-33 0,0 0 0,-17 34 1,-10 1-1,27-35 0,0 0 0,-35 31 0,-4-3 0,39-28 0,0 0 0,-42 22 0,1-6 0,41-16 0,0 0 0,-35 10 0,8-5 0,27-5 0,0 0 0,-17 0 0,6-5 0,11 5-2,0 0 2,0-7-1,9-8 1,-9 15-5,0 0 5,25-18-5,22-9 5,1-3-1142</inkml:trace>
  <inkml:trace contextRef="#ctx0" brushRef="#br0" timeOffset="226349.2184">32992 9926 895,'0'0'0,"0"0"26,0 0-26,-5-12 26,-1 7-26,6 5 16,0 0-16,0 0 17,-7 14-17,7-14 30,0 0-30,-3 28 30,-1 15-30,4-43 44,0 0-44,-1 52 45,1 10-45,0-62 52,0 0-52,1 62 52,-1-1-52,0-61 49,0 0-49,2 59 49,0 3-49,-2-62 42,0 0-42,2 63 43,-1 1-43,-1-64 38,0 0-38,4 60 38,1-8-38,-5-52 32,0 0-32,5 45 32,-3-9-32,-2-36 28,0 0-28,2 28 29,2-7-29,-4-21 22,0 0-22,1 14 22,-4 0-22,-1-1-1183</inkml:trace>
  <inkml:trace contextRef="#ctx0" brushRef="#br0" timeOffset="226506.841">32641 10648 911,'0'0'0,"0"0"0,0 0 0,44-12 0,21-4 0,-65 16-2,0 0 2,73-20-1,-3-13 1,-1 2-621</inkml:trace>
  <inkml:trace contextRef="#ctx0" brushRef="#br0" timeOffset="226787.4454">33299 10323 758,'9'-2'0,"-9"2"21,0 0-21,32-16 21,-6 4-21,-26 12 6,0 0-6,18-12 7,-8 0-7,-10 12 38,0 0-38,6-9 38,-8 1-38,2 8 59,0 0-59,-7-4 60,-6 4-60,13 0 66,0 0-66,-17 0 66,-4 4-66,21-4 65,0 0-65,-23 5 65,3 2-65,20-7 56,0 0-56,-14 10 57,7 8-57,7-18 39,0 0-39,5 24 39,10 9-39,-15-33 29,0 0-29,22 40 30,14 13-30,-36-53 15,0 0-15,40 56 16,3-1-16,-43-55 9,0 0-9,35 43 9,-16-15-9,-19-28 6,0 0-6,6 24 7,-15-5-7,9-19 10,0 0-10,-30 11 10,-30-13-10,60 2 15,0 0-15,-80-16 16,-15-11-16,95 27 11,0 0-11,-93-40 11,8-14-11,0-3-1182</inkml:trace>
  <inkml:trace contextRef="#ctx0" brushRef="#br0" timeOffset="228587.9989">28015 11506 774,'0'0'0,"0"0"0,0 0 0,0 0 14,0 0-14,7-29 14,-3 13-14,-4 16 51,0 0-51,2-17 52,-2-7-52,0 24 41,0 0-41,0-19 42,2 5-42,-2 14 19,0 0-19,0-10 20,0 10-20,0 0 12,0 0-12,0 0 13,0 0-13,0 0 10,0 0-10,0 0 10,0 0-10,0 0 7,0 0-7,10 20 8,-3 19-8,-7-39 8,0 0-8,5 46 9,-1 8-9,-4-54 12,0 0-12,0 66 12,-5 18-12,5-84 13,0 0-13,-7 94 14,0 10-14,7-104 14,0 0-14,-7 107 15,-2 0-15,9-107 21,0 0-21,-7 106 22,3-6-22,4-100 22,0 0-22,-3 87 23,-4-4-23,7-83 21,0 0-21,-8 81 22,7 4-22,1-85 18,0 0-18,1 80 18,5-15-18,-6-65 17,0 0-17,7 49 17,0-18-17,-7-31 11,0 0-11,10 21 11,5-6-11,-15-15 7,0 0-7,26 12 7,16-1-7,-42-11 4,0 0-4,48 7 4,0-4-4,-48-3 5,0 0-5,51 0 5,4-3-5,-55 3 6,0 0-6,51-5 7,-11 1-7,-40 4 7,0 0-7,44-5 7,9-7-7,-53 12 7,0 0-7,57-12 8,-4 3-8,-53 9 7,0 0-7,46-5 8,-11 1-8,-35 4 0,0 0 0,30-1 0,-9 2 0,-21-1-2,0 0 2,16 2-1,-5-2 1,-1 0-1060</inkml:trace>
  <inkml:trace contextRef="#ctx0" brushRef="#br0" timeOffset="228903.8513">28725 12552 595,'0'0'0,"9"-2"0,12-1 0,-21 3 8,0 0-8,25-6 9,-8 6-9,-17 0 0,0 0 0,18 0 1,8 2-1,-26-2 3,0 0-3,29 7 4,-3 3-4,-26-10 10,0 0-10,28 23 11,8 15-11,-36-38 16,0 0-16,30 54 17,-8 10-17,-22-64 23,0 0-23,9 71 24,-16 1-24,7-72 30,0 0-30,-19 85 31,-13 12-31,32-97 34,0 0-34,-46 87 35,-12-17-35,58-70 28,0 0-28,-65 63 29,-8-11-29,73-52 20,0 0-20,-65 45 20,10-9-20,55-36 12,0 0-12,-37 24 13,23-10-13,0 0-670</inkml:trace>
  <inkml:trace contextRef="#ctx0" brushRef="#br0" timeOffset="229876.9386">30043 12204 819,'0'0'0,"0"0"0,0 0 0,0 0 6,0 0-6,5 3 6,-5-3-6,0 0 31,0 0-31,6 12 31,-6 9-31,0-21 30,0 0-30,-2 30 31,-3 9-31,5-39 25,0 0-25,-6 44 25,-1 4-25,7-48 24,0 0-24,-3 50 24,1 4-24,2-54 31,0 0-31,2 57 31,7 2-31,-9-59 32,0 0-32,10 59 32,4-7-32,-14-52 52,0 0-52,13 40 52,-5-15-52,-8-25 48,0 0-48,8 20 48,-1-7-48,-7-13 56,0 0-56,5 14 56,-2-3-56,-3-11 49,0 0-49,0 0 49,-19 1-49,19-1 42,0 0-42,-18-12 42,-1-12-42,19 24 34,0 0-34,-19-35 35,-8-15-35,27 50 30,0 0-30,-23-60 31,11-11-31,12 71 20,0 0-20,-6-70 20,5-2-20,1 72 14,0 0-14,1-73 14,5 4-14,-6 69 7,0 0-7,7-61 8,2 11-8,-9 50 3,0 0-3,10-36 3,-1 17-3,-9 19 0,0 0 0,9-12 1,3 5-1,-12 7 0,0 0 0,13-7 0,-1 3 0,-12 4-2,0 0 2,14 0-2,2 2 2,-16-2-3,0 0 3,23 9-2,5 8 2,-28-17-4,0 0 4,28 28-3,-3 11 3,-25-39-1,0 0 1,18 49-1,-6 5 1,-12-54 0,0 0 0,11 50 0,-1-4 0,-10-46 0,0 0 0,11 45 0,-2 2 0,-9-47 0,0 0 0,8 42 0,3-4 0,-11-38 0,0 0 0,11 31 1,-3-12-1,-8-19 0,0 0 0,6 10 1,-6-10-1,0 0 1,0 0-1,7-5 2,3-19-2,-10 24 2,0 0-2,13-33 2,-1-5-2,-12 38 4,0 0-4,11-43 4,-4-2-4,-7 45 3,0 0-3,9-54 4,5-6-4,-14 60 5,0 0-5,17-63 6,5-3-6,-22 66 6,0 0-6,22-60 6,0 20-6,-22 40 5,0 0-5,16-24 6,-6 15-6,-10 9 6,0 0-6,7-7 6,-7 7-6,0 0 5,0 0-5,16 9 5,3 22-5,-19-31 3,0 0-3,20 49 4,-4 18-4,-16-67 2,0 0-2,12 71 3,2-7-3,-14-64 1,0 0-1,13 62 2,-5 1-2,-8-63 1,0 0-1,7 65 1,-1 6-1,-6-71 0,0 0 0,5 63 1,0-13-1,-5-50-1,0 0 1,6 36 0,-3-13 0,1-3-1419</inkml:trace>
  <inkml:trace contextRef="#ctx0" brushRef="#br0" timeOffset="231844.3903">30804 12062 494,'0'0'0,"0"0"0,10-17 0,-10 17 22,0 0-22,6-14 22,-5 0-22,-1 14 46,0 0-46,0-12 47,-1 3-47,1 9 46,0 0-46,-2-7 47,2 7-47,0 0 42,0 0-42,0-7 43,0 7-43,0 0 54,0 0-54,0 0 54,-9 13-54,9-13 66,0 0-66,-5 19 67,-4 12-67,9-31 62,0 0-62,-11 43 62,1 16-62,10-59 60,0 0-60,-7 66 60,3 5-60,4-71 62,0 0-62,2 64 62,5-9-62,-7-55 51,0 0-51,7 43 52,0-10-52,-7-33 31,0 0-31,5 26 31,-3-3-31,-2-23 18,0 0-18,2 19 18,1-7-18,1 2-1155</inkml:trace>
  <inkml:trace contextRef="#ctx0" brushRef="#br0" timeOffset="232251.2555">30698 12405 729,'0'0'0,"7"1"0,5 3 0,-12-4 14,0 0-14,14 3 15,-5-3-15,-9 0 15,0 0-15,13-3 16,9 1-16,-22 2 11,0 0-11,27-3 11,1-1-11,-28 4 10,0 0-10,32-12 11,10-7-11,-42 19 7,0 0-7,44-26 8,-1-5-8,-43 31 5,0 0-5,35-38 5,-5-5-5,-30 43 12,0 0-12,25-45 12,-6 5-12,-19 40 35,0 0-35,13-35 35,-6 9-35,-7 26 51,0 0-51,3-24 51,-3 12-51,0 12 53,0 0-53,-3-10 53,-6 8-53,9 2 52,0 0-52,-9 2 52,0 8-52,9-10 43,0 0-43,-9 14 44,-1 10-44,10-24 32,0 0-32,-11 31 32,4 12-32,7-43 28,0 0-28,-3 51 29,3 7-29,0-58 21,0 0-21,7 59 22,7-10-22,-14-49 15,0 0-15,19 46 16,1-8-16,-20-38 8,0 0-8,21 35 8,-2-9-8,1 0-1111</inkml:trace>
  <inkml:trace contextRef="#ctx0" brushRef="#br0" timeOffset="232909.648">31416 12026 841,'0'0'0,"7"-6"0,11-6 0,-18 12 13,0 0-13,21-15 13,2 3-13,-23 12 22,0 0-22,26-12 22,8-4-22,-34 16 25,0 0-25,32-12 25,-4 0-25,-28 12 23,0 0-23,26-5 24,3 3-24,-29 2 22,0 0-22,30 7 23,-2 7-23,-28-14 28,0 0-28,26 24 28,3 12-28,-29-36 22,0 0-22,15 47 23,-20 8-23,5-55 18,0 0-18,-21 66 19,-13 7-19,34-73 15,0 0-15,-42 69 15,-4-12-15,46-57 13,0 0-13,-46 52 13,0-9-13,46-43 13,0 0-13,-42 40 13,0-4-13,42-36 12,0 0-12,-41 35 12,8-7-12,33-28 18,0 0-18,-22 20 19,19-9-19,3-11 25,0 0-25,12-2 26,25-12-26,-37 14 26,0 0-26,50-24 26,8-7-26,-58 31 26,0 0-26,60-38 27,-4 0-27,-56 38 25,0 0-25,52-42 26,-12-3-26,-40 45 20,0 0-20,27-60 20,-15-10-20,-12 70 9,0 0-9,-2-67 10,-14 12-10,16 55 4,0 0-4,-28-47 5,-11 10-5,39 37 1,0 0-1,-42-31 2,-2 11-2,44 20 1,0 0-1,-46-18 1,-2 11-1,48 7 1,0 0-1,-42-3 1,12 10-1,30-7 1,0 0-1,-18 14 1,13 6-1,5-20 0,0 0 0,9 28 1,14 8-1,-23-36 0,0 0 0,32 49 0,8 13 0,-40-62 0,0 0 0,46 66 0,2-5 0,-48-61 0,0 0 0,49 60 0,6-5 0,-55-55 0,0 0 0,55 59 0,-1 4 0,-54-63-9,0 0 9,53 57-8,-5-4 8,1 1-1142</inkml:trace>
  <inkml:trace contextRef="#ctx0" brushRef="#br0" timeOffset="233600.1458">32064 12026 1065,'0'0'0,"0"0"0,3-7 0,-3 7 10,0 0-10,0 0 10,-1-9-10,1 9 1,0 0-1,0 0 1,0 0-1,0 0 11,0 0-11,0 0 12,0 0-12,0 0 20,0 0-20,3 16 21,-1-1-21,-2-15 25,0 0-25,3 26 26,1 7-26,-4-33 33,0 0-33,3 47 33,3 13-33,-6-60 34,0 0-34,10 63 34,6-3-34,-16-60 33,0 0-33,18 49 34,-1-13-34,-17-36 22,0 0-22,15 31 23,-1 0-23,-14-31 24,0 0-24,10 25 25,-6-10-25,-4-15 21,0 0-21,-5 7 22,-10-9-22,15 2 20,0 0-20,-15-12 20,-7-10-20,22 22 18,0 0-18,-23-31 19,2-9-19,21 40 17,0 0-17,-19-52 18,-2-26-18,21 78 11,0 0-11,-16-87 12,7 3-12,9 84 10,0 0-10,0-78 10,12-7-10,-12 85 8,0 0-8,23-88 8,9 8-8,-32 80 6,0 0-6,39-69 6,1 15-6,-40 54 6,0 0-6,41-40 6,-6 20-6,-35 20 2,0 0-2,32-12 3,-2 12-3,-30 0 0,0 0 0,32 12 1,7 7-1,-39-19 0,0 0 0,33 41 0,-10 16 0,-23-57-3,0 0 3,20 73-3,-6 10 3,-14-83-5,0 0 5,7 90-5,-7-3 5,0-87-7,0 0 7,-6 86-6,-6 2 6,12-88-6,0 0 6,-19 80-6,-8-18 6,27-62-4,0 0 4,-35 50-4,-2-11 4,37-39-4,0 0 4,-37 26-4,1-9 4,36-17-2,0 0 2,-30 10-2,9-10 2,21 0-1,0 0 1,-12-10-1,10-4 1,2 14-1,0 0 1,5-19 0,4 3 0,-9 16-1,0 0 1,14-10 0,4 7 0,-18 3-1,0 0 1,30 0 0,18-7 0,-48 7-1,0 0 1,53-6 0,-6 3 0,-47 3-3,0 0 3,57 0-2,17 0 2,-74 0-4,0 0 4,81 0-4,4 3 4,-85-3-10,0 0 10,84 13-10,-2 2 10,-3 2-1171</inkml:trace>
  <inkml:trace contextRef="#ctx0" brushRef="#br0" timeOffset="234418.2379">32867 12040 624,'0'0'0,"0"0"3,0 0-3,14 17 4,-4-5-4,-10-12 0,0 0 0,7 9 1,1-1-1,-8-8 2,0 0-2,7 5 2,-7-5-2,0 0 12,0 0-12,8 7 13,-8-7-13,0 0 36,0 0-36,13 0 36,3-8-36,-16 8 54,0 0-54,17-14 54,1-12-54,-18 26 62,0 0-62,9-30 62,-9 1-62,0 29 49,0 0-49,-6-26 49,-6 2-49,12 24 38,0 0-38,-18-17 39,-1 6-39,19 11 29,0 0-29,-25-2 30,-1 11-30,26-9 22,0 0-22,-28 17 22,-4 6-22,32-23 15,0 0-15,-28 29 15,5 1-15,23-30 11,0 0-11,-20 34 11,6 4-11,14-38 6,0 0-6,-9 45 7,6 4-7,3-49 4,0 0-4,5 47 4,7-9-4,-12-38 2,0 0-2,15 31 2,0-9-2,-15-22 1,0 0-1,18 12 1,3-3-1,-21-9 0,0 0 0,30 0 0,14-9 0,-44 9 0,0 0 0,45-17 0,-12-12 0,-33 29 1,0 0-1,28-38 1,-5-6-1,-23 44 4,0 0-4,20-48 4,-8-1-4,-12 49 8,0 0-8,7-41 8,-3 3-8,-4 38 17,0 0-17,-2-33 17,-7 5-17,9 28 22,0 0-22,-12-20 23,-4 6-23,16 14 24,0 0-24,-16-2 25,4 11-25,12-9 18,0 0-18,-9 17 18,3 5-18,6-22 13,0 0-13,-1 32 14,4 4-14,-3-36 13,0 0-13,5 48 13,4 18-13,-9-66 15,0 0-15,11 71 15,-1 2-15,-10-73 15,0 0-15,8 69 16,-7-8-16,-1-61 22,0 0-22,-1 51 23,-3-2-23,4-49 26,0 0-26,-4 45 26,1-5-26,3-40 26,0 0-26,-2 33 26,2-13-26,0-20 17,0 0-17,2 12 17,-2-12-17,0 0 10,0 0-10,11-6 11,8-17-11,-19 23 5,0 0-5,21-28 5,-1-6-5,-1 3-1320</inkml:trace>
  <inkml:trace contextRef="#ctx0" brushRef="#br0" timeOffset="234700.1193">33200 11917 860,'9'0'0,"-9"0"5,0 0-5,35 0 5,15-4-5,-50 4 1,0 0-1,40 4 1,-15 1-1,-25-5 6,0 0-6,19 10 7,-3 8-7,-16-18 16,0 0-16,11 22 17,-6 7-17,-5-29 29,0 0-29,-5 30 29,-14 1-29,19-31 37,0 0-37,-27 24 37,-5-6-37,32-18 36,0 0-36,-33 15 37,1-5-37,32-10 38,0 0-38,-23 6 38,11-6-38,12 0 35,0 0-35,0 0 36,0 0-36,0 0-893</inkml:trace>
  <inkml:trace contextRef="#ctx0" brushRef="#br0" timeOffset="235987.4239">33070 12197 446,'0'0'0,"0"0"5,0 0-5,0 0 6,24-19-6,-11 12 2,-13 7-2,14-12 3,-2 2-3,-5 4 6,-7 6-6,7-5 7,0 2-7,-7 3 18,0 0-18,0 0 19,7-11-19,-7 11 30,0 0-30,0 0 31,7-5-31,-7 5 37,0 0-37,0 0 38,8-2-38,-8 2 37,0 0-37,0 0 37,7 0-37,-7 0 44,0 0-44,0 0 45,7 2-45,-7-2 49,0 0-49,0 0 50,10-2-50,-10 2 46,0 0-46,16-5 46,9-7-46,-11 7 37,-7 1-37,18-6 38,8-7-38,-17 8 35,-7 4-35,16-7 35,8-9-35,-15 12 28,-9 4-28,15-9 28,6-10-28,2 0-843</inkml:trace>
  <inkml:trace contextRef="#ctx0" brushRef="#br0" timeOffset="240866.9335">11494 11820 247,'0'0'0,"0"0"0,0 0 0,0 0 16,0 0-16,0 0 16,0 0-16,0 0 33,0 0-33,0 0 33,-5 15-33,3-6 30,2-9-30,0 16 31,2 13-31,-1-13 29,-1-10-29,4 24 29,-2 8-29,-1-19 29,1-9-29,7 27 29,0 16-29,-4-25 24,-1-14-24,10 29 25,12 11-25,-12-27 21,-8-11-21,24 13 22,15 3-22,-23-19 38,-8-6-38,32 4 38,26-10-38,-37-1 86,-15 0-86,49-15 87,36-21-87,-55 18 75,-22 6-75,64-29 76,51-23-76,-74 31 60,-34 17-60,87-39 61,45-27-61,-82 41 35,-44 22-35,87-49 36,42-20-36,-2-2-845</inkml:trace>
  <inkml:trace contextRef="#ctx0" brushRef="#br0" timeOffset="252231.01">1714 6678 796,'0'0'0,"0"0"0,5-36 0,-5 36 31,0 0-31,0-33 32,3-2-32,-3 35 89,0 0-89,0-29 89,-3 12-89,3 17 89,0 0-89,0-11 90,0 11-90,0 0 55,0 0-55,0 0 56,-5 31-56,5-31 35,0 0-35,0 39 35,0 12-35,0-51 24,0 0-24,0 70 25,0 25-25,0-95 20,0 0-20,-4 121 21,8 12-21,-4-133 16,0 0-16,3 163 16,-1 46-16,-2-209 12,0 0-12,3 260 12,1 38-12,-4-298 10,0 0-10,2 302 11,-8 1-11,6-303 8,0 0-8,-5 288 8,-7-10-8,12-278 6,0 0-6,-14 267 7,1-18-7,13-249 7,0 0-7,-10 228 8,1-25-8,9-203 6,0 0-6,-12 176 7,-3-15-7,15-161 3,0 0-3,-17 133 4,3-27-4,14-106 0,0 0 0,-13 80 1,3-20-1,1-1-1162</inkml:trace>
  <inkml:trace contextRef="#ctx0" brushRef="#br0" timeOffset="253416.5983">1444 6275 651,'0'0'0,"0"0"0,7-2 0,-7 2-1,0 0 1,0 0 0,8-3 0,-8 3-3,0 0 3,6 0-2,11 0 2,-17 0 2,0 0-2,34-4 3,19 1-3,-53 3 15,0 0-15,67-2 16,14-1-16,-81 3 30,0 0-30,95-9 31,24-3-31,-119 12 39,0 0-39,130-16 40,15-4-40,-145 20 34,0 0-34,153-25 35,27-6-35,-180 31 31,0 0-31,196-33 31,11 2-31,-207 31 28,0 0-28,203-21 28,1 4-28,-204 17 28,0 0-28,198-12 29,-13 0-29,-185 12 27,0 0-27,163-12 27,-22-4-27,-141 16 21,0 0-21,125-8 22,-3 1-22,-122 7 24,0 0-24,104-4 24,-21 2-24,-83 2 34,0 0-34,76 0 34,-9 2-34,-67-2 34,0 0-34,64 7 35,-6 2-35,-58-9 26,0 0-26,51 12 26,-10 7-26,-41-19 23,0 0-23,37 21 23,-7 8-23,-30-29 20,0 0-20,23 35 20,-4 6-20,-19-41 12,0 0-12,16 45 13,-2 4-13,-14-49 8,0 0-8,9 64 8,-4 12-8,-5-76 6,0 0-6,4 88 6,4 18-6,-8-106 3,0 0-3,6 123 4,-6 20-4,0-143 2,0 0-2,-4 158 3,2 15-3,2-173 2,0 0-2,-3 183 2,-1 8-2,4-191 2,0 0-2,0 197 2,4 0-2,-4-197 3,0 0-3,0 194 3,3-4-3,-3-190 6,0 0-6,0 191 6,0 1-6,0-192 7,0 0-7,-3 192 7,-1-7-7,4-185 8,0 0-8,-1 176 8,-3-18-8,4-158 8,0 0-8,-5 145 8,-4-10-8,9-135 8,0 0-8,-12 135 8,-2 4-8,14-139 8,0 0-8,-18 121 8,-2-19-8,20-102 4,0 0-4,-22 97 5,-10 2-5,32-99 7,0 0-7,-36 93 7,-9-15-7,45-78 8,0 0-8,-57 66 9,-3-8-9,60-58 8,0 0-8,-69 49 9,-12-8-9,81-41 5,0 0-5,-93 44 5,-8-3-5,101-41 4,0 0-4,-108 35 4,-1-9-4,109-26 2,0 0-2,-120 19 3,-4-10-3,124-9 1,0 0-1,-134 3 1,-7-3-1,141 0 0,0 0 0,-153-7 1,-5 2-1,158 5 0,0 0 0,-158-11 0,-5 3 0,163 8 0,0 0 0,-164-9 0,-7 4 0,171 5 1,0 0-1,-166-7 1,7-2-1,159 9 2,0 0-2,-141-15 2,11 3-2,130 12 5,0 0-5,-117-12 6,-1 3-6,118 9 1,0 0-1,-99-4 2,21 1-2,2 1-1258</inkml:trace>
  <inkml:trace contextRef="#ctx0" brushRef="#br0" timeOffset="261481.9461">17129 8343 561,'0'0'0,"0"0"0,0 0 0,0 0 5,0 0-5,16 21 5,-16-21-5,0 0 6,0 0-6,0 0 7,7 3-7,-7-3 0,0 0 0,15-8 0,12-17 0,1 5-378</inkml:trace>
  <inkml:trace contextRef="#ctx0" brushRef="#br0" timeOffset="264769.6355">2379 5086 673,'0'0'0,"0"0"0,0 0 0,0 0 25,0 0-25,0 0 26,0 0-26,0 0 72,0 0-72,0-19 72,0 19-72,0 0 72,0 0-72,0 0 73,0 0-73,0 0 57,0 0-57,0 0 58,0 0-58,0 0 39,0 0-39,7 9 39,-5 6-39,-2-15 32,0 0-32,7 31 32,-2 9-32,-5-40 28,0 0-28,4 49 29,-4 4-29,0-53 31,0 0-31,-4 61 32,1-7-32,3-54 29,0 0-29,-2 55 29,-2-1-29,4-54 27,0 0-27,-5 50 28,1-9-28,4-41 26,0 0-26,-3 33 26,1-9-26,2-24 28,0 0-28,-3 19 28,-3-10-28,6-9 24,0 0-24,0 0 24,-5 0-24,5 0 19,0 0-19,-4-9 20,-1-6-20,5 15 12,0 0-12,2-21 12,7 0-12,0 2-1232</inkml:trace>
  <inkml:trace contextRef="#ctx0" brushRef="#br0" timeOffset="265307.8786">2428 5328 695,'0'0'0,"0"0"0,13 0 0,-13 0 1,0 0-1,14-3 1,3 3-1,-17 0 7,0 0-7,18-5 7,9 1-7,-27 4 11,0 0-11,31-8 11,1 1-11,-32 7 23,0 0-23,34-9 23,-4-3-23,-30 12 36,0 0-36,28-12 36,2-7-36,-30 19 33,0 0-33,25-21 34,-3-3-34,-22 24 31,0 0-31,22-33 32,-5 0-32,-17 33 21,0 0-21,18-28 22,-7 6-22,-11 22 16,0 0-16,12-14 17,-12 14-17,0 0 15,0 0-15,0 0 16,0 0-16,0 0 15,0 0-15,-12 21 15,-3 15-15,15-36 19,0 0-19,-12 40 20,1 8-20,11-48 21,0 0-21,-8 45 22,-1-1-22,9-44 20,0 0-20,-9 41 20,0-4-20,9-37 17,0 0-17,0 36 17,4-3-17,-4-33 14,0 0-14,5 31 15,-1-3-15,-4-28 14,0 0-14,5 20 15,12-14-15,1 0-939</inkml:trace>
  <inkml:trace contextRef="#ctx0" brushRef="#br0" timeOffset="266044.4075">2993 5176 707,'0'0'0,"0"0"0,12 19 0,-12-19 5,0 0-5,14 14 5,-1 5-5,-13-19 28,0 0-28,10 21 28,-10 6-28,0-27 22,0 0-22,0 28 23,0 9-23,0-37 18,0 0-18,-5 41 19,-4 4-19,9-45 19,0 0-19,-12 47 20,1 1-20,11-48 22,0 0-22,-14 42 22,-2-6-22,16-36 25,0 0-25,-10 31 26,-3-10-26,13-21 26,0 0-26,-8 12 26,2-8-26,6-4 33,0 0-33,0 0 34,-9-4-34,9 4 46,0 0-46,-5-9 46,-7-15-46,12 24 51,0 0-51,-5-33 52,1-6-52,4 39 47,0 0-47,4-44 48,4 8-48,-8 36 42,0 0-42,9-36 42,5-1-42,-14 37 24,0 0-24,18-36 24,0 0-24,-18 36 12,0 0-12,19-38 12,2-2-12,-21 40 4,0 0-4,20-40 5,-5-2-5,-15 42 2,0 0-2,15-36 2,2 5-2,-17 31 0,0 0 0,14-31 1,0 5-1,-14 26 0,0 0 0,13-21 0,1 5 0,-14 16 0,0 0 0,14-15 0,4-4 0,-18 19 0,0 0 0,19-14 0,2 5 0,-21 9 0,0 0 0,23-3 0,-5-1 0,-18 4 0,0 0 0,18 7 1,-8 11-1,-10-18 2,0 0-2,5 24 2,-1 9-2,-4-33 3,0 0-3,0 43 3,-9 11-3,9-54 4,0 0-4,-10 57 4,-8 2-4,18-59 4,0 0-4,-18 48 4,-5-12-4,23-36 3,0 0-3,-26 33 4,3-12-4,23-21 2,0 0-2,-23 16 2,0-8-2,23-8 2,0 0-2,-18 4 2,4-1-2,14-3 4,0 0-4,-16 0 4,6-3-4,10 3 6,0 0-6,-9 0 6,4-5-6,5 5 5,0 0-5,-4-7 6,9-14-6,-5 21 5,0 0-5,18-16 5,14 11-5,-32 5 4,0 0-4,37 2 4,2 5-4,-39-7 2,0 0-2,40 8 3,6 8-3,-46-16 1,0 0-1,41 21 2,-1-1-2,-40-20 0,0 0 0,41 25 1,5-1-1,-46-24-1,0 0 1,44 22-1,2 8 1,-2-1-1190</inkml:trace>
  <inkml:trace contextRef="#ctx0" brushRef="#br0" timeOffset="266690.352">3738 5257 863,'0'0'0,"0"-5"0,0-12 0,0 17 10,0 0-10,-4-19 11,4 0-11,0 19 1,0 0-1,4-14 1,-4 2-1,0 12 1,0 0-1,3-10 2,-3 4-2,0 6 7,0 0-7,0 0 7,6 6-7,-6-6 20,0 0-20,0 22 20,0 11-20,0-33 34,0 0-34,-6 40 34,-1 5-34,7-45 40,0 0-40,-7 45 41,-5 0-41,12-45 38,0 0-38,-9 38 38,-3-9-38,12-29 32,0 0-32,-7 24 33,-2-11-33,9-13 29,0 0-29,-4 6 30,4-6-30,0 0 32,0 0-32,-5-12 33,5-19-33,0 31 32,0 0-32,0-40 32,5-1-32,-5 41 35,0 0-35,6-56 35,6-9-35,-12 65 34,0 0-34,14-73 35,9 2-35,-23 71 30,0 0-30,21-60 31,4 13-31,-25 47 31,0 0-31,26-31 31,-3 6-31,-23 25 26,0 0-26,23-15 26,4 10-26,-27 5 16,0 0-16,21 5 16,-2 7-16,-19-12 11,0 0-11,13 22 12,1 13-12,-14-35 8,0 0-8,9 43 8,-4 14-8,-5-57 5,0 0-5,3 58 5,-1-7-5,-2-51 5,0 0-5,7 40 5,2-16-5,-9-24 4,0 0-4,11 16 4,1-12-4,-12-4 5,0 0-5,14-7 6,4-14-6,-18 21 6,0 0-6,19-33 6,8-19-6,-27 52 7,0 0-7,28-57 7,7 2-7,-35 55 7,0 0-7,35-49 7,1 1-7,-36 48 7,0 0-7,33-37 7,-1 10-7,-32 27 9,0 0-9,30-16 9,-7 11-9,-23 5 7,0 0-7,19 3 8,-6 9-8,-13-12 5,0 0-5,5 21 5,-7 16-5,2-37 3,0 0-3,-9 48 3,-8 19-3,17-67 1,0 0-1,-13 78 1,3 0-1,10-78 0,0 0 0,-4 76 1,17-3-1,-13-73 0,0 0 0,16 48 0,8-37 0,-4-1-1404</inkml:trace>
  <inkml:trace contextRef="#ctx0" brushRef="#br0" timeOffset="268777.1266">2400 6670 919,'0'0'0,"0"0"0,11-28 0,-11 28 63,0 0-63,12-28 63,-3-1-63,-9 29 129,0 0-129,5-28 129,-1 13-129,-4 15 112,0 0-112,-4-9 113,4 9-113,0 0 61,0 0-61,-14 3 62,2 23-62,12-26 44,0 0-44,-11 44 44,6 13-44,5-57 35,0 0-35,-7 83 35,5 38-35,2-121 27,0 0-27,-4 138 27,4 11-27,0-149 20,0 0-20,0 149 20,0-5-20,0-144 16,0 0-16,4 143 17,1-10-17,-5-133 13,0 0-13,4 118 14,-2-30-14,-2-88 7,0 0-7,3 70 8,2-25-8,-5-45 0,0 0 0,9 20 1,4-30-1,1 0-1425</inkml:trace>
  <inkml:trace contextRef="#ctx0" brushRef="#br0" timeOffset="269497.197">2386 6683 830,'0'0'0,"0"0"0,11 7 0,-11-7 2,0 0-2,12 7 3,2-2-3,-14-5 10,0 0-10,18 4 10,5-4-10,-23 0 18,0 0-18,31-4 19,19 1-19,-50 3 13,0 0-13,58-5 14,14-7-14,-72 12 10,0 0-10,87-16 11,8-8-11,-95 24 17,0 0-17,108-24 17,5-1-17,-113 25 21,0 0-21,116-20 22,4 1-22,-120 19 18,0 0-18,120-12 19,-16 6-19,-104 6 25,0 0-25,87-7 26,-11 4-26,-76 3 25,0 0-25,69-2 25,-6 6-25,-63-4 14,0 0-14,55 5 14,-8-2-14,-47-3 14,0 0-14,43 9 14,-4 3-14,-39-12 12,0 0-12,37 16 12,-6-1-12,-31-15 7,0 0-7,29 21 8,1-4-8,-30-17 5,0 0-5,23 21 5,0 5-5,-23-26 3,0 0-3,22 29 4,1-1-4,-23-28 1,0 0-1,22 36 2,-5 1-2,-17-37 3,0 0-3,14 48 3,-8 9-3,-6-57 8,0 0-8,0 61 9,0 3-9,0-64 13,0 0-13,-2 64 14,-7-2-14,9-62 17,0 0-17,-9 64 18,0 12-18,9-76 18,0 0-18,-7 75 18,2-2-18,5-73 30,0 0-30,-9 60 30,4-10-30,5-50 34,0 0-34,-5 45 35,-4-8-35,9-37 34,0 0-34,-7 29 35,1-10-35,6-19 43,0 0-43,-10 9 44,-8-1-44,18-8 39,0 0-39,-26 7 40,-24-7-40,50 0 36,0 0-36,-63-7 37,-24-1-37,87 8 21,0 0-21,-98-9 22,-10-1-22,108 10 13,0 0-13,-118-2 14,-9 4-14,127-2 7,0 0-7,-131 7 8,6 5-8,125-12 5,0 0-5,-124 21 6,-3 6-6,127-27 2,0 0-2,-120 24 3,19-6-3,101-18 1,0 0-1,-95 15 2,10-3-2,85-12 0,0 0 0,-63 9 0,26-2 0,2-3-1389</inkml:trace>
  <inkml:trace contextRef="#ctx0" brushRef="#br0" timeOffset="269992.8182">2557 8750 718,'0'0'0,"2"8"0,1 17 0,-3-25 48,0 0-48,9 32 49,5 3-49,-14-35 79,0 0-79,18 42 80,0 3-80,-18-45 39,0 0-39,19 64 40,-1 17-40,-18-81 42,0 0-42,17 88 43,-8 2-43,-9-90 44,0 0-44,5 95 45,-5 4-45,0-99 42,0 0-42,-3 100 42,1-11-42,2-89 36,0 0-36,-3 67 36,-1-24-36,4-43 26,0 0-26,-2 26 26,2-10-26,0-16 16,0 0-16,6-7 16,-1-26-16,2 0-1041</inkml:trace>
  <inkml:trace contextRef="#ctx0" brushRef="#br0" timeOffset="270517.4078">2522 8835 1267,'0'0'0,"14"0"0,21 5 0,-35-5 7,0 0-7,51 7 7,8-7-7,-59 0 15,0 0-15,61 0 16,8-4-16,-69 4 7,0 0-7,81-3 7,15-1-7,-96 4 16,0 0-16,104-8 17,0-5-17,-104 13 24,0 0-24,108-17 25,8-7-25,-116 24 19,0 0-19,115-35 20,-8-6-20,-107 41 12,0 0-12,108-43 12,-4 1-12,-104 42 5,0 0-5,99-33 5,-21 9-5,-78 24 1,0 0-1,63-21 1,-13 7-1,-50 14 0,0 0 0,40-8 0,-8 6 0,-32 2-1,0 0 1,26 9 0,-6 6 0,-20-15-1,0 0 1,18 33-1,-10 7 1,-8-40-1,0 0 1,9 53 0,-7 8 0,-2-61 0,0 0 0,3 68 0,1-3 0,-4-65 1,0 0-1,-4 68 1,1 13-1,3-81 4,0 0-4,-5 85 4,-4-4-4,9-81 7,0 0-7,-11 78 7,-1-10-7,12-68 13,0 0-13,-14 64 14,-9-7-14,23-57 15,0 0-15,-27 53 16,-4-2-16,31-51 20,0 0-20,-37 45 20,-13-9-20,50-36 22,0 0-22,-67 28 22,-19-2-22,86-26 23,0 0-23,-96 20 23,-3-4-23,99-16 19,0 0-19,-107 15 19,-6-2-19,113-13 9,0 0-9,-113 8 9,12-1-9,101-7 0,0 0 0,-90 4 0,11-4 0,79 0-6,0 0 6,-72-7-6,8-14 6,0 2-1242</inkml:trace>
  <inkml:trace contextRef="#ctx0" brushRef="#br0" timeOffset="271073.3471">2871 6799 964,'0'0'0,"0"0"0,0-8 0,0 8-5,0 0 5,0-11-5,0 11 5,0 0-7,0 0 7,0 0-6,7 7 6,-7-7 10,0 0-10,9 18 10,5 16-10,-14-34 37,0 0-37,18 50 38,-4 23-38,-14-73 56,0 0-56,18 80 56,-1-4-56,-17-76 48,0 0-48,14 74 49,-8 2-49,-6-76 32,0 0-32,5 73 32,2-16-32,-7-57 25,0 0-25,5 43 26,-5-24-26,0-19 19,0 0-19,0 0 19,6-12-19,-1 2-989</inkml:trace>
  <inkml:trace contextRef="#ctx0" brushRef="#br0" timeOffset="271375.1144">2734 6787 1076,'0'0'0,"0"0"0,19 0 0,-19 0 27,0 0-27,21 0 27,4 4-27,-25-4 52,0 0-52,35 5 53,9 2-53,-44-7 47,0 0-47,51 5 47,4 2-47,-55-7 23,0 0-23,53 9 24,-9 10-24,-44-19 17,0 0-17,28 29 17,-13 7-17,-15-36 13,0 0-13,-6 42 14,-24 1-14,30-43 11,0 0-11,-42 45 12,-11-2-12,53-43 10,0 0-10,-55 33 11,4-5-11,51-28 10,0 0-10,-39 21 10,16-9-10,23-12 8,0 0-8,-17 7 8,6 1-8,11-8 6,0 0-6,9 0 7,19-8-7,4 1-1088</inkml:trace>
  <inkml:trace contextRef="#ctx0" brushRef="#br0" timeOffset="271695.8816">3309 6843 863,'0'0'0,"0"12"0,-9 12 0,9-24 29,0 0-29,-5 33 30,1 3-30,4-36 76,0 0-76,-2 42 76,2 3-76,0-45 63,0 0-63,0 46 64,6-6-64,-6-40 41,0 0-41,3 42 41,3-6-41,-6-36 30,0 0-30,5 36 30,-5 4-30,0-40 19,0 0-19,0 37 20,0-17-20,0-1-977</inkml:trace>
  <inkml:trace contextRef="#ctx0" brushRef="#br0" timeOffset="271886.6152">3104 6953 684,'0'0'0,"2"-12"0,5-17 0,-7 29 2,0 0-2,11-36 2,6-4-2,-17 40-1,0 0 1,27-37 0,4 13 0,-31 24 0,0 0 0,38-17 1,2 10-1,-40 7 1,0 0-1,44-4 2,6 11-2,-50-7 3,0 0-3,42 18 4,-3 9-4,1 1-464</inkml:trace>
  <inkml:trace contextRef="#ctx0" brushRef="#br0" timeOffset="272066.2148">3196 7466 908,'0'0'0,"0"0"0,-5 7 0,5-7 0,0 0 0,-6 8 0,6-8 0,0 0-1,0 0 1,6-8 0,4-8 0,-10 16 5,0 0-5,21-24 5,6-13-5,-27 37 10,0 0-10,42-43 10,16-2-10,4 0-643</inkml:trace>
  <inkml:trace contextRef="#ctx0" brushRef="#br0" timeOffset="272349.7828">3590 6758 796,'0'0'0,"0"0"0,0-7 0,0 7 15,0 0-15,0 0 15,-9-7-15,9 7 37,0 0-37,-6 7 37,-2 8-37,8-15 36,0 0-36,-9 21 36,7 3-36,2-24 25,0 0-25,2 33 26,7 12-26,-9-45 26,0 0-26,12 47 26,7-2-26,-19-45 27,0 0-27,23 40 28,4-4-28,-27-36 24,0 0-24,26 33 24,2-3-24,-28-30 22,0 0-22,27 31 22,-6 0-22,-21-31 15,0 0-15,9 29 16,-16 2-16,7-31 11,0 0-11,-20 37 12,-11 9-12,31-46 8,0 0-8,-44 49 9,-15 3-9,59-52 9,0 0-9,-63 47 9,-10-9-9,5 1-924</inkml:trace>
  <inkml:trace contextRef="#ctx0" brushRef="#br0" timeOffset="273733.3541">3028 8957 908,'0'0'0,"0"0"0,0 0 0,0 0 58,0 0-58,0 0 59,9 35-59,-9-35 89,0 0-89,-3 36 89,-3 21-89,6-57 65,0 0-65,-9 68 65,1 6-65,8-74 41,0 0-41,-11 73 42,8-9-42,3-64 32,0 0-32,0 57 32,3-1-32,-3-56 25,0 0-25,11 48 26,3-8-26,-14-40 19,0 0-19,17 31 20,5-9-20,-22-22 14,0 0-14,23 14 14,-1-10-14,-22-4 13,0 0-13,23-5 14,0-8-14,-23 13 7,0 0-7,23-22 8,-2-7-8,-21 29 0,0 0 0,18-30 0,0 2 0,-2 1-1170</inkml:trace>
  <inkml:trace contextRef="#ctx0" brushRef="#br0" timeOffset="273971.646">3023 9373 908,'0'0'0,"0"0"0,9 0 0,-9 0-1,0 0 1,10 0 0,3 0 0,-13 0 3,0 0-3,17-5 4,6-8-4,-23 13 11,0 0-11,23-15 11,-3-1-11,-20 16 9,0 0-9,24-14 9,-1-1-9,-23 15 9,0 0-9,23-24 10,0-8-10,4 3-670</inkml:trace>
  <inkml:trace contextRef="#ctx0" brushRef="#br0" timeOffset="274134.1822">2951 9082 987,'0'0'0,"0"0"0,14-5 0,-14 5-2,0 0 2,17-11-2,12-2 2,-29 13-5,0 0 5,38-16-4,8 4 4,-46 12-29,0 0 29,59-9-28,6 1 28,2 1-628</inkml:trace>
  <inkml:trace contextRef="#ctx0" brushRef="#br0" timeOffset="274428.708">3485 9049 953,'0'0'0,"0"0"0,-5 0 0,5 0 17,0 0-17,0 0 17,-9 5-17,9-5 40,0 0-40,-5 14 41,-7 12-41,12-26 52,0 0-52,-9 36 53,7 1-53,2-37 42,0 0-42,9 40 42,1 1-42,-10-41 37,0 0-37,18 36 37,3-8-37,-21-28 29,0 0-29,16 28 29,0 5-29,-2-2-982</inkml:trace>
  <inkml:trace contextRef="#ctx0" brushRef="#br0" timeOffset="274624.4342">3339 9103 852,'0'0'0,"5"-5"0,9-16 0,-14 21 17,0 0-17,23-24 17,7-4-17,-30 28 18,0 0-18,32-24 18,5 5-18,-37 19 11,0 0-11,35-13 11,-3 12-11,-32 1 5,0 0-5,28 5 5,-1 14-5,-1 2-656</inkml:trace>
  <inkml:trace contextRef="#ctx0" brushRef="#br0" timeOffset="274798.0209">3431 9586 1087,'0'0'0,"0"0"0,8 0 0,-8 0 8,0 0-8,15-9 8,8-14-8,-23 23 0,0 0 0,31-29 0,10-7 0,-41 36 0,0 0 0,48-44 0,6-1 0,1 0-768</inkml:trace>
  <inkml:trace contextRef="#ctx0" brushRef="#br0" timeOffset="275143.1058">3886 8867 1020,'0'0'0,"0"0"0,0 0 0,0 0 0,0 0 0,5 7 0,-5-7 0,0 0 18,0 0-18,-14 18 19,0 1-19,14-19 49,0 0-49,-12 26 49,3 6-49,9-32 49,0 0-49,-5 37 50,5 6-50,0-43 35,0 0-35,8 40 35,10-4-35,-18-36 40,0 0-40,23 33 40,5-5-40,-28-28 33,0 0-33,27 29 34,4-1-34,-31-28 27,0 0-27,29 24 27,1-5-27,-30-19 36,0 0-36,26 21 37,-6 3-37,-20-24 35,0 0-35,8 21 35,-4 3-35,-4-24 31,0 0-31,-4 17 32,-1-1-32,5-16 26,0 0-26,-12 16 26,-8-8-26,20-8 20,0 0-20,-30 7 20,-10-5-20,40-2 12,0 0-12,-43-17 13,-6-28-13,3-4-1326</inkml:trace>
  <inkml:trace contextRef="#ctx0" brushRef="#br0" timeOffset="280231.3599">8155 10655 729,'0'0'0,"0"0"0,0 0 0,0 0 30,0 0-30,16-3 31,-7-4-31,-9 7 115,0 0-115,0 0 115,7-9-115,-7 9 102,0 0-102,0 0 102,0 0-102,0 0 77,0 0-77,0 0 78,-9 12-78,9-12 44,0 0-44,-9 21 44,-5 19-44,14-40 32,0 0-32,-9 53 33,6 23-33,3-76 25,0 0-25,3 89 26,6 20-26,-9-109 21,0 0-21,14 123 21,4 25-21,-18-148 17,0 0-17,17 168 17,6 24-17,-23-192 14,0 0-14,23 203 15,-3 8-15,-20-211 10,0 0-10,21 199 11,2-9-11,-23-190 11,0 0-11,19 175 11,-3-19-11,-16-156 7,0 0-7,14 137 8,6-20-8,-20-117 2,0 0-2,15 94 2,-4-27-2,-11-67 0,0 0 0,9 49 0,-4-25 0,2-2-1253</inkml:trace>
  <inkml:trace contextRef="#ctx0" brushRef="#br0" timeOffset="281191.0412">8051 10641 583,'0'0'0,"0"0"0,9 0 0,-9 0 15,0 0-15,15-2 15,17 1-15,-32 1 15,0 0-15,36-2 15,-5-3-15,-31 5 29,0 0-29,36-7 30,10-3-30,-46 10 26,0 0-26,58-14 27,18-9-27,-76 23 20,0 0-20,91-26 20,14-10-20,-105 36 17,0 0-17,112-36 17,23-8-17,-135 44 16,0 0-16,141-40 16,-2 8-16,-139 32 15,0 0-15,140-28 16,-17 11-16,-123 17 18,0 0-18,113-9 18,-11 0-18,-102 9 17,0 0-17,90-1 18,-15 6-18,-75-5 19,0 0-19,61 8 20,-20 5-20,-41-13 39,0 0-39,32 12 40,-13-2-40,-19-10 48,0 0-48,12 10 48,-10-3-48,-2-7 50,0 0-50,0 14 50,-2 14-50,2-28 37,0 0-37,0 33 38,-3-4-38,3-29 29,0 0-29,-4 31 29,-1 9-29,5-40 21,0 0-21,-5 42 22,5 1-22,0-43 14,0 0-14,2 41 15,5 11-15,-7-52 12,0 0-12,14 61 13,5 19-13,-19-80 12,0 0-12,30 90 13,5 10-13,-35-100 13,0 0-13,37 111 13,8 29-13,-45-140 14,0 0-14,51 145 14,2 9-14,-53-154 18,0 0-18,54 152 19,1-6-19,-55-146 21,0 0-21,46 154 21,-5 3-21,-41-157 22,0 0-22,31 149 23,-9-7-23,-22-142 20,0 0-20,10 125 21,-3-8-21,-7-117 21,0 0-21,-3 102 22,-10-6-22,13-96 22,0 0-22,-19 91 23,-13-8-23,32-83 18,0 0-18,-53 73 19,-16-16-19,69-57 10,0 0-10,-84 47 10,-6-9-10,90-38 0,0 0 0,-106 33 0,-16-5 0,122-28-6,0 0 6,-127 20-5,-2-6 5,129-14-19,0 0 19,-132 7-19,-13-7 19,145 0-28,0 0 28,-153-5-28,8-4 28,145 9-17,0 0 17,-134-12-17,24-9 17,110 21-8,0 0 8,-95-24-7,14-7 7,81 31-3,0 0 3,-62-38-3,29-10 3,33 48-2,0 0 2,-18-56-1,18-13 1,-4 3-1240</inkml:trace>
  <inkml:trace contextRef="#ctx0" brushRef="#br0" timeOffset="281735.063">8624 11403 1043,'0'0'0,"0"0"0,-8 8 0,8-8-6,0 0 6,-8 16-5,8 10 5,0-26-15,0 0 15,4 40-14,5 13 14,-9-53 1,0 0-1,9 76 2,8 32-2,-17-108 9,0 0-9,20 116 10,6 3-10,-26-119 22,0 0-22,28 116 22,-1 2-22,-27-118 31,0 0-31,28 112 31,2-22-31,-30-90 33,0 0-33,23 78 33,-5-5-33,-18-73 10,0 0-10,14 52 11,-9-25-11,4-2-854</inkml:trace>
  <inkml:trace contextRef="#ctx0" brushRef="#br0" timeOffset="282051.0173">8377 11562 1031,'0'0'0,"0"0"0,14-14 0,-14 14 0,0 0 0,23-19 0,13-5 0,-36 24-17,0 0 17,44-31-17,7 3 17,-51 28 2,0 0-2,53-24 3,-4-1-3,-49 25 20,0 0-20,55-20 20,5 8-20,-60 12 43,0 0-43,67-4 43,0 11-43,-67-7 44,0 0-44,64 17 44,-10 9-44,-54-26 31,0 0-31,44 35 31,-15 6-31,-29-41 20,0 0-20,14 45 21,-16 4-21,2-49 13,0 0-13,-16 52 14,-12 7-14,28-59 11,0 0-11,-46 55 12,-12-7-12,58-48 8,0 0-8,-64 40 9,10-7-9,54-33 4,0 0-4,-41 24 5,20-11-5,1-1-987</inkml:trace>
  <inkml:trace contextRef="#ctx0" brushRef="#br0" timeOffset="284059.2822">9036 12081 796,'0'0'0,"0"0"0,10 7 0,-10-7 17,0 0-17,12 5 17,-6-3-17,-6-2 13,0 0-13,0 0 13,0 0-13,0 0 20,0 0-20,5 10 20,2 9-20,-7-19 25,0 0-25,11 28 25,1 7-25,-12-35 37,0 0-37,16 36 38,0 2-38,-16-38 41,0 0-41,19 35 41,2-2-41,-21-33 42,0 0-42,15 19 42,-5-6-42,-10-13 38,0 0-38,7 9 39,-7-2-39,0-7 38,0 0-38,0 0 39,0 0-39,0 0 39,0 0-39,0 0 39,-16 2-39,16-2 33,0 0-33,-16-14 34,-10-21-34,26 35 38,0 0-38,-21-46 39,5-13-39,16 59 30,0 0-30,-12-63 31,-3 5-31,15 58 23,0 0-23,-12-49 23,7 13-23,5 36 18,0 0-18,-6-24 18,-1 6-18,7 18 13,0 0-13,-1-12 13,1 0-13,0 12 9,0 0-9,0-10 10,0 10-10,0 0 6,0 0-6,0 0 6,0 0-6,0 0 4,0 0-4,14 13 5,3 12-5,-17-25 3,0 0-3,18 33 4,1 3-4,-19-36 3,0 0-3,22 40 3,1 6-3,-23-46 3,0 0-3,26 47 4,2-11-4,-28-36 4,0 0-4,29 28 4,-3-12-4,-26-16 3,0 0-3,23 1 4,-5-13-4,-18 12 4,0 0-4,14-26 4,-2-15-4,-12 41 3,0 0-3,5-45 4,-1-2-4,-4 47 4,0 0-4,2-47 4,-2-4-4,0 51 4,0 0-4,0-54 5,3-3-5,-3 57 4,0 0-4,-3-50 4,-3 6-4,6 44 3,0 0-3,-5-31 3,5 16-3,0 15 1,0 0-1,0 0 2,0 0-2,0 0 1,0 0-1,5 29 2,-1 14-2,-4-43 1,0 0-1,9 49 2,5 4-2,-14-53 2,0 0-2,17 52 2,-2 0-2,-15-52 2,0 0-2,17 52 2,6-3-2,-23-49 3,0 0-3,27 39 4,-4-6-4,-23-33 0,0 0 0,28 18 0,7-17 0,0 1-1348</inkml:trace>
  <inkml:trace contextRef="#ctx0" brushRef="#br0" timeOffset="284359.0725">9660 11631 1076,'0'0'0,"0"0"0,-5-5 0,5 5 4,0 0-4,-9-7 4,9 7-4,0 0 11,0 0-11,-7-3 12,7 3-12,0 0 9,0 0-9,0 0 10,-11 12-10,11-12 12,0 0-12,-8 10 12,-1 2-12,9-12 16,0 0-16,-2 12 16,7 9-16,-5-21 21,0 0-21,11 29 22,10 8-22,-21-37 23,0 0-23,27 40 24,10 3-24,-37-43 26,0 0-26,40 38 27,-3 3-27,-37-41 34,0 0-34,36 42 35,-13-2-35,-23-40 37,0 0-37,14 36 37,-16-3-37,2-33 36,0 0-36,-18 29 36,-14 4-36,32-33 31,0 0-31,-45 31 32,-8-3-32,53-28 29,0 0-29,-55 12 29,0-22-29,2-1-1186</inkml:trace>
  <inkml:trace contextRef="#ctx0" brushRef="#br0" timeOffset="287168.2728">1719 13742 763,'0'0'0,"0"0"0,-9-39 0,9 39 29,0 0-29,-9-39 30,4-4-30,5 43 81,0 0-81,-5-41 81,1 6-81,4 35 95,0 0-95,-2-28 96,2 11-96,0 17 73,0 0-73,-3-12 73,3 12-73,0 0 49,0 0-49,0 0 49,0 0-49,0 0 38,0 0-38,-5 26 38,5 12-38,0-38 29,0 0-29,-4 48 29,-1 15-29,5-63 24,0 0-24,-4 79 24,-5 15-24,9-94 14,0 0-14,-8 114 15,-1 19-15,9-133 12,0 0-12,-9 156 12,-2 19-12,11-175 9,0 0-9,-12 195 9,7 6-9,5-201 7,0 0-7,-6 204 7,-2 2-7,8-206 5,0 0-5,-9 206 6,0 4-6,9-210 2,0 0-2,-14 206 3,0-9-3,14-197 0,0 0 0,-13 188 0,4-13 0,4 0-1217</inkml:trace>
  <inkml:trace contextRef="#ctx0" brushRef="#br0" timeOffset="288248.2431">1618 13526 393,'0'0'0,"0"0"0,9-2 0,-9 2 22,0 0-22,18-7 22,14 2-22,-32 5 34,0 0-34,42-10 35,11-1-35,-53 11 12,0 0-12,55-8 12,12 3-12,-67 5 25,0 0-25,83-7 26,24 0-26,-107 7 43,0 0-43,125-7 44,11 2-44,-136 5 37,0 0-37,150-11 38,4 3-38,-154 8 47,0 0-47,171-13 48,14 1-48,-185 12 51,0 0-51,182-13 52,3-3-52,-185 16 46,0 0-46,177-12 46,-15-4-46,-162 16 41,0 0-41,143-8 41,-16 4-41,-127 4 37,0 0-37,108 4 37,-22-4-37,-86 0 40,0 0-40,78 5 41,-11 5-41,-67-10 34,0 0-34,51 14 34,-10 5-34,-41-19 33,0 0-33,32 24 34,-11-3-34,-21-21 32,0 0-32,17 28 33,-6 1-33,-11-29 17,0 0-17,12 31 18,-3-1-18,-9-30 18,0 0-18,6 34 19,-3 8-19,-3-42 17,0 0-17,2 48 17,1 6-17,-3-54 18,0 0-18,4 66 19,-2 20-19,-2-86 18,0 0-18,3 101 18,1 11-18,-4-112 15,0 0-15,0 130 16,0 15-16,0-145 15,0 0-15,-4 158 16,1 4-16,3-162 13,0 0-13,0 161 14,3-10-14,-3-151 13,0 0-13,5 147 14,4 7-14,-9-154 12,0 0-12,13 151 13,1-13-13,-14-138 11,0 0-11,14 126 12,4-11-12,-18-115 9,0 0-9,12 102 9,-2-9-9,-10-93 10,0 0-10,4 88 10,-4-13-10,0-75 8,0 0-8,-4 57 8,-6-21-8,10-36 7,0 0-7,-18 31 8,-14 4-8,32-35 9,0 0-9,-49 28 9,-14-13-9,63-15 9,0 0-9,-76 9 9,-14-2-9,90-7 5,0 0-5,-104 5 5,-9-1-5,113-4 1,0 0-1,-124 5 1,-10 5-1,134-10 1,0 0-1,-145 12 2,-12 4-2,157-16 1,0 0-1,-168 15 1,1-4-1,167-11 0,0 0 0,-166 10 0,11 1 0,155-11 0,0 0 0,-145 5 0,0-9 0,145 4 1,0 0-1,-134-10 2,11-7-2,123 17 7,0 0-7,-113-21 7,5 2-7,108 19 11,0 0-11,-95-18 11,22 5-11,73 13 5,0 0-5,-58-12 5,18 3-5,40 9 1,0 0-1,-27-17 1,8-16-1,-3 0-1430</inkml:trace>
  <inkml:trace contextRef="#ctx0" brushRef="#br0" timeOffset="289496.1909">1957 14403 1076,'0'0'0,"5"-8"0,1-13 0,-6 21 27,0 0-27,12-24 27,2 6-27,-14 18 68,0 0-68,9-6 68,-9 6-68,0 0 58,0 0-58,4 22 58,-13 16-58,9-38 25,0 0-25,-9 56 26,-5 16-26,14-72 23,0 0-23,-21 83 23,-6 18-23,27-101 19,0 0-19,-19 107 20,1 9-20,18-116 18,0 0-18,-14 116 18,5 0-18,9-116 19,0 0-19,0 109 20,12-14-20,-12-95 18,0 0-18,20 85 19,6-16-19,-26-69 16,0 0-16,41 59 16,14-12-16,-55-47 14,0 0-14,63 36 14,6-15-14,-69-21 12,0 0-12,72 10 12,-1-15-12,-71 5 9,0 0-9,76-23 10,1-13-10,-77 36 4,0 0-4,75-47 4,-8-6-4,-67 53 2,0 0-2,53-68 3,-16-13-3,-37 81 1,0 0-1,26-83 2,-12 5-2,-14 78 1,0 0-1,9-69 2,-12 15-2,3 54 1,0 0-1,-6-38 2,-4 17-2,10 21 1,0 0-1,-13-10 2,8 3-2,5 7 1,0 0-1,-12 10 1,-11 25-1,23-35 1,0 0-1,-27 47 2,1 6-2,26-53 2,0 0-2,-14 61 3,5 5-3,9-66 4,0 0-4,0 65 4,9-13-4,-9-52 5,0 0-5,14 40 5,3-17-5,-17-23 7,0 0-7,23 6 7,4-14-7,-27 8 7,0 0-7,26-26 8,-8-19-8,-18 45 8,0 0-8,14-57 8,4-12-8,-18 69 3,0 0-3,14-66 4,-2 7-4,-12 59 2,0 0-2,5-47 2,1 13-2,-6 34 0,0 0 0,0-21 1,-2 10-1,2 11 0,0 0 0,0 0 0,-4 11 0,4-11 0,0 0 0,0 21 0,0 13 0,0-34 0,0 0 0,4 42 0,-2 3 0,-2-45 0,0 0 0,9 48 0,3-1 0,-12-47 0,0 0 0,19 41 1,13-11-1,-32-30 2,0 0-2,35 10 2,6-20-2,-41 10 5,0 0-5,46-33 5,3-21-5,-49 54 7,0 0-7,46-69 8,2-9-8,-48 78 8,0 0-8,37-90 8,-11-15-8,-26 105 8,0 0-8,23-115 9,-9 6-9,-14 109 6,0 0-6,9-110 6,-3-5-6,-6 115 7,0 0-7,0-100 7,-2 31-7,2 69 7,0 0-7,-7-45 8,1 19-8,6 26 7,0 0-7,-5-12 8,5 12-8,0 0 7,0 0-7,-9 21 8,-3 30-8,12-51 7,0 0-7,-14 71 8,5 28-8,9-99 9,0 0-9,-5 113 10,5 13-10,0-126 9,0 0-9,0 121 10,5-12-10,-5-109 9,0 0-9,9 92 9,8-21-9,-17-71 9,0 0-9,15 53 9,-3-16-9,-12-37 7,0 0-7,5 21 7,1-15-7,-6-6 8,0 0-8,0-12 9,5-17-9,-5 29 8,0 0-8,7-42 9,2-6-9,-9 48 8,0 0-8,5-54 9,4-3-9,-9 57 8,0 0-8,9-59 9,1 9-9,-10 50 7,0 0-7,13-36 7,1 15-7,-14 21 7,0 0-7,14-9 7,3 13-7,-17-4 4,0 0-4,22 17 5,2 18-5,-24-35 2,0 0-2,27 45 2,-4 10-2,-23-55 1,0 0-1,17 57 2,-13-3-2,-4-54 2,0 0-2,-5 52 2,-22 1-2,27-53 2,0 0-2,-35 56 2,-15 3-2,50-59 3,0 0-3,-54 52 3,-13-14-3,67-38 0,0 0 0,-69 20 0,-3-18 0,72-2-4,0 0 4,-64-22-3,11-27 3,-2 1-1590</inkml:trace>
  <inkml:trace contextRef="#ctx0" brushRef="#br0" timeOffset="292631.4709">7048 16188 796,'0'0'0,"0"0"0,-23-7 0,23 7 31,0 0-31,-12-9 32,-2-5-32,14 14 75,0 0-75,-9-14 76,0 1-76,9 13 93,0 0-93,-5-14 93,5 2-93,0 12 63,0 0-63,2-7 64,-2 7-64,0 0 35,0 0-35,9 7 36,-2 12-36,-7-19 33,0 0-33,5 45 33,-1 31-33,-4-76 28,0 0-28,10 102 29,2 26-29,-12-128 26,0 0-26,16 140 27,2 11-27,-18-151 23,0 0-23,18 157 23,3 16-23,-21-173 21,0 0-21,17 175 21,-11-5-21,-6-170 21,0 0-21,0 148 22,-14-26-22,14-122 19,0 0-19,-16 112 20,0-8-20,16-104 16,0 0-16,-25 74 17,-3-39-17,0-1-1270</inkml:trace>
  <inkml:trace contextRef="#ctx0" brushRef="#br0" timeOffset="293399.1186">7260 15871 1043,'0'0'0,"7"2"0,9 6 0,-16-8-2,0 0 2,28 9-2,8-7 2,-36-2 5,0 0-5,46-4 5,17-3-5,-63 7-4,0 0 4,76-8-3,5-3 3,-81 11 0,0 0 0,95-14 1,22-3-1,-117 17 7,0 0-7,132-26 7,11-10-7,-143 36 17,0 0-17,164-40 17,22 0-17,-186 40 23,0 0-23,197-36 24,17-4-24,-214 40 36,0 0-36,213-33 37,-1 2-37,-212 31 35,0 0-35,203-24 36,-9 7-36,-194 17 29,0 0-29,177-11 29,-29 9-29,-148 2 22,0 0-22,127 0 23,-25 2-23,-102-2 17,0 0-17,83 7 18,-16 3-18,-67-10 16,0 0-16,59 14 17,-10 2-17,-49-16 13,0 0-13,46 14 14,-2 8-14,-44-22 12,0 0-12,37 26 13,-5 12-13,-32-38 14,0 0-14,26 52 15,-6 17-15,-20-69 17,0 0-17,17 82 17,-11 9-17,-6-91 19,0 0-19,3 108 20,-8 27-20,5-135 21,0 0-21,-4 150 21,-1 20-21,5-170 22,0 0-22,-3 178 23,3-1-23,0-177 18,0 0-18,5 164 19,4-13-19,-9-151 19,0 0-19,17 138 20,6-8-20,-23-130 18,0 0-18,23 107 19,-2-19-19,-21-88 16,0 0-16,18 83 16,-9-5-16,-9-78 13,0 0-13,2 73 14,-11-9-14,9-64 10,0 0-10,-18 52 11,-10-9-11,28-43 8,0 0-8,-44 33 8,-16-9-8,60-24 5,0 0-5,-78 16 5,-12-9-5,90-7 3,0 0-3,-108 0 3,-27-4-3,135 4 0,0 0 0,-154 0 1,-31 6-1,185-6-1,0 0 1,-209 13 0,-20 10 0,229-23-1,0 0 1,-240 36 0,-14 13 0,254-49 0,0 0 0,-247 53 0,-2 3 0,249-56 1,0 0-1,-238 50 1,15-7-1,223-43 3,0 0-3,-211 31 4,15-6-4,196-25 3,0 0-3,-177 15 4,15-10-4,162-5 3,0 0-3,-131-7 4,27-13-4,2-1-1396</inkml:trace>
  <inkml:trace contextRef="#ctx0" brushRef="#br0" timeOffset="294312.9684">7505 16518 953,'0'0'0,"0"0"0,0 0 0,0 0 65,0 0-65,0 0 65,15 24-65,-15-24 121,0 0-121,-2 38 122,-2 33-122,4-71 87,0 0-87,-5 78 87,-4 0-87,9-78 61,0 0-61,-9 78 62,-5 3-62,14-81 36,0 0-36,-12 73 37,1-16-37,11-57 30,0 0-30,-7 42 31,2-16-31,5-26 24,0 0-24,-5 17 25,-2-7-25,7-10 19,0 0-19,-6 2 19,-8-5-19,14 3 19,0 0-19,-9-25 20,4-28-20,5 53 18,0 0-18,0-71 19,11-12-19,-11 83 15,0 0-15,17-101 16,1-16-16,-18 117 13,0 0-13,23-111 14,-2 17-14,-21 94 10,0 0-10,19-70 11,-1 25-11,-18 45 6,0 0-6,14-28 7,-5 12-7,-9 16 5,0 0-5,9-5 5,0 10-5,-9-5 4,0 0-4,5 21 4,4 17-4,-9-38 2,0 0-2,5 55 3,-1 23-3,-4-78 3,0 0-3,0 87 4,5 1-4,-5-88 4,0 0-4,9 83 4,3-19-4,-12-64 7,0 0-7,14 49 8,0-16-8,-14-33 8,0 0-8,18 10 8,8-17-8,-26 7 5,0 0-5,23-26 5,4-22-5,-27 48 2,0 0-2,28-63 2,4-15-2,-32 78 1,0 0-1,30-83 1,2-5-1,-32 88 0,0 0 0,33-81 0,-1 22 0,-32 59-2,0 0 2,25-43-2,-9 17 2,-16 26-2,0 0 2,8-12-2,-8 12 2,0 0-1,0 0 1,-5 26-1,-16 32 1,21-58-1,0 0 1,-23 78 0,4 19 0,19-97-1,0 0 1,-18 102 0,4-3 0,14-99 0,0 0 0,-6 95 0,8-7 0,-2-88 0,0 0 0,14 75 0,11-23 0,-25-52 0,0 0 0,32 22 0,8-32 0,-40 10-1,0 0 1,46-40-1,0-27 1,-5-1-1503</inkml:trace>
  <inkml:trace contextRef="#ctx0" brushRef="#br0" timeOffset="294573.4149">8386 16047 1211,'0'0'0,"4"9"0,1 14 0,-5-23-3,0 0 3,9 39-2,-4 22 2,-5-61-8,0 0 8,4 69-8,-11 9 8,7-78 0,0 0 0,-15 81 0,-4 4 0,19-85 3,0 0-3,-26 87 4,4-2-4,22-85 5,0 0-5,-14 74 5,9-12-5,5-62 10,0 0-10,3 44 11,12-25-11,-5 0-861</inkml:trace>
  <inkml:trace contextRef="#ctx0" brushRef="#br0" timeOffset="294898.961">8233 16518 1300,'0'0'0,"0"0"0,-9 9 0,9-9 1,0 0-1,-6 10 1,6 2-1,0-12 0,0 0 0,2 16 0,11 3 0,-13-19 8,0 0-8,17 17 8,6-8-8,-23-9 11,0 0-11,32-4 11,5-15-11,-37 19 15,0 0-15,44-29 16,0-11-16,-44 40 14,0 0-14,46-41 14,0-4-14,-46 45 11,0 0-11,44-52 11,-12-5-11,-32 57 8,0 0-8,28-57 9,-5 6-9,-23 51 20,0 0-20,18-39 20,-6 13-20,-12 26 27,0 0-27,9-16 28,-9 16-28,0 0 34,0 0-34,2 9 34,-8 29-34,6-38 32,0 0-32,-8 53 32,2 11-32,6-64 26,0 0-26,-7 71 27,2-1-27,5-70 23,0 0-23,0 65 23,7 3-23,-7-68 16,0 0-16,16 66 16,9-6-16,-25-60 13,0 0-13,30 35 14,3-35-14,-1 0-1308</inkml:trace>
  <inkml:trace contextRef="#ctx0" brushRef="#br0" timeOffset="295468.9703">8850 16047 1199,'0'0'0,"7"-5"0,9-5 0,-16 10 23,0 0-23,32-16 23,9-1-23,-41 17 48,0 0-48,49-14 49,0 4-49,-49 10 42,0 0-42,52-5 42,-8 8-42,-44-3 18,0 0-18,42 14 19,4 12-19,-46-26 11,0 0-11,40 41 12,-8 17-12,-32-58 11,0 0-11,21 69 12,-8 7-12,-13-76 8,0 0-8,5 78 9,-14-7-9,9-71 10,0 0-10,-14 72 10,-12 5-10,26-77 9,0 0-9,-27 76 10,4-7-10,23-69 14,0 0-14,-19 52 14,10-19-14,9-33 19,0 0-19,-9 22 20,6-1-20,3-21 17,0 0-17,-4 17 18,2-1-18,2-16 10,0 0-10,6 10 10,2-10-10,-8 0 4,0 0-4,22-10 4,11-11-4,-33 21-1,0 0 1,39-36 0,3-18 0,-42 54-9,0 0 9,37-62-8,-7-7 8,-30 69-37,0 0 37,20-70-36,-13 1 36,-7 69-41,0 0 41,-9-71-40,-14-2 40,23 73-17,0 0 17,-35-72-16,-11 4 16,46 68-4,0 0 4,-48-57-4,2 14 4,46 43 0,0 0 0,-37-28 0,11 16 0,26 12 5,0 0-5,-27 5 5,1 18-5,26-23 31,0 0-31,-25 48 32,2 32-32,23-80 51,0 0-51,-12 90 51,8 5-51,4-95 43,0 0-43,9 100 44,14 13-44,-23-113 34,0 0-34,39 107 34,10-15-34,-49-92 19,0 0-19,55 74 20,3-27-20,-3-2-1329</inkml:trace>
  <inkml:trace contextRef="#ctx0" brushRef="#br0" timeOffset="296113.5162">9632 16013 1367,'0'0'0,"0"0"0,19 12 0,-19-12 17,0 0-17,18 19 17,1 14-17,-19-33 56,0 0-56,22 50 57,-5 21-57,-17-71 69,0 0-69,11 74 70,-4 4-70,-7-78 45,0 0-45,0 85 46,-9 7-46,9-92 36,0 0-36,-9 93 36,0-6-36,9-87 31,0 0-31,-5 67 32,2-25-32,3-42 28,0 0-28,0 26 28,0-7-28,0-19 21,0 0-21,-4 10 22,4-10-22,0 0 15,0 0-15,-5-7 16,0-27-16,5 34 9,0 0-9,-8-56 10,7-25-10,1 81 7,0 0-7,-4-95 7,4-7-7,0 102 5,0 0-5,5-109 5,8-18-5,-13 127 4,0 0-4,19-117 4,11 27-4,-30 90 3,0 0-3,36-70 4,-3 19-4,-33 51 3,0 0-3,35-35 3,-3 19-3,-32 16 3,0 0-3,32 2 4,-9 12-4,-23-14 8,0 0-8,21 24 9,-5 9-9,-16-33 11,0 0-11,7 47 11,-11 25-11,4-72 13,0 0-13,-10 84 14,-8 0-14,18-84 16,0 0-16,-23 82 17,-3-15-17,26-67 17,0 0-17,-32 54 17,9-16-17,23-38 14,0 0-14,-18 24 15,6-7-15,12-17 15,0 0-15,-9 11 15,4-4-15,5-7 15,0 0-15,9-2 15,17-8-15,-26 10 13,0 0-13,37-13 14,13 0-14,-50 13 5,0 0-5,54-13 5,8 5-5,-62 8 1,0 0-1,64-5 2,5 6-2,-69-1 0,0 0 0,67 9 0,-9 8 0,-58-17-1,0 0 1,46 21 0,-20 2 0,-26-23-3,0 0 3,20 26-3,-6 5 3,-14-31-10,0 0 10,12 29-10,0-5 10,-12-24-17,0 0 17,15 19-17,-1-5 17,3 0-1651</inkml:trace>
  <inkml:trace contextRef="#ctx0" brushRef="#br0" timeOffset="296835.5669">10170 16236 1143,'0'0'0,"0"0"0,-9 0 0,9 0 6,0 0-6,-8-2 7,-1 1-7,9 1 47,0 0-47,0 0 47,0 0-47,0 0 55,0 0-55,0 0 56,0 0-56,0 0 36,0 0-36,0 7 37,3 3-37,-3-10 28,0 0-28,14 16 29,13-1-29,-27-15 26,0 0-26,32 9 26,8-9-26,-40 0 22,0 0-22,37-9 23,0-10-23,-37 19 22,0 0-22,36-28 23,-10-13-23,-26 41 25,0 0-25,23-45 25,-4 2-25,-19 43 22,0 0-22,13-38 23,-10 3-23,-3 35 18,0 0-18,0-30 19,-8 6-19,8 24 19,0 0-19,-13-19 20,-1 9-20,14 10 18,0 0-18,-14-4 19,-7 8-19,21-4 15,0 0-15,-25 17 16,-10 19-16,35-36 15,0 0-15,-36 56 16,14 13-16,22-69 13,0 0-13,-9 74 14,14-3-14,-5-71 12,0 0-12,26 64 12,19-13-12,-45-51 9,0 0-9,49 38 10,9-12-10,-58-26 5,0 0-5,64 12 5,8-14-5,-72 2 2,0 0-2,69-12 2,-2-7-2,-67 19 2,0 0-2,57-28 2,-10-8-2,-47 36 0,0 0 0,35-43 0,-6-6 0,-29 49 0,0 0 0,17-52 0,-3-7 0,-14 59 0,0 0 0,6-55 1,-3 14-1,-3 41 2,0 0-2,0-32 2,-3 12-2,3 20 8,0 0-8,-6-13 8,6 13-8,0 0 13,0 0-13,-5-3 14,5 3-14,0 0 18,0 0-18,-17 33 18,-1 27-18,18-60 20,0 0-20,-18 77 20,9 7-20,9-84 22,0 0-22,-1 90 22,1 0-22,0-90 20,0 0-20,5 92 21,-2 10-21,-3-102 17,0 0-17,8 97 17,-1-21-17,-7-76 11,0 0-11,8 64 11,-2-14-11,-6-50 3,0 0-3,1 37 4,-1-16-4,0 1-1638</inkml:trace>
  <inkml:trace contextRef="#ctx0" brushRef="#br0" timeOffset="297151.403">10663 15932 1435,'0'0'0,"3"-7"0,11-14 0,-14 21 19,0 0-19,25-28 20,9-6-20,-34 34 19,0 0-19,38-30 20,1 9-20,-39 21 14,0 0-14,41-12 15,-4 11-15,-37 1 19,0 0-19,37 8 19,-4 13-19,-33-21 23,0 0-23,30 28 24,0 10-24,-30-38 30,0 0-30,27 45 31,-4 3-31,-23-48 30,0 0-30,19 56 30,-6 9-30,-13-65 28,0 0-28,5 70 29,-7-1-29,2-69 29,0 0-29,-16 57 30,-16-10-30,32-47 25,0 0-25,-37 34 25,-3-11-25,40-23 22,0 0-22,-37 12 22,-7-12-22,44 0 17,0 0-17,-46-12 18,2-14-18,44 26 16,0 0-16,-41-49 17,6-29-17,1-1-1460</inkml:trace>
  <inkml:trace contextRef="#ctx0" brushRef="#br0" timeOffset="299538.5397">28058 12765 427,'0'0'0,"0"0"0,0 0 0,0 0 19,0 0-19,0 0 19,0 0-19,0 0 62,0 0-62,7-25 63,-4 15-63,-3 10 83,0 0-83,2-10 84,-5 1-84,3 9 77,0 0-77,0 0 77,-4-7-77,4 7 44,0 0-44,0 0 45,0 0-45,0 0 42,0 0-42,-5 9 42,5-9-42,0 0 34,0 0-34,-2 14 34,2-4-34,0-10 29,0 0-29,0 12 30,-2 5-30,2-17 30,0 0-30,-3 23 30,-1 1-30,4-24 30,0 0-30,-3 28 30,-1 5-30,4-33 34,0 0-34,-3 34 34,-1 3-34,4-37 30,0 0-30,-3 46 31,-1 15-31,4-61 28,0 0-28,0 69 29,4 12-29,-4-81 22,0 0-22,3 87 22,2-2-22,-5-85 15,0 0-15,6 93 16,-5 15-16,-1-108 11,0 0-11,-1 112 11,-3-1-11,4-111 8,0 0-8,-5 114 8,0 4-8,5-118 7,0 0-7,-6 114 8,-3-5-8,9-109 7,0 0-7,-5 99 8,7-8-8,-2-91 7,0 0-7,7 80 8,7-18-8,-14-62 7,0 0-7,19 49 8,4-10-8,-23-39 10,0 0-10,32 32 11,12-6-11,-44-26 12,0 0-12,39 19 13,-11-7-13,-28-12 11,0 0-11,27 7 12,1-2-12,-28-5 11,0 0-11,32 0 11,1 0-11,-33 0 10,0 0-10,36-4 11,1-1-11,-37 5 5,0 0-5,35-7 6,-5 0-6,-30 7 3,0 0-3,30-7 4,-2 0-4,-28 7 2,0 0-2,25-5 2,-7 2-2,-18 3 1,0 0-1,19-4 2,6 1-2,-25 3 0,0 0 0,24-9 1,-2-8-1,-1 0-1311</inkml:trace>
  <inkml:trace contextRef="#ctx0" brushRef="#br0" timeOffset="299838.0546">28585 14230 1143,'0'0'0,"11"6"0,12 4 0,-23-10-2,0 0 2,33 17-2,12 7 2,-45-24-4,0 0 4,42 33-4,-9 5 4,-33-38 2,0 0-2,29 44 3,-3 4-3,-26-48 4,0 0-4,25 50 4,-4-3-4,-21-47 10,0 0-10,19 47 11,-1 3-11,-18-50 14,0 0-14,11 54 15,-13-1-15,2-53 18,0 0-18,-14 56 18,-11 8-18,25-64 18,0 0-18,-39 62 18,-19-7-18,0-1-890</inkml:trace>
  <inkml:trace contextRef="#ctx0" brushRef="#br0" timeOffset="305316.9983">6718 6815 796,'0'0'0,"0"0"0,23-19 0,-23 19 34,0 0-34,23-16 35,0 4-35,-23 12 74,0 0-74,23-8 74,-5 2-74,-18 6 66,0 0-66,17-3 67,-2 8-67,-15-5 36,0 0-36,12 16 37,2 11-37,-14-27 27,0 0-27,14 49 28,0 29-28,-14-78 20,0 0-20,14 91 20,2 10-20,-16-101 14,0 0-14,18 112 14,1 27-14,-19-139 12,0 0-12,27 145 12,5 7-12,-32-152 9,0 0-9,28 146 9,-7-13-9,-21-133 8,0 0-8,18 119 8,-10-10-8,-8-109 4,0 0-4,6 92 5,-12-24-5,6-68 2,0 0-2,-3 46 3,-2-21-3,5-25 1,0 0-1,-4 10 1,4-10-1,0 0-1,0 0 1,5-26 0,8-31 0,1 0-1002</inkml:trace>
  <inkml:trace contextRef="#ctx0" brushRef="#br0" timeOffset="305917.4039">7013 6533 763,'0'0'0,"5"-7"0,17-5 0,-22 12 0,0 0 0,28-21 0,11-3 0,-39 24-1,0 0 1,47-28 0,10 2 0,-57 26 8,0 0-8,63-24 8,10 3-8,-73 21 17,0 0-17,86-19 18,18-2-18,-104 21 36,0 0-36,108-20 37,5 4-37,-113 16 43,0 0-43,109-16 43,8 4-43,-117 12 37,0 0-37,104-8 37,-14 4-37,-90 4 24,0 0-24,83 4 24,-11 4-24,-72-8 16,0 0-16,57 9 17,-20 7-17,-37-16 8,0 0-8,23 15 8,-15 1-8,-8-16 6,0 0-6,-5 26 6,-9 8-6,14-34 3,0 0-3,-12 45 4,3 7-4,9-52 2,0 0-2,0 59 3,0 0-3,0-59 4,0 0-4,9 60 4,14-2-4,-23-58 5,0 0-5,31 69 6,14 12-6,-45-81 7,0 0-7,49 85 8,-3-2-8,-46-83 11,0 0-11,55 85 12,6 3-12,-61-88 15,0 0-15,64 95 15,-1 6-15,-63-101 16,0 0-16,50 97 16,-13-6-16,-37-91 16,0 0-16,19 90 17,-19 11-17,0-101 14,0 0-14,-24 91 15,-29-13-15,53-78 13,0 0-13,-73 76 13,-19 6-13,92-82 11,0 0-11,-112 74 12,-28 6-12,140-80 22,0 0-22,-159 76 23,-12-10-23,171-66 29,0 0-29,-166 55 29,11-3-29,155-52 28,0 0-28,-152 45 29,2-7-29,150-38 28,0 0-28,-145 28 29,15-13-29,130-15 17,0 0-17,-117 5 18,20-10-18,97 5 2,0 0-2,-76-5 3,36 2-3,-4-1-1181</inkml:trace>
  <inkml:trace contextRef="#ctx0" brushRef="#br0" timeOffset="306264.8251">7500 6981 1099,'0'0'0,"0"0"0,0 0 0,0 0 0,0 0 0,-9 4 0,9-4 0,0 0 22,0 0-22,-12 12 23,1 14-23,11-26 38,0 0-38,-8 36 39,-1 11-39,9-47 30,0 0-30,-6 65 31,-2 27-31,8-92 21,0 0-21,-4 106 22,8 6-22,-4-112 19,0 0-19,5 127 19,0 13-19,-5-140 17,0 0-17,13 133 18,1-33-18,-14-100 11,0 0-11,14 90 11,-2-14-11,-12-76 6,0 0-6,9 54 6,-4-24-6,-5-30 2,0 0-2,0 0 2,-23-19-2,0-1-1017</inkml:trace>
  <inkml:trace contextRef="#ctx0" brushRef="#br0" timeOffset="306593.944">7190 6940 1099,'0'0'0,"8"-7"0,14-11 0,-22 18 13,0 0-13,28-24 13,9-4-13,-37 28 27,0 0-27,44-27 27,5 2-27,-49 25 36,0 0-36,59-19 37,1 7-37,-60 12 37,0 0-37,61-5 38,-1 2-38,-60 3 34,0 0-34,50 7 35,-10 6-35,-40-13 28,0 0-28,32 28 29,-5 15-29,-27-43 16,0 0-16,17 58 16,-11 2-16,-6-60 8,0 0-8,-6 66 8,-11-6-8,17-60 4,0 0-4,-27 59 5,-17-7-5,44-52 1,0 0-1,-55 57 2,-13 7-2,68-64 0,0 0 0,-68 61 0,10-14 0,58-47 0,0 0 0,-49 38 0,15-12 0,34-26-2,0 0 2,-23 19-2,16-11 2,2 4-1072</inkml:trace>
  <inkml:trace contextRef="#ctx0" brushRef="#br0" timeOffset="307465.0113">7696 7251 774,'0'0'0,"9"-10"0,14-13 0,-23 23 5,0 0-5,30-26 6,-4 0-6,-26 26 12,0 0-12,23-24 13,-12 8-13,-11 16 16,0 0-16,9-12 17,-6 5-17,-3 7 12,0 0-12,0 0 13,-9 0-13,9 0 12,0 0-12,-14 13 13,-3 9-13,17-22 17,0 0-17,-23 28 17,5 1-17,18-29 17,0 0-17,-18 36 17,-1 8-17,19-44 26,0 0-26,-12 46 27,8 1-27,4-47 32,0 0-32,4 42 32,4-8-32,-8-34 36,0 0-36,15 30 37,2-15-37,-17-15 32,0 0-32,18 6 33,5-10-33,-23 4 29,0 0-29,19-14 30,-1-10-30,-18 24 27,0 0-27,14-35 27,-5-10-27,-9 45 23,0 0-23,7-45 24,-5 0-24,-2 45 18,0 0-18,0-39 19,-6 11-19,6 28 13,0 0-13,-9-17 14,1 4-14,8 13 11,0 0-11,-6-10 12,6 10-12,0 0 7,0 0-7,-8-5 8,2 8-8,6-3 7,0 0-7,-9 12 7,1 9-7,8-21 4,0 0-4,0 28 5,8 1-5,-8-29 2,0 0-2,18 31 3,10-1-3,-28-30 1,0 0-1,41 28 2,3-16-2,-44-12 4,0 0-4,46 3 4,-2-15-4,-44 12 8,0 0-8,41-24 9,-8-13-9,-33 37 15,0 0-15,30-39 16,-10-6-16,-20 45 21,0 0-21,14-40 22,-2-3-22,-12 43 26,0 0-26,9-35 26,0 11-26,-9 24 21,0 0-21,5-19 22,-5 7-22,0 12 17,0 0-17,0-12 18,0 5-18,0 7 11,0 0-11,0 0 11,0 0-11,0 0 7,0 0-7,0 0 7,0 19-7,0-19 3,0 0-3,0 20 3,5 8-3,-5-28 1,0 0-1,9 24 1,0 1-1,-9-25 0,0 0 0,12 20 0,6-4 0,-18-16 0,0 0 0,19 9 0,8-3 0,-27-6 0,0 0 0,23 0 0,0-12 0,-23 12 0,0 0 0,21-15 1,-2-6-1,-19 21 1,0 0-1,21-28 2,-5-8-2,-16 36 3,0 0-3,9-36 4,-2-8-4,-7 44 6,0 0-6,2-41 6,-4-2-6,2 43 10,0 0-10,-3-35 10,-3 16-10,6 19 10,0 0-10,-3-16 10,-1 8-10,4 8 12,0 0-12,0 0 12,0 0-12,0 0 8,0 0-8,-5 20 8,9 24-8,-4-44 5,0 0-5,8 57 6,15 12-6,-23-69 3,0 0-3,32 83 3,5 7-3,-37-90 0,0 0 0,44 97 1,2 16-1,-46-113 1,0 0-1,41 117 1,-1 1-1,-40-118 2,0 0-2,29 118 2,-14 1-2,-15-119 4,0 0-4,-8 121 4,-31 14-4,39-135 4,0 0-4,-78 132 4,-40-15-4,118-117 4,0 0-4,-154 106 4,-31-2-4,185-104 4,0 0-4,-212 72 5,-22-47-5,2 1-1397</inkml:trace>
  <inkml:trace contextRef="#ctx0" brushRef="#br0" timeOffset="311907.3654">1781 8359 695,'0'0'0,"0"0"0,0 0 0,0 0 15,0 0-15,0 0 16,-18 15-16,18-15 37,0 0-37,-12 5 38,1 2-38,11-7 48,0 0-48,-12 4 49,3 4-49,9-8 36,0 0-36,-11 4 37,-1 1-37,12-5 30,0 0-30,-11 0 31,-10 4-31,21-4 25,0 0-25,-23 1 26,0 3-26,23-4 19,0 0-19,-26 3 20,6-3-20,20 0 22,0 0-22,-21 4 23,-5-4-23,26 0 18,0 0-18,-23-4 18,5 4-18,18 0 24,0 0-24,-16-5 24,-5 2-24,21 3 24,0 0-24,-23-7 25,2 1-25,21 6 20,0 0-20,-19-7 20,-8-1-20,27 8 19,0 0-19,-23-9 19,0 6-19,23 3 13,0 0-13,-21-5 14,5 3-14,16 2 10,0 0-10,-17 0 10,-5 2-10,22-2 8,0 0-8,-19 1 8,7-1-8,12 0 5,0 0-5,-11 0 5,2 0-5,9 0 3,0 0-3,-12 4 3,1 8-3,11-12 5,0 0-5,-16 12 5,6 0-5,10-12 8,0 0-8,-6 12 8,3-3-8,3-9 10,0 0-10,-4 12 10,-1 4-10,5-16 12,0 0-12,-3 15 13,1 2-13,2-17 12,0 0-12,-4 23 12,4-1-12,0-22 11,0 0-11,4 25 11,-2 6-11,-2-31 10,0 0-10,3 36 10,-3 9-10,0-45 9,0 0-9,0 55 10,0 6-10,0-61 9,0 0-9,0 64 10,-5 2-10,5-66 10,0 0-10,-4 76 11,-1 23-11,5-99 13,0 0-13,-4 103 14,-1 1-14,5-104 18,0 0-18,2 108 19,5 13-19,-7-121 21,0 0-21,11 119 21,1-8-21,-12-111 20,0 0-20,14 116 20,7 10-20,-21-126 13,0 0-13,16 132 14,-4-1-14,-12-131 11,0 0-11,9 133 12,0 1-12,-9-134 8,0 0-8,0 140 9,-5 10-9,5-150 8,0 0-8,-13 149 8,-10-3-8,23-146 7,0 0-7,-22 152 8,-8 2-8,30-154 7,0 0-7,-25 157 8,-2 1-8,27-158 8,0 0-8,-23 150 8,-3-9-8,26-141 6,0 0-6,-23 129 7,-3-2-7,26-127 5,0 0-5,-23 124 6,-4 4-6,27-128 4,0 0-4,-28 116 5,-2-7-5,30-109 3,0 0-3,-28 108 4,5 2-4,23-110 4,0 0-4,-18 106 4,6-9-4,12-97 3,0 0-3,-6 92 4,6-4-4,0-88 3,0 0-3,0 92 3,9-2-3,-9-90 2,0 0-2,9 84 3,2-7-3,-11-77 1,0 0-1,16 71 2,-1-6-2,-15-65 1,0 0-1,22 66 2,-3-2-2,-19-64 1,0 0-1,21 61 1,2-9-1,-23-52 1,0 0-1,18 41 2,5-5-2,-23-36 1,0 0-1,21 32 2,-2-8-2,-19-24 1,0 0-1,18 24 2,5 2-2,-23-26 1,0 0-1,23 26 2,0 0-2,-23-26 0,0 0 0,21 26 1,5 2-1,-26-28 1,0 0-1,25 29 1,2 0-1,-27-29 1,0 0-1,23 28 1,3 0-1,-26-28 1,0 0-1,27 26 1,1-2-1,-28-24 1,0 0-1,23 24 1,-6 2-1,-17-26 1,0 0-1,18 24 2,0-1-2,-18-23 1,0 0-1,10 22 1,3-1-1,-13-21 0,0 0 0,5 19 1,4-3-1,-9-16 0,0 0 0,5 10 0,2-3 0,-7-7 0,0 0 0,9 5 0,-9-5 0,0 0 0,0 0 0,9 9 0,-9-9 0,0 0 0,0 0 0,0 0 0,0 0 0,0 0 0,0 0 0,0 0 0,5 0 0,-5 0 0,0 0 0,9-4 0,1-1 0,-10 5 0,0 0 0,16-8 0,4-3 0,-20 11 0,0 0 0,23-12 0,0-2 0,-23 14 0,0 0 0,23-14 0,1 2 0,-24 12 0,0 0 0,23-10 0,0 3 0,-23 7 0,0 0 0,20-10 0,1-6 0,-21 16-1,0 0 1,14-19 0,0 0 0,-2 0-1461</inkml:trace>
  <inkml:trace contextRef="#ctx0" brushRef="#br0" timeOffset="313140.6334">1429 14327 348,'0'0'0,"0"0"0,0 0 0,0 0 22,0 0-22,-22-1 23,9-1-23,13 2 61,0 0-61,-7-4 61,-5 1-61,12 3 69,0 0-69,-14-2 69,5 2-69,9 0 55,0 0-55,-13 0 56,3-3-56,10 3 38,0 0-38,-12-4 38,3 1-38,9 3 34,0 0-34,-11-2 35,4 2-35,7 0 36,0 0-36,0 0 36,0 0-36,0 0 34,0 0-34,0 0 34,9 0-34,-9 0 33,0 0-33,18 4 34,8-3-34,-26-1 22,0 0-22,28 2 23,4 5-23,-32-7 27,0 0-27,32 12 27,-2 7-27,-30-19 28,0 0-28,26 31 29,-3 18-29,-23-49 24,0 0-24,14 60 25,-14 6-25,0-66 27,0 0-27,-9 74 27,-13 15-27,22-89 26,0 0-26,-27 95 26,-1 7-26,28-102 18,0 0-18,-39 100 19,-3-8-19,42-92 11,0 0-11,-50 80 12,-4-22-12,1 0-1056</inkml:trace>
  <inkml:trace contextRef="#ctx0" brushRef="#br0" timeOffset="322102.3984">3155 7493 337,'0'0'0,"0"0"0,-42 14 0,42-14 1,0 0-1,-30 14 1,7-4-1,23-10 13,0 0-13,-18 7 14,8-1-14,10-6 23,0 0-23,-4 6 24,4 3-24,0-9 28,0 0-28,14 7 28,16-5-28,-30-2 14,0 0-14,41-2 15,5-1-15,-46 3 13,0 0-13,46-13 14,-2-4-14,-44 17 17,0 0-17,49-19 18,6-5-18,-55 24 21,0 0-21,55-28 22,-6 4-22,-49 24 20,0 0-20,41-24 21,-9 6-21,-32 18 20,0 0-20,17-15 20,-12 6-20,-5 9 28,0 0-28,-5-7 28,-12 2-28,17 5 30,0 0-30,-38-3 30,-15 6-30,53-3 31,0 0-31,-60 12 32,2 5-32,58-17 29,0 0-29,-54 23 29,1 6-29,53-29 22,0 0-22,-52 28 23,-6-2-23,58-26 16,0 0-16,-49 24 16,10-1-16,39-23 11,0 0-11,-32 15 12,13 3-12,19-18 13,0 0-13,-14 12 13,10-4-13,4-8 15,0 0-15,9 7 16,17-3-16,-26-4 16,0 0-16,37 2 16,13-2-16,-50 0 14,0 0-14,55-6 15,-2-6-15,-53 12 17,0 0-17,60-12 17,1-3-17,-61 15 18,0 0-18,66-13 19,4-2-19,-70 15 23,0 0-23,69-16 23,-14-1-23,-55 17 21,0 0-21,44-16 22,-9 4-22,-35 12 22,0 0-22,28-8 23,-10-4-23,-18 12 18,0 0-18,9-9 19,-7 2-19,-2 7 11,0 0-11,0 0 12,0 0-12,0 0 8,0 0-8,-20-2 9,-33 7-9,53-5 5,0 0-5,-65 6 6,-16 9-6,81-15 3,0 0-3,-81 21 3,-4 3-3,85-24 3,0 0-3,-83 23 3,-2-3-3,85-20 9,0 0-9,-81 13 10,21-1-10,60-12 20,0 0-20,-41 7 20,19-2-20,22-5 29,0 0-29,7 0 29,40-9-29,-47 9 27,0 0-27,74-19 27,34-10-27,-108 29 24,0 0-24,131-52 24,26-30-24,-2 1-1188</inkml:trace>
  <inkml:trace contextRef="#ctx0" brushRef="#br0" timeOffset="333392.0286">5012 6358 673,'0'0'0,"0"0"0,-27-2 0,27 2 6,0 0-6,-19-1 7,1-3-7,18 4 16,0 0-16,-19 4 17,-16-3-17,35-1 22,0 0-22,-36 4 23,17-1-23,19-3 17,0 0-17,-12 4 17,3-4-17,9 0 18,0 0-18,0 0 18,9 5-18,-9-5 15,0 0-15,17 3 16,15-3-16,-32 0 15,0 0-15,35-7 15,6-1-15,-41 8 29,0 0-29,46-14 29,3-5-29,-49 19 34,0 0-34,60-24 35,16-1-35,-76 25 44,0 0-44,81-24 44,9 0-44,-90 24 40,0 0-40,99-29 41,10-11-41,-109 40 34,0 0-34,117-40 35,1-5-35,-118 45 30,0 0-30,131-45 31,5-2-31,-136 47 22,0 0-22,139-41 23,-10-1-23,-129 42 18,0 0-18,129-31 18,-2 3-18,-127 28 11,0 0-11,118-24 11,-19 3-11,-99 21 4,0 0-4,95-24 5,-1 0-5,-94 24 3,0 0-3,88-24 3,-7-1-3,-81 25 1,0 0-1,76-24 2,-14-5-2,-62 29 1,0 0-1,60-24 1,0 5-1,-60 19 2,0 0-2,53-16 2,-13 7-2,-40 9 4,0 0-4,32-8 4,-14 8-4,-18 0 5,0 0-5,10 1 5,3 10-5,-13-11 6,0 0-6,3 14 6,-3 10-6,0-24 5,0 0-5,-3 31 5,-11 5-5,14-36 5,0 0-5,-18 40 6,0-2-6,18-38 4,0 0-4,-19 43 5,-6 1-5,25-44 3,0 0-3,-19 50 3,1 11-3,18-61 2,0 0-2,-14 55 3,2 2-3,12-57 2,0 0-2,-11 48 2,2-8-2,9-40 1,0 0-1,-9 37 1,-5-8-1,14-29 1,0 0-1,-12 28 1,7-8-1,5-20 0,0 0 0,0 25 0,8-1 0,1 0-1086</inkml:trace>
  <inkml:trace contextRef="#ctx0" brushRef="#br0" timeOffset="333933.293">7170 6028 449,'0'0'0,"0"0"0,0 0 0,0 0 55,0 0-55,5-9 56,1-3-56,-6 12 51,0 0-51,7-12 51,3 0-51,-10 12 35,0 0-35,9-11 36,-3 6-36,-6 5 24,0 0-24,0 0 25,7-7-25,-7 7 17,0 0-17,0 0 17,14 7-17,-14-7 22,0 0-22,5 16 22,-5 20-22,0-36 28,0 0-28,4 45 28,4 7-28,-8-52 27,0 0-27,9 50 28,-2-3-28,-7-47 29,0 0-29,13 33 30,4-6-30,-17-27 36,0 0-36,20 21 37,4-12-37,-24-9 32,0 0-32,37 3 32,9-11-32,-46 8 29,0 0-29,53-13 30,7-11-30,-60 24 18,0 0-18,62-28 18,2-4-18,-64 32 5,0 0-5,60-37 6,3 6-6,-1 2-895</inkml:trace>
  <inkml:trace contextRef="#ctx0" brushRef="#br0" timeOffset="335208.7395">7082 7590 483,'0'0'0,"0"0"0,7 4 0,-7-4 23,0 0-23,0 0 24,9 5-24,-9-5 48,0 0-48,0 0 49,0 0-49,0 0 47,0 0-47,0 0 48,0 0-48,0 0 43,0 0-43,0 0 44,0 0-44,0 0 37,0 0-37,0 0 38,0 0-38,0 0 34,0 0-34,0 0 35,0 0-35,0 0 33,0 0-33,0 0 34,-9-7-34,9 7 27,0 0-27,-30 0 28,-21 3-28,51-3 23,0 0-23,-71 9 24,-6 5-24,77-14 18,0 0-18,-96 17 19,-20 2-19,116-19 19,0 0-19,-127 23 19,-6 1-19,133-24 30,0 0-30,-134 31 30,7-1-30,127-30 37,0 0-37,-122 31 38,13-7-38,109-24 31,0 0-31,-104 28 32,10-4-32,94-24 32,0 0-32,-81 24 32,18-3-32,63-21 23,0 0-23,-55 17 24,9-6-24,46-11 16,0 0-16,-41 10 17,-8 0-17,49-10 15,0 0-15,-44 7 16,9-2-16,35-5 13,0 0-13,-29 2 13,-2 3-13,31-5 11,0 0-11,-23 6 12,9-5-12,14-1 9,0 0-9,-9 0 9,0 0-9,9 0 10,0 0-10,0 0 10,-9 0-10,9 0 8,0 0-8,0 0 8,0 0-8,0 0 6,0 0-6,0 0 7,-9-1-7,9 1 5,0 0-5,0 0 6,-5 0-6,5 0 4,0 0-4,0 0 5,0 0-5,0 0-1220</inkml:trace>
  <inkml:trace contextRef="#ctx0" brushRef="#br0" timeOffset="335658.7934">5351 7590 527,'0'0'0,"0"0"0,0 0 0,0 0 43,0 0-43,5 9 44,-5-9-44,0 0 68,0 0-68,-2 5 68,-7 2-68,9-7 50,0 0-50,-14 12 51,-7 5-51,21-17 51,0 0-51,-28 23 51,-13 6-51,41-29 34,0 0-34,-40 35 35,-4 10-35,44-45 25,0 0-25,-37 48 25,5-6-25,32-42 17,0 0-17,-23 36 17,5-8-17,18-28 22,0 0-22,-9 19 22,1-2-22,8-17 22,0 0-22,-6 14 23,12-2-23,-6-12 21,0 0-21,17 11 21,10 1-21,-27-12 20,0 0-20,37 8 20,17 3-20,-54-11 12,0 0-12,73 12 13,8 2-13,-81-14 9,0 0-9,85 15 10,5-3-10,-90-12 8,0 0-8,88 9 9,5-2-9,-3 2-944</inkml:trace>
  <inkml:trace contextRef="#ctx0" brushRef="#br0" timeOffset="337519.7277">2718 13102 785,'0'0'0,"0"0"0,12 42 0,-12-42 28,0 0-28,5 32 29,2 1-29,-7-33 75,0 0-75,2 26 75,-4 0-75,2-26 84,0 0-84,-3 21 84,-2-4-84,5-17 64,0 0-64,0 12 65,-4-3-65,4-9 42,0 0-42,-5 7 42,5-7-42,0 0 37,0 0-37,-13-3 38,3-15-38,10 18 40,0 0-40,-9-36 40,5-25-40,4 61 40,0 0-40,4-83 40,7-15-40,-11 98 37,0 0-37,14-118 37,7-20-37,-21 138 38,0 0-38,19-156 38,2-22-38,-21 178 33,0 0-33,23-187 33,-5 5-33,-18 182 27,0 0-27,14-171 27,-1 13-27,-13 158 20,0 0-20,5-145 21,-5 8-21,0 137 14,0 0-14,0-111 15,3 21-15,-3 90 10,0 0-10,2-74 11,-7 15-11,5 59 8,0 0-8,0-40 8,0 13-8,0 27 6,0 0-6,0-19 6,0 10-6,0 9 3,0 0-3,0 0 4,0 0-4,0 0 5,0 0-5,-9 7 5,5 5-5,4-12 5,0 0-5,-1 9 6,-3-3-6,4-6 7,0 0-7,0 0 7,-9 11-7,9-11 7,0 0-7,0 0 8,-5 7-8,5-7 9,0 0-9,0 0 10,-9 3-10,9-3 11,0 0-11,0 0 11,-12-3-11,12 3 11,0 0-11,-9-5 11,-2 1-11,11 4 12,0 0-12,-5-3 12,-4-6-12,9 9 9,0 0-9,-7-3 10,2-3-10,5 6 9,0 0-9,0 0 9,-11 0-9,11 0 7,0 0-7,-8 0 8,-10 6-8,18-6 6,0 0-6,-27 20 6,-10 17-6,37-37 3,0 0-3,-44 52 4,0 20-4,44-72 3,0 0-3,-42 78 3,-2 7-3,44-85 1,0 0-1,-41 80 2,9-20-2,32-60 1,0 0-1,-28 45 2,10-17-2,18-28 0,0 0 0,-8 14 1,-1-7-1,9-7 0,0 0 0,-5-9 1,-1-15-1,6 24 0,0 0 0,-3-44 0,12-20 0,-9 64 0,0 0 0,14-81 0,9-18 0,-23 99 0,0 0 0,31-109 0,10 0 0,-41 109 0,0 0 0,49-105 0,10 17 0,-59 88 0,0 0 0,58-68 0,-7 23 0,-51 45-3,0 0 3,48-28-2,-11 15 2,-37 13-7,0 0 7,31 0-6,-4 13 6,-27-13-8,0 0 8,28 40-8,-1 24 8,-27-64-9,0 0 9,26 73-9,-1 12 9,-25-85-9,0 0 9,30 84-8,2 6 8,-32-90-5,0 0 5,40 90-5,6-10 5,-46-80-4,0 0 4,58 71-4,2-14 4,-60-57-3,0 0 3,71 40-3,10-21 3,0 0-1540</inkml:trace>
  <inkml:trace contextRef="#ctx0" brushRef="#br0" timeOffset="342324.9323">5012 9869 326,'0'0'0,"0"0"0,0 0 0,0 0 6,0 0-6,0 0 6,0 0-6,0 0 13,0 0-13,0 0 14,-18-15-14,18 15 16,0 0-16,0 0 16,0 0-16,0 0 12,0 0-12,0 0 12,-5-2-12,5 2 11,0 0-11,0 0 11,-9 0-11,9 0 9,0 0-9,0 0 10,0 0-10,0 0 7,0 0-7,0 0 8,0 0-8,0 0 18,0 0-18,0 0 18,9-7-18,-9 7 36,0 0-36,9 0 37,8 0-37,-17 0 51,0 0-51,23-2 51,6-3-51,-29 5 52,0 0-52,35-7 53,5 0-53,-40 7 44,0 0-44,53-8 45,16-1-45,-69 9 30,0 0-30,76-10 31,11-2-31,-87 12 24,0 0-24,91-14 25,26-4-25,-117 18 21,0 0-21,127-20 21,4-5-21,-131 25 9,0 0-9,141-27 10,19-4-10,-160 31 6,0 0-6,170-32 6,10 1-6,-180 31 7,0 0-7,189-33 8,-4-5-8,-185 38 10,0 0-10,182-34 11,-8 4-11,-174 30 16,0 0-16,164-24 16,-3 0-16,-161 24 15,0 0-15,155-24 16,-1-1-16,-154 25 20,0 0-20,143-24 20,-21-4-20,-122 28 21,0 0-21,114-24 22,-6 3-22,-108 21 22,0 0-22,95-24 23,-19 0-23,-76 24 21,0 0-21,60-24 21,-10 3-21,-50 21 17,0 0-17,40-14 18,-19 2-18,-21 12 18,0 0-18,16-9 19,-7 4-19,-9 5 18,0 0-18,0 0 18,12 0-18,-12 0 17,0 0-17,0 0 18,0 0-18,0 0 17,0 0-17,0 0 17,0 0-17,0 0 14,0 0-14,0 0 15,-8 9-15,8-9 11,0 0-11,-6 15 11,3 10-11,3-25 11,0 0-11,-6 33 12,3 3-12,3-36 11,0 0-11,-9 36 11,4 4-11,5-40 11,0 0-11,-4 40 12,2 7-12,2-47 13,0 0-13,-3 55 13,-2 11-13,5-66 13,0 0-13,-7 69 14,10-5-14,-3-64 14,0 0-14,5 55 15,4-13-15,-9-42 15,0 0-15,13 31 15,1-10-15,-14-21 17,0 0-17,9 15 18,-4-3-18,-5-12 8,0 0-8,0 0 9,7 7-9,-7-7 5,0 0-5,0 0 5,0 0-5,0 0-1293</inkml:trace>
  <inkml:trace contextRef="#ctx0" brushRef="#br0" timeOffset="342879.8986">8458 9805 583,'0'0'0,"0"0"0,0 0 0,0 0 47,0 0-47,6 2 47,-6-2-47,0 0 53,0 0-53,14 12 54,-2 7-54,-12-19 47,0 0-47,14 24 47,4 4-47,-18-28 45,0 0-45,21 36 45,-1 13-45,-20-49 47,0 0-47,21 52 47,-2 2-47,-19-54 37,0 0-37,27 48 38,4-12-38,-31-36 30,0 0-30,32 30 30,0-11-30,-32-19 25,0 0-25,32 10 25,5-8-25,-37-2 26,0 0-26,39-9 26,-6-8-26,-33 17 25,0 0-25,35-28 25,6-10-25,-41 38 22,0 0-22,44-52 23,-2-12-23,-42 64 30,0 0-30,41-64 30,-2 7-30,-39 57 21,0 0-21,37-55 22,4-6-22,-41 61 17,0 0-17,28-62 18,-21-6-18,0 3-1089</inkml:trace>
  <inkml:trace contextRef="#ctx0" brushRef="#br0" timeOffset="345042.0213">8780 7445 651,'0'0'0,"0"0"0,0 0 0,0 0 22,0 0-22,0 0 22,12-16-22,-12 16 51,0 0-51,14-19 51,4-2-51,-18 21 69,0 0-69,17-24 70,3-2-70,-20 26 52,0 0-52,21-26 53,11 0-53,-32 26 31,0 0-31,37-27 31,3-3-31,-40 30 27,0 0-27,45-27 28,6-5-28,-51 32 20,0 0-20,49-29 21,1-2-21,-50 31 16,0 0-16,54-26 17,-4 7-17,-50 19 19,0 0-19,44-17 20,-4 10-20,-40 7 21,0 0-21,32-4 21,-7 11-21,-25-7 20,0 0-20,21 12 20,-10 4-20,-11-16 19,0 0-19,12 21 19,-3 3-19,-9-24 14,0 0-14,5 27 14,-1 6-14,-4-33 9,0 0-9,0 38 9,0 9-9,0-47 5,0 0-5,-4 57 6,4 9-6,0-66 4,0 0-4,-2 68 4,-5-1-4,7-67 5,0 0-5,-10 69 5,-4 4-5,14-73 9,0 0-9,-13 78 10,-1 14-10,14-92 12,0 0-12,-7 93 12,7-1-12,0-92 16,0 0-16,7 107 16,7 14-16,-14-121 16,0 0-16,23 130 17,4 1-17,-27-131 16,0 0-16,31 134 17,5-5-17,-36-129 16,0 0-16,37 130 17,-6 10-17,-31-140 14,0 0-14,23 127 15,-5-20-15,-18-107 9,0 0-9,9 106 10,-9 4-10,0-110 11,0 0-11,-5 108 12,-4-15-12,9-93 11,0 0-11,-9 92 11,-7 1-11,16-93 12,0 0-12,-11 89 12,3-8-12,8-81 13,0 0-13,-6 69 13,-1-20-13,7-49 9,0 0-9,-1 38 9,2-14-9,-1-24 5,0 0-5,2 14 6,-2-14-6,0 0 3,0 0-3,11 8 4,6-8-4,1 2-1305</inkml:trace>
  <inkml:trace contextRef="#ctx0" brushRef="#br0" timeOffset="345869.8826">8887 6751 561,'0'0'0,"0"0"0,14-4 0,-14 4 25,0 0-25,13-1 25,-8 1-25,-5 0 52,0 0-52,0 0 53,12 8-53,-12-8 53,0 0-53,6 9 54,-12 10-54,6-19 49,0 0-49,-7 29 49,-3 16-49,10-45 41,0 0-41,-21 56 41,-6 4-41,27-60 34,0 0-34,-28 63 34,0-4-34,28-59 38,0 0-38,-30 53 39,3-4-39,27-49 42,0 0-42,-23 39 42,9-2-42,14-37 41,0 0-41,-5 29 42,5 2-42,0-31 29,0 0-29,10 25 30,12-5-30,-22-20 22,0 0-22,28 19 23,12 2-23,-40-21 15,0 0-15,50 24 16,12 4-16,-62-28 11,0 0-11,65 33 11,5 3-11,-70-36 11,0 0-11,66 40 11,-3-2-11,3 2-1061</inkml:trace>
  <inkml:trace contextRef="#ctx0" brushRef="#br0" timeOffset="349126.0852">4682 10399 550,'0'0'0,"0"0"0,0 0 0,0 0 15,0 0-15,-23-10 16,14 4-16,9 6 50,0 0-50,0 0 51,-3-8-51,3 8 52,0 0-52,-2-5 53,-2-4-53,4 9 25,0 0-25,0 0 26,-3-9-26,3 9 17,0 0-17,0 0 17,0 0-17,0 0 11,0 0-11,12-3 12,-3-1-12,-9 4 8,0 0-8,23 0 8,9 0-8,-32 0 3,0 0-3,40-3 3,18-1-3,-58 4 1,0 0-1,64-5 2,0-3-2,-64 8 1,0 0-1,72-11 2,9-1-2,-81 12 5,0 0-5,90-10 6,14 4-6,-104 6 11,0 0-11,108-1 12,1-4-12,-109 5 16,0 0-16,110-2 16,3 4-16,-113-2 20,0 0-20,116 5 20,-8 0-20,-108-5 24,0 0-24,99 7 24,1 7-24,-100-14 24,0 0-24,87 17 25,-11 0-25,-76-17 24,0 0-24,63 21 25,-10 7-25,-53-28 22,0 0-22,55 27 22,-6 6-22,-49-33 18,0 0-18,46 38 18,-2 6-18,-44-44 23,0 0-23,37 43 24,-2-2-24,-35-41 24,0 0-24,32 42 24,-4 5-24,-28-47 22,0 0-22,27 48 22,-4 9-22,-23-57 16,0 0-16,23 61 16,-2 12-16,-21-73 12,0 0-12,23 79 12,0 4-12,-23-83 8,0 0-8,19 99 9,2 20-9,-21-119 11,0 0-11,23 135 11,9 16-11,-32-151 12,0 0-12,35 164 12,6 11-12,-41-175 15,0 0-15,41 176 16,6 3-16,-47-179 18,0 0-18,48 173 18,-6 2-18,-42-175 18,0 0-18,39 169 18,-2-1-18,-37-168 18,0 0-18,32 156 18,-6-11-18,-26-145 15,0 0-15,23 149 15,-5 12-15,-18-161 17,0 0-17,9 168 17,-4 1-17,-5-169 19,0 0-19,4 165 19,1-11-19,-5-154 23,0 0-23,3 138 23,6-13-23,-9-125 21,0 0-21,11 109 22,7-10-22,-18-99 20,0 0-20,19 90 20,2-11-20,-21-79 18,0 0-18,20 66 19,-3-16-19,-17-50 18,0 0-18,18 36 18,-6-11-18,-12-25 10,0 0-10,5 17 10,-1-1-10,-4-16 6,0 0-6,0 0 6,-12 0-6,-1 0-1431</inkml:trace>
  <inkml:trace contextRef="#ctx0" brushRef="#br0" timeOffset="349832.6437">7147 14776 1043,'0'0'0,"0"0"0,-12-2 0,12 2 8,0 0-8,-12-2 8,4 0-8,8 2 17,0 0-17,0 0 17,-8 0-17,8 0 29,0 0-29,0 0 30,0 0-30,0 0 21,0 0-21,-4 7 21,4 5-21,0-12 16,0 0-16,9 25 17,2 14-17,-11-39 12,0 0-12,15 47 13,0 5-13,-15-52 18,0 0-18,17 54 19,3-4-19,-20-50 22,0 0-22,26 52 23,1 1-23,-27-53 26,0 0-26,26 54 27,6-4-27,-32-50 29,0 0-29,37 45 29,-2-7-29,-35-38 30,0 0-30,34 30 31,1-8-31,-35-22 34,0 0-34,32 18 34,-13-6-34,-19-12 46,0 0-46,18 8 46,-2-2-46,-16-6 51,0 0-51,16-2 52,8-9-52,-24 11 50,0 0-50,25-22 51,10-18-51,-35 40 43,0 0-43,37-60 44,4-27-44,-41 87 18,0 0-18,48-111 18,6-29-18,-54 140 9,0 0-9,58-149 9,-6 2-9,-3 0-1449</inkml:trace>
  <inkml:trace contextRef="#ctx0" brushRef="#br0" timeOffset="354230.3905">3584 16416 505,'0'0'0,"0"0"0,9 17 0,-9-17 20,0 0-20,9 14 20,-4 0-20,-5-14 59,0 0-59,7 16 60,-5 1-60,-2-17 61,0 0-61,4 28 61,1 11-61,-5-39 47,0 0-47,3 49 47,-1 11-47,-2-60 28,0 0-28,4 66 29,-1 3-29,-3-69 20,0 0-20,5 77 21,-1 9-21,-4-86 16,0 0-16,5 88 16,4 4-16,-9-92 17,0 0-17,9 87 17,5-9-17,-14-78 19,0 0-19,14 76 19,0 0-19,-14-76 18,0 0-18,18 74 19,0-8-19,-18-66 20,0 0-20,23 59 20,8-11-20,-31-48 21,0 0-21,36 42 22,13-8-22,-49-34 24,0 0-24,55 26 25,3-7-25,-58-19 27,0 0-27,63 11 28,10-13-28,-73 2 26,0 0-26,86-9 27,17-6-27,-103 15 40,0 0-40,106-19 41,6-5-41,-112 24 41,0 0-41,120-25 41,16 1-41,-136 24 47,0 0-47,138-24 48,14-4-48,-152 28 45,0 0-45,150-29 46,-7 1-46,-143 28 40,0 0-40,141-22 40,-2 1-40,-139 21 37,0 0-37,122-17 37,-16 6-37,-106 11 31,0 0-31,94-7 32,-4 2-32,-90 5 25,0 0-25,72-2 26,-12 4-26,-60-2 20,0 0-20,44 2 20,-9 1-20,-35-3 14,0 0-14,23 4 14,-9-1-14,-14-3 10,0 0-10,9 4 11,0-1-11,-9-3 9,0 0-9,9 4 10,-9-4-10,0 0 7,0 0-7,9 3 7,-9-3-7,0 0 4,0 0-4,0 0 5,5 0-5,-5 0 2,0 0-2,0 0 2,0 0-2,0 0 0,0 0 0,9-3 0,-9 3 0,0 0-1,0 0 1,0 0 0,0 0 0,0 0-4,0 0 4,0 0-4,9-7 4,-9 7-19,0 0 19,10-11-18,8-10 18,-1 1-1489</inkml:trace>
  <inkml:trace contextRef="#ctx0" brushRef="#br0" timeOffset="354535.1957">6373 17278 1177,'0'0'0,"0"0"0,-6-7 0,6 7 0,0 0 0,0 0 1,-9-5-1,9 5 0,0 0 0,0 0 0,0 0 0,0 0 17,0 0-17,0 0 18,0 0-18,0 0 31,0 0-31,9 14 32,0-2-32,-9-12 36,0 0-36,18 14 36,8-2-36,-26-12 32,0 0-32,41 10 32,10-1-32,-51-9 21,0 0-21,67 10 22,5 2-22,-72-12 15,0 0-15,73 14 15,-4 3-15,-69-17 18,0 0-18,70 19 18,-1 6-18,-69-25 21,0 0-21,62 29 22,-25 11-22,-37-40 25,0 0-25,12 47 25,-30 6-25,18-53 25,0 0-25,-52 61 26,-49 6-26,101-67 23,0 0-23,-145 85 23,-89 35-23,234-120 16,0 0-16,-299 98 17,-43-49-17,0-1-1248</inkml:trace>
  <inkml:trace contextRef="#ctx0" brushRef="#br0" timeOffset="422914.1546">5360 3799 527,'0'0'0,"-23"-6"0,-32-13 0,55 19 0,0 0 0,-72-12 0,-4 4 0,76 8 0,0 0 0,-87-4 0,-12 8 0,99-4 0,0 0 0,-98 3 0,-8 9 0,106-12 0,0 0 0,-108 12 0,4-3 0,104-9 0,0 0 0,-108 12 0,-1 4 0,109-16 0,0 0 0,-111 12 0,10-4 0,101-8 1,0 0-1,-99 9 2,-8 7-2,107-16 12,0 0-12,-106 27 12,-7 18-12,113-45 27,0 0-27,-113 61 28,-18 15-28,131-76 52,0 0-52,-143 109 52,-7 26-52,150-135 61,0 0-61,-144 157 61,-1 17-61,145-174 52,0 0-52,-140 173 53,-4 8-53,144-181 47,0 0-47,-141 182 48,6 0-48,135-182 37,0 0-37,-135 194 38,-5 8-38,140-202 24,0 0-24,-132 211 24,-4 11-24,136-222 18,0 0-18,-122 233 19,11 18-19,111-251 11,0 0-11,-95 255 11,8 2-11,87-257 9,0 0-9,-77 257 10,9-1-10,68-256 6,0 0-6,-58 261 6,12 6-6,46-267 2,0 0-2,-40 276 3,3 19-3,37-295 2,0 0-2,-39 301 3,2 0-3,37-301 3,0 0-3,-41 303 3,-8 0-3,49-303 3,0 0-3,-46 311 4,5 11-4,41-322 7,0 0-7,-35 320 7,9-12-7,26-308 9,0 0-9,-16 313 9,3 11-9,13-324 9,0 0-9,-3 325 10,3-3-10,0-322 8,0 0-8,0 315 8,3-3-8,-3-312 6,0 0-6,9 308 7,5-5-7,-14-303 5,0 0-5,23 280 6,0-15-6,-23-265 3,0 0-3,35 251 4,11-18-4,-46-233 2,0 0-2,53 220 2,2-7-2,-55-213 0,0 0 0,63 202 0,6-1 0,-69-201-1,0 0 1,85 201 0,10 1 0,-95-202-2,0 0 2,103 206-1,-8 4 1,-95-210-4,0 0 4,99 206-4,14-7 4,-4 0-961</inkml:trace>
  <inkml:trace contextRef="#ctx0" brushRef="#br0" timeOffset="425751.7071">4745 3669 415,'0'0'0,"0"0"0,-19-4 0,19 4 14,0 0-14,-16-5 15,6-2-15,10 7 32,0 0-32,-9-3 33,9 3-33,0 0 43,0 0-43,0 0 44,0 0-44,0 0 29,0 0-29,19 0 30,16 7-30,-35-7 22,0 0-22,50 12 22,12-4-22,-62-8 19,0 0-19,68 9 20,14-2-20,-82-7 19,0 0-19,95 3 20,13 3-20,-108-6 21,0 0-21,114 8 21,-1 8-21,-113-16 38,0 0-38,120 19 38,7 5-38,-127-24 44,0 0-44,133 30 44,10 9-44,-143-39 43,0 0-43,150 49 44,3 3-44,-153-52 39,0 0-39,166 53 40,-2-4-40,-164-49 30,0 0-30,168 55 31,8 6-31,-176-61 25,0 0-25,170 69 26,-6 4-26,-164-73 15,0 0-15,157 76 16,-4 2-16,-153-78 10,0 0-10,150 88 11,4 24-11,-154-112 6,0 0-6,145 120 7,-11 11-7,-134-131 6,0 0-6,136 142 6,0 19-6,-136-161 8,0 0-8,132 170 9,-2 12-9,-130-182 12,0 0-12,126 183 12,-8 9-12,-118-192 16,0 0-16,113 187 16,-5-5-16,-108-182 14,0 0-14,104 188 15,0 11-15,-104-199 15,0 0-15,95 201 16,-1 14-16,-94-215 11,0 0-11,100 226 12,8 8-12,-108-234 9,0 0-9,113 234 9,-14 3-9,-99-237 7,0 0-7,109 242 7,9 0-7,-118-242 8,0 0-8,117 237 8,-13-6-8,-104-231 8,0 0-8,108 230 8,13-4-8,-121-226 9,0 0-9,115 234 10,-7 0-10,-108-234 8,0 0-8,104 240 8,3 6-8,-107-246 5,0 0-5,98 249 6,-14-1-6,-84-248 3,0 0-3,85 251 4,-4-1-4,-81-250 2,0 0-2,78 250 3,-9-3-3,-69-247 1,0 0-1,61 241 2,-18-11-2,-43-230 3,0 0-3,35 211 3,-9-10-3,-26-201 4,0 0-4,20 192 4,-11 0-4,-9-192 7,0 0-7,3 190 8,-6-3-8,3-187 5,0 0-5,-6 180 6,-4 2-6,10-182 5,0 0-5,-13 178 5,1-5-5,12-173 3,0 0-3,-19 170 3,-11-6-3,30-164 2,0 0-2,-41 166 3,-10 2-3,51-168 3,0 0-3,-62 171 3,-3 1-3,65-172 2,0 0-2,-67 164 3,-6-8-3,73-156 1,0 0-1,-81 147 2,-12-12-2,93-135 1,0 0-1,-97 133 2,7 6-2,90-139 0,0 0 0,-104 130 1,-13-11-1,117-119 2,0 0-2,-113 123 2,4 10-2,109-133 4,0 0-4,-117 132 4,-10-3-4,127-129 6,0 0-6,-127 123 6,5-5-6,122-118 7,0 0-7,-121 105 7,-14-9-7,135-96 8,0 0-8,-128 88 8,8-5-8,120-83 5,0 0-5,-122 74 6,-5-13-6,127-61 4,0 0-4,-133 50 5,-4-13-5,137-37 2,0 0-2,-133 32 3,3 1-3,130-33 2,0 0-2,-136 31 2,-5 2-2,141-33 1,0 0-1,-138 35 2,6 1-2,132-36 1,0 0-1,-131 33 2,-5-3-2,136-30 0,0 0 0,-139 24 0,-2-5 0,141-19 0,0 0 0,-140 10 0,4-8 0,136-2-2,0 0 2,-135-5-1,-10-9 1,145 14-3,0 0 3,-140-21-3,1-7 3,139 28-2,0 0 2,-139-31-2,-3-2 2,142 33-2,0 0 2,-153-36-1,-13 0 1,166 36 0,0 0 0,-161-35 0,1 4 0,160 31 1,0 0-1,-159-29 2,-3 4-2,162 25 5,0 0-5,-172-20 5,-6 4-5,178 16 8,0 0-8,-185-12 9,-9 7-9,194 5 11,0 0-11,-203-4 11,2 2-11,201 2 12,0 0-12,-196-3 13,5-6-13,191 9 12,0 0-12,-178-17 12,10-12-12,168 29 3,0 0-3,-164-56 4,-7-32-4,171 88 0,0 0 0,-171-114 1,0-26-1,-1-2-1350</inkml:trace>
  <inkml:trace contextRef="#ctx0" brushRef="#br0" timeOffset="482830.7949">6099 7954 124,'0'0'0,"48"-19"0,80-35 0,-128 54 5,0 0-5,154-64 5,5 3-5,-159 61 20,0 0-20,150-55 21,-14 10-21,-136 45 50,0 0-50,125-42 51,-16 8-51,-109 34 47,0 0-47,103-36 47,-17-3-47,-86 39 30,0 0-30,85-34 31,-7 8-31,-78 26 28,0 0-28,63-28 28,-19 9-28,-44 19 30,0 0-30,34-14 30,-13 2-30,-21 12 30,0 0-30,9-3 31,-9 3-31,0 0 31,0 0-31,-13-9 32,-24-7-32,37 16 26,0 0-26,-47-8 27,-13 8-27,60 0 25,0 0-25,-69 8 26,-7 8-26,76-16 24,0 0-24,-86 21 25,-26 12-25,112-33 17,0 0-17,-118 36 18,-12 7-18,130-43 6,0 0-6,-140 45 7,-15 4-7,155-49 2,0 0-2,-171 53 2,-15 3-2,186-56 0,0 0 0,-188 64 0,6-4 0,182-60 0,0 0 0,-171 61 0,8-7 0,163-54-1,0 0 1,-150 48 0,7 1 0,143-49-1,0 0 1,-123 41 0,15-6 0,108-35-1,0 0 1,-92 29 0,13 6 0,79-35-1,0 0 1,-64 29 0,27-12 0,37-17-1,0 0 1,-23 11 0,9-6 0,14-5 0,0 0 0,-9 2 0,9-2 0,0 0 0,0 0 0,0 0 0,11-19 0,-11 19 0,0 0 0,26-18 0,10 1 0,-36 17 0,0 0 0,49-14 0,15 2 0,-64 12 0,0 0 0,69-12 0,15-4 0,-84 16 0,0 0 0,96-15 0,22 3 0,-118 12-1,0 0 1,130-14 0,15-5 0,-145 19-2,0 0 2,157-24-1,5-8 1,-162 32-2,0 0 2,168-38-1,14-10 1,-182 48-1,0 0 1,180-57-1,0-2 1,-180 59-1,0 0 1,164-50 0,-19 3 0,-145 47 0,0 0 0,134-35 0,-19 8 0,-115 27 3,0 0-3,98-24 3,-16 1-3,-82 23 10,0 0-10,67-17 11,-13 5-11,-54 12 18,0 0-18,36-9 19,-13 0-19,-23 9 18,0 0-18,14-3 18,-9-1-18,-5 4 18,0 0-18,-18 0 18,-28 0-18,46 0 15,0 0-15,-58 7 15,-5 5-15,63-12 7,0 0-7,-69 18 7,-21-3-7,90-15 6,0 0-6,-95 21 6,8 0-6,87-21 0,0 0 0,-85 24 1,4-1-1,81-23-1,0 0 1,-76 24-1,-1 9 1,-1 0-729</inkml:trace>
  <inkml:trace contextRef="#ctx0" brushRef="#br0" timeOffset="483943.237">9673 10588 561,'0'0'0,"0"0"0,-18-35 0,18 35 25,0 0-25,-21-38 25,1-11-25,20 49 52,0 0-52,-21-58 53,4-1-53,17 59 46,0 0-46,-15-71 47,5-14-47,10 85 36,0 0-36,-9-97 36,5-14-36,4 111 22,0 0-22,0-119 23,-3-13-23,3 132 19,0 0-19,-2-128 19,-5-1-19,7 129 17,0 0-17,-7-134 18,-2-15-18,9 149 16,0 0-16,-14-157 17,-4 0-17,18 157 23,0 0-23,-26-149 23,-6 19-23,32 130 29,0 0-29,-39-130 29,-12-7-29,51 137 33,0 0-33,-54-128 34,-1 19-34,55 109 37,0 0-37,-57-109 37,1-1-37,56 110 33,0 0-33,-65-104 33,-4 17-33,69 87 27,0 0-27,-78-85 27,-7 1-27,85 84 23,0 0-23,-83-84 23,8 10-23,75 74 18,0 0-18,-73-67 18,1 16-18,72 51 15,0 0-15,-69-36 15,7 14-15,62 22 13,0 0-13,-46-18 13,16 8-13,30 10 9,0 0-9,-19-5 10,-2-1-10,21 6 7,0 0-7,-14-1 8,5 1-8,9 0 5,0 0-5,0 0 5,-5-2-5,5 2 3,0 0-3,0 0 4,0 0-4,0 0 3,0 0-3,0 0 3,-9 0-3,9 0 2,0 0-2,0 0 3,0 0-3,0 0 1,0 0-1,0 0 2,-6 0-2,6 0 2,0 0-2,0 0 2,0 0-2,0 0 2,0 0-2,0 0 3,-8 0-3,8 0 3,0 0-3,0 0 3,0 0-3,0 0 4,0 0-4,0 0 4,-6-3-4,6 3 3,0 0-3,0 0 4,0 0-4,0 0-1163</inkml:trace>
  <inkml:trace contextRef="#ctx0" brushRef="#br0" timeOffset="486900.7486">7147 9125 113,'0'0'0,"51"21"0,89 33 0,-140-54 0,0 0 0,167 72 1,-1 8-1,-166-80 2,0 0-2,168 100 3,3 34-3,-171-134 6,0 0-6,163 148 6,-5 15-6,-158-163 22,0 0-22,145 166 23,-18 2-23,-127-168 17,0 0-17,117 168 17,1 2-17,-118-170 18,0 0-18,99 167 18,-16 5-18,-83-172 19,0 0-19,70 157 20,-10-15-20,-60-142 18,0 0-18,53 128 18,-10-14-18,-43-114 29,0 0-29,35 116 30,-18-7-30,-17-109 37,0 0-37,11 99 37,-11-9-37,0-90 31,0 0-31,-9 80 31,-10-15-31,19-65 26,0 0-26,-20 51 26,-1-20-26,21-31 25,0 0-25,-26 29 25,-11 4-25,37-33 17,0 0-17,-36 26 18,10-9-18,26-17 3,0 0-3,-34 7 4,-10-2-4,44-5 0,0 0 0,-58 4 0,-14-2 0,3-1-435</inkml:trace>
  <inkml:trace contextRef="#ctx0" brushRef="#br0" timeOffset="488311.1076">9801 11257 729,'0'0'0,"7"-7"0,16-12 0,-23 19 0,0 0 0,27-29 0,-2-11 0,-25 40 0,0 0 0,26-54 0,1-27 0,-27 81 19,0 0-19,26-92 20,0-11-20,-26 103 64,0 0-64,29-120 64,-6-15-64,-23 135 77,0 0-77,19-142 78,-3-5-78,-16 147 72,0 0-72,11-152 72,-8 1-72,-3 151 60,0 0-60,-5-154 61,-8-8-61,13 162 46,0 0-46,-23-160 46,-8-2-46,31 162 49,0 0-49,-37-161 50,-2-4-50,39 165 45,0 0-45,-46-162 45,-9-3-45,55 165 40,0 0-40,-63-161 40,-10 6-40,73 155 33,0 0-33,-67-142 34,9 26-34,58 116 27,0 0-27,-63-114 27,-10 1-27,73 113 25,0 0-25,-72-97 26,-15 21-26,87 76 12,0 0-12,-84-57 12,6 5-12,78 52 6,0 0-6,-86-43 6,-4 5-6,90 38 3,0 0-3,-90-28 3,12 12-3,78 16 1,0 0-1,-65-8 2,13 4-2,52 4 0,0 0 0,-45 7 1,4 5-1,41-12 0,0 0 0,-35 9 0,12-6 0,23-3 0,0 0 0,-13 2 0,5 2 0,8-4 0,0 0 0,0 0 0,-9 3 0,9-3 0,0 0 0,0 0 0,0 0 0,0 0 0,0 0 0,12-5 0,6 1 0,-18 4 0,0 0 0,17-6 0,6 2 0,-23 4 0,0 0 0,18 0 0,-2 0 0,-16 0 0,0 0 0,12-2 0,-8 2 0,-4 0 0,0 0 0,0 0 0,5-10 0,-5 10 0,0 0 0,-4-10 0,-6-6 0,10 16 0,0 0 0,-23-24 0,-7-4 0,30 28 0,0 0 0,-34-28 0,1 2 0,33 26 0,0 0 0,-34-22 0,3 5 0,31 17 0,0 0 0,-27-11 0,9 6 0,18 5 0,0 0 0,-19 0 0,1 0 0,18 0 0,0 0 0,-23 12 0,8 7 0,15-19 0,0 0 0,-11 30 0,11 1 0,0-31 0,0 0 0,9 34 0,1 1 0,-10-35-1,0 0 1,22 33 0,9-9 0,-31-24-3,0 0 3,37 12-3,8-20 3,0-3-1356</inkml:trace>
  <inkml:trace contextRef="#ctx0" brushRef="#br0" timeOffset="488470.2859">8774 7147 740,'0'0'0,"0"0"0,-14 7 0,14-7 1,0 0-1,-9 4 1,2 4-1,7-8 2,0 0-2,-7 14 2,-2 9-2,1-6-500</inkml:trace>
  <inkml:trace contextRef="#ctx0" brushRef="#br0" timeOffset="488806.5773">8617 7348 561,'0'0'0,"-5"5"0,-16 16 0,21-21 0,0 0 0,-34 31 0,-15 11 0,49-42 0,0 0 0,-55 50 0,-7 3 0,62-53-1,0 0 1,-54 54 0,1 8 0,53-62 3,0 0-3,-43 66 4,12 2-4,31-68 18,0 0-18,-23 62 19,5-14-19,18-48 33,0 0-33,-4 33 34,12-14-34,-8-19 35,0 0-35,19 5 35,7-8-35,-26 3 32,0 0-32,38-10 32,14-6-32,-52 16 19,0 0-19,60-24 19,8 3-19,-68 21 11,0 0-11,67-15 12,-2 8-12,-65 7 8,0 0-8,62 3 8,-8 13-8,-54-16 11,0 0-11,53 20 12,-5 8-12,-48-28 14,0 0-14,39 36 15,-16 1-15,-23-37 12,0 0-12,10 40 13,-10 5-13,0-45 13,0 0-13,-7 41 13,-9 2-13,16-43 8,0 0-8,-19 44 9,1-3-9,18-41 7,0 0-7,-26 12 7,-11-36-7,-4 0-702</inkml:trace>
</inkml:ink>
</file>

<file path=ppt/ink/ink4.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traceFormat>
        <inkml:channelProperties>
          <inkml:channelProperty channel="X" name="resolution" value="621.35925" units="1/cm"/>
          <inkml:channelProperty channel="Y" name="resolution" value="636.3006" units="1/cm"/>
          <inkml:channelProperty channel="F" name="resolution" value="0" units="1/dev"/>
        </inkml:channelProperties>
      </inkml:inkSource>
      <inkml:timestamp xml:id="ts0" timeString="2020-11-01T03:38:36.167"/>
    </inkml:context>
    <inkml:brush xml:id="br0">
      <inkml:brushProperty name="width" value="0.05292" units="cm"/>
      <inkml:brushProperty name="height" value="0.05292" units="cm"/>
      <inkml:brushProperty name="color" value="#FF0000"/>
    </inkml:brush>
  </inkml:definitions>
  <inkml:trace contextRef="#ctx0" brushRef="#br0">4085 15371 438,'0'0'0,"0"0"0,0 0 0,0 0 1,0 0-1,4 17 2,-2-6-2,-2-11 8,0 0-8,0 8 9,0-1-9,0-7 10,0 0-10,0 0 10,0 9-10,0-9 8,0 0-8,0 0 8,7 8-8,-7-8 6,0 0-6,0 0 7,5 9-7,-5-9 6,0 0-6,0 0 6,11 5-6,-11-5 5,0 0-5,12 5 5,2 1-5,-14-6 18,0 0-18,23 1 19,7-2-19,-30 1 29,0 0-29,34-6 30,10 0-30,-44 6 45,0 0-45,46-7 46,3-2-46,-49 9 49,0 0-49,53-10 50,2-1-50,-55 11 46,0 0-46,54-10 46,5-1-46,-59 11 47,0 0-47,67-7 47,7 6-47,-74 1 58,0 0-58,79 0 58,2 3-58,-81-3 46,0 0-46,78 5 47,0 4-47,-78-9 37,0 0-37,84 7 38,6-4-38,-90-3 32,0 0-32,96-1 33,-6-4-33,-90 5 25,0 0-25,90-7 26,14-4-26,-104 11 14,0 0-14,104-10 14,-4-1-14,-100 11 17,0 0-17,103-10 17,3 0-17,-106 10 16,0 0-16,111-11 17,-2 1-17,-109 10 16,0 0-16,117-12 16,5-2-16,-122 14 16,0 0-16,118-14 17,0 5-17,-118 9 14,0 0-14,118-6 14,8-1-14,-126 7 14,0 0-14,121-9 15,-11 4-15,-110 5 14,0 0-14,111-4 15,7 3-15,-118 1 13,0 0-13,113 0 14,-14 1-14,-99-1 12,0 0-12,95 5 12,-3 2-12,-92-7 9,0 0-9,94 13 10,-8 0-10,-86-13 7,0 0-7,76 16 7,-13-4-7,-63-12 4,0 0-4,59 7 5,-8-2-5,-51-5 3,0 0-3,53 5 4,-7 1-4,-46-6 3,0 0-3,37 3 3,-7 0-3,-30-3 1,0 0-1,23 4 2,-14-1-2,-9-3 2,0 0-2,-6 6 2,-20 4-2,-1 0-1260</inkml:trace>
  <inkml:trace contextRef="#ctx0" brushRef="#br0" timeOffset="20581.1287">25635 14743 393,'0'0'0,"0"0"0,0 0 0,0 0 5,0 0-5,0 0 5,-20-11-5,20 11 11,0 0-11,-7 2 12,-3 3-12,10-5 14,0 0-14,-14 9 15,-4 5-15,18-14 11,0 0-11,-21 15 11,-6 6-11,27-21 13,0 0-13,-30 29 13,0 11-13,30-40 13,0 0-13,-26 49 14,3 10-14,23-59 14,0 0-14,-18 62 15,4 4-15,14-66 26,0 0-26,-5 65 26,10-1-26,-5-64 35,0 0-35,20 57 35,15-6-35,-35-51 36,0 0-36,46 43 36,8-5-36,-54-38 32,0 0-32,53 31 33,-3-8-33,-50-23 44,0 0-44,44 17 44,-5-1-44,-39-16 56,0 0-56,39 5 57,8 2-57,-47-7 53,0 0-53,50 0 54,-1-11-54,-49 11 45,0 0-45,49-14 46,-1-12-46,-48 26 36,0 0-36,44-32 37,-5-13-37,-39 45 28,0 0-28,35-56 29,-3-13-29,-32 69 31,0 0-31,27-71 31,-6 5-31,-21 66 26,0 0-26,10-59 26,-10 6-26,0 53 20,0 0-20,-5-47 21,-6 2-21,11 45 13,0 0-13,-14-36 13,-2 8-13,-3 0-1086</inkml:trace>
  <inkml:trace contextRef="#ctx0" brushRef="#br0" timeOffset="21423.1188">26847 14886 807,'0'0'0,"-7"2"0,-18 5 0,25-7 12,0 0-12,-23 9 12,6 3-12,17-12 18,0 0-18,-16 17 18,2 4-18,14-21 15,0 0-15,-14 26 15,0 7-15,14-33 13,0 0-13,-15 36 14,3 4-14,12-40 15,0 0-15,-11 45 15,-1 5-15,12-50 17,0 0-17,-12 52 18,-1 0-18,13-52 18,0 0-18,-8 45 18,2-18-18,6-27 19,0 0-19,-1 18 20,1-10-20,0-8 19,0 0-19,0 0 19,0 0-19,0 0 18,0 0-18,7-10 18,0-21-18,-7 31 13,0 0-13,8-43 14,3-11-14,-11 54 8,0 0-8,9-59 9,-2 2-9,-7 57 6,0 0-6,9-62 7,5-6-7,-14 68 3,0 0-3,19-71 3,4 0-3,-23 71 1,0 0-1,23-62 2,0 15-2,-23 47 1,0 0-1,20-34 1,-8 13-1,-12 21 0,0 0 0,9-12 0,-9 12 0,0 0 0,0 0 0,9-7 0,-9 7 0,0 0 0,0 0 0,5 19 0,7 21 0,-12-40 0,0 0 0,11 53 0,-6 18 0,-5-71 2,0 0-2,4 73 2,-1-7-2,-3-66 6,0 0-6,7 50 6,0-14-6,-7-36 10,0 0-10,7 23 10,-1-11-10,-6-12 14,0 0-14,3 9 15,-1-3-15,-2-6 18,0 0-18,0 0 18,0 0-18,0 0 20,0 0-20,16-1 20,5-20-20,-21 21 17,0 0-17,25-36 18,-1-18-18,-24 54 11,0 0-11,27-62 12,-1-9-12,-26 71 6,0 0-6,25-68 6,-7 20-6,-18 48 1,0 0-1,12-33 1,-5 14-1,-7 19 0,0 0 0,5-11 0,-5 11 0,0 0 0,0 0 0,11-6 0,-11 6 0,0 0 0,0 0 0,5 10 0,1 6 0,-6-16 0,0 0 0,8 32 0,1 22 0,-9-54 1,0 0-1,9 64 1,0 5-1,-9-69 2,0 0-2,7 66 2,0-14-2,-7-52 4,0 0-4,16 52 5,12 5-5,-28-57 3,0 0-3,34 42 4,-1-34-4,2 1-1021</inkml:trace>
  <inkml:trace contextRef="#ctx0" brushRef="#br0" timeOffset="22052.6148">27677 14473 987,'0'0'0,"0"0"0,0 0 0,0 0 0,0 0 0,-11 0 0,6 0 0,5 0 0,0 0 0,-9 1 0,-3 6 0,12-7 9,0 0-9,-15 12 10,0 9-10,15-21 15,0 0-15,-16 26 16,0 7-16,16-33 23,0 0-23,-16 35 23,0-1-23,16-34 24,0 0-24,-14 33 24,3-3-24,11-30 19,0 0-19,-7 26 20,5-7-20,2-19 14,0 0-14,4 19 14,5 1-14,-9-20 13,0 0-13,14 25 14,5-5-14,-19-20 13,0 0-13,30 23 14,16 6-14,-46-29 12,0 0-12,46 28 13,-7-7-13,-39-21 19,0 0-19,32 19 19,-6 2-19,-26-21 19,0 0-19,20 27 19,-10 4-19,-10-31 18,0 0-18,-7 38 19,-19 4-19,26-42 16,0 0-16,-39 40 16,-7-7-16,46-33 16,0 0-16,-44 27 16,3-4-16,41-23 8,0 0-8,-35 17 9,8-6-9,27-11 0,0 0 0,-15 0 0,15 0 0,0 0-1044</inkml:trace>
  <inkml:trace contextRef="#ctx0" brushRef="#br0" timeOffset="23075.6989">28360 14930 852,'0'0'0,"0"0"0,0 0 0,0 0 31,0 0-31,10-2 32,2 0-32,-12 2 47,0 0-47,23-7 47,14-5-47,-37 12 52,0 0-52,43-14 52,4 0-52,-47 14 80,0 0-80,52-17 80,-1-5-80,-51 22 31,0 0-31,51-25 32,-5 5-32,2-1-942</inkml:trace>
  <inkml:trace contextRef="#ctx0" brushRef="#br0" timeOffset="23391.8544">28670 14561 998,'0'0'0,"-9"-4"0,-15-6 0,24 10 0,0 0 0,-30-14 0,3 4 0,27 10 0,0 0 0,-19-9 0,6 4 0,13 5 6,0 0-6,-7-3 7,7 3-7,0 0 12,0 0-12,11 6 13,14 5-13,-25-11 20,0 0-20,40 14 20,18 6-20,-58-20 34,0 0-34,62 23 35,5 3-35,-67-26 30,0 0-30,62 24 30,-13-3-30,-49-21 21,0 0-21,45 21 21,-8 1-21,-37-22 15,0 0-15,30 30 15,-7 4-15,-23-34 12,0 0-12,10 37 12,-12 8-12,2-45 9,0 0-9,-14 43 9,-14-2-9,28-41 8,0 0-8,-32 35 9,-3-6-9,35-29 14,0 0-14,-34 26 15,6-8-15,28-18 10,0 0-10,-26 15 11,-1 1-11,27-16 7,0 0-7,-23 12 7,2-3-7,0-1-990</inkml:trace>
  <inkml:trace contextRef="#ctx0" brushRef="#br0" timeOffset="23750.8942">29655 14033 673,'0'0'0,"0"0"0,18 5 0,-18-5 14,0 0-14,12 7 15,-5 2-15,-7-9 27,0 0-27,-2 19 28,-5 16-28,7-35 50,0 0-50,-14 41 50,-11 4-50,25-45 47,0 0-47,-35 57 47,-7 16-47,42-73 40,0 0-40,-44 83 41,3 3-41,41-86 47,0 0-47,-32 80 47,13-14-47,19-66 44,0 0-44,-7 53 44,12-11-44,-5-42 36,0 0-36,23 40 37,19 1-37,-42-41 31,0 0-31,50 37 32,6-17-32,-56-20 19,0 0-19,58 11 19,2-9-19,-60-2 13,0 0-13,60-11 13,6-13-13,-66 24 11,0 0-11,69-29 11,8-3-11,-77 32 9,0 0-9,64-39 10,-25-15-10,-1 0-1032</inkml:trace>
  <inkml:trace contextRef="#ctx0" brushRef="#br0" timeOffset="23974.2933">29438 14473 1166,'0'0'0,"0"0"0,10 0 0,-10 0-1,0 0 1,34-2 0,37-3 0,-71 5-3,0 0 3,77-7-2,-8-4 2,-69 11 10,0 0-10,62-17 11,-2-9-11,-60 26 28,0 0-28,65-31 29,6-2-29,-71 33 9,0 0-9,74-31 9,-2 8-9,2-1-882</inkml:trace>
  <inkml:trace contextRef="#ctx0" brushRef="#br0" timeOffset="24216.7983">29514 14094 583,'0'0'0,"21"-12"0,28-13 0,-49 25-1,0 0 1,62-31-1,5-9 1,-67 40-2,0 0 2,72-41-1,10 1 1,-82 40-8,0 0 8,84-35-7,6 8 7,-1-1-363</inkml:trace>
  <inkml:trace contextRef="#ctx0" brushRef="#br0" timeOffset="24995.8209">30684 13926 975,'0'0'0,"0"7"0,0 14 0,0-21-2,0 0 2,-2 32-2,-2 10 2,4-42-3,0 0 3,-7 45-3,-3 5 3,10-50 3,0 0-3,-14 50 4,-4-1-4,18-49 13,0 0-13,-21 46 13,-4-4-13,25-42 25,0 0-25,-23 43 26,0 2-26,23-45 32,0 0-32,-19 45 32,1-5-32,18-40 28,0 0-28,-14 33 28,5-9-28,9-24 24,0 0-24,-5 19 24,0-7-24,5-12 25,0 0-25,-2 9 26,2-9-26,0 0 30,0 0-30,0 0 30,7-10-30,-7 10 31,0 0-31,0-21 31,-4-10-31,4 31 35,0 0-35,-5-40 35,-4-7-35,9 47 37,0 0-37,-7-50 37,4 0-37,3 50 32,0 0-32,0-47 33,3 6-33,-3 41 29,0 0-29,6-40 30,1-7-30,-7 47 25,0 0-25,8-48 25,3-3-25,-11 51 21,0 0-21,12-48 22,2-1-22,-14 49 12,0 0-12,20-45 12,5 6-12,-25 39 8,0 0-8,26-37 9,6 4-9,-32 33 4,0 0-4,32-26 4,-2 6-4,-30 20 1,0 0-1,35-18 1,7 3-1,-42 15 0,0 0 0,46-9 0,0 4 0,-46 5-1,0 0 1,42 5 0,-13-1 0,-29-4-1,0 0 1,24 12 0,3 8 0,-27-20 0,0 0 0,24 28 0,-8 17 0,-16-45 0,0 0 0,4 61 0,-13 11 0,9-72 0,0 0 0,-14 75 0,-5-11 0,19-64 0,0 0 0,-23 55 0,-6-10 0,29-45 0,0 0 0,-31 40 1,-1-12-1,32-28 0,0 0 0,-28 20 1,-2-2-1,30-18 1,0 0-1,-29 8 1,5-8-1,24 0 2,0 0-2,-23-6 3,2-3-3,21 9 2,0 0-2,-18-11 2,4-1-2,14 12 1,0 0-1,-11-12 1,4-5-1,7 17 0,0 0 0,-7-12 1,0 7-1,7 5 0,0 0 0,0 0 0,0 0 0,0 0 0,0 0 0,0 0 0,0 0 0,0 0 0,0 0 0,11 5 0,17 14 0,-28-19 0,0 0 0,42 24 0,13 2 0,-55-26 0,0 0 0,65 28 0,6-4 0,-71-24 0,0 0 0,67 21 0,-18-4 0,-49-17-1,0 0 1,50 14 0,11 0 0,-61-14-7,0 0 7,60-5-6,-10-27 6,-1 1-1292</inkml:trace>
  <inkml:trace contextRef="#ctx0" brushRef="#br0" timeOffset="25389.4947">31458 13670 1099,'0'0'0,"7"5"0,9 10 0,-16-15 0,0 0 0,16 18 1,-2 1-1,-14-19 3,0 0-3,13 27 3,1 15-3,-14-42 23,0 0-23,10 50 23,-6 13-23,-4-63 25,0 0-25,-2 70 26,-1 5-26,3-75 26,0 0-26,-4 76 27,1-3-27,3-73 20,0 0-20,-2 72 20,0-1-20,2-71 11,0 0-11,2 66 11,3-11-11,0 1-929</inkml:trace>
  <inkml:trace contextRef="#ctx0" brushRef="#br0" timeOffset="25762.495">31218 13727 662,'0'0'0,"0"0"0,-15-14 0,15 14 7,0 0-7,-13-12 8,6 0-8,7 12 20,0 0-20,-3-12 20,3-1-20,0 13 21,0 0-21,8-13 21,10-5-21,-18 18 15,0 0-15,28-19 16,13 2-16,-41 17 14,0 0-14,51-12 15,13 5-15,-64 7 13,0 0-13,68-3 13,-2 3-13,-66 0 17,0 0-17,65 3 17,2 4-17,-67-7 11,0 0-11,60 9 12,-16-1-12,-44-8 20,0 0-20,34 12 20,-8 4-20,-26-16 38,0 0-38,21 22 39,-3 10-39,-18-32 44,0 0-44,0 36 44,-26 2-44,26-38 44,0 0-44,-46 41 45,-18 8-45,64-49 43,0 0-43,-70 52 44,-6 5-44,76-57 35,0 0-35,-85 61 36,-10-1-36,95-60 25,0 0-25,-92 40 26,11-40-26,0 0-994</inkml:trace>
  <inkml:trace contextRef="#ctx0" brushRef="#br0" timeOffset="26542.5011">30091 12316 841,'0'0'0,"0"0"0,10 16 0,-10-16 28,0 0-28,7 14 29,-1-4-29,-6-10 57,0 0-57,7 11 58,3 2-58,-10-13 58,0 0-58,14 21 59,4 5-59,-18-26 45,0 0-45,16 35 46,-5 1-46,-11-36 29,0 0-29,7 43 30,-2 8-30,-5-51 24,0 0-24,3 60 24,-1 11-24,-2-71 19,0 0-19,2 71 19,3-9-19,-5-62 11,0 0-11,9 61 12,3-6-12,-12-55 8,0 0-8,13 54 9,-1-2-9,-12-52 5,0 0-5,9 48 5,-4-10-5,-5-38 1,0 0-1,6 28 1,-1-9-1,0 0-1004</inkml:trace>
  <inkml:trace contextRef="#ctx0" brushRef="#br0" timeOffset="26991.6691">29831 12979 718,'0'0'0,"0"0"0,11 5 0,-11-5 12,0 0-12,7 7 13,0 4-13,-7-11 25,0 0-25,12 22 26,11 18-26,-23-40 11,0 0-11,27 48 11,1-4-11,-28-44 12,0 0-12,28 38 12,-1-9-12,-27-29 17,0 0-17,28 24 17,2-1-17,-30-23 19,0 0-19,28 16 20,-7-6-20,-21-10 22,0 0-22,25 7 22,10-4-22,-35-3 40,0 0-40,37 0 40,-3-5-40,-34 5 51,0 0-51,34-14 51,1-10-51,-35 24 51,0 0-51,30-29 52,-4-8-52,-26 37 54,0 0-54,23-41 55,-2-1-55,-21 42 41,0 0-41,20-38 42,-3 14-42,-17 24 24,0 0-24,16-26 24,-3-5-24,-1 0-1052</inkml:trace>
  <inkml:trace contextRef="#ctx0" brushRef="#br0" timeOffset="29441.6854">29014 10960 684,'0'0'0,"0"0"0,0 0 0,0 0 28,0 0-28,0 0 29,0 0-29,0 0 68,0 0-68,0 0 68,0 0-68,0 0 51,0 0-51,0 0 52,6 36-52,-6-36 26,0 0-26,1 40 26,-4 12-26,3-52 18,0 0-18,-9 65 19,-9 24-19,18-89 18,0 0-18,-16 98 19,1 8-19,15-106 13,0 0-13,-11 104 14,6-11-14,5-93 10,0 0-10,1 92 10,6-7-10,-7-85 8,0 0-8,11 65 8,0-16-8,-11-49 5,0 0-5,8 38 5,-4-3-5,-4-35 2,0 0-2,2 24 2,-6-17-2,2 0-828</inkml:trace>
  <inkml:trace contextRef="#ctx0" brushRef="#br0" timeOffset="29920.4038">28875 11541 673,'0'0'0,"12"0"0,20 0 0,-32 0 3,0 0-3,48 0 4,12 0-4,-60 0 8,0 0-8,67 0 8,3 0-8,-70 0 24,0 0-24,69-3 24,-7-4-24,-62 7 36,0 0-36,62-11 37,-2-4-37,-60 15 36,0 0-36,56-21 37,-3-5-37,-53 26 28,0 0-28,48-33 29,-11-8-29,-37 41 24,0 0-24,28-45 24,-9-7-24,-19 52 20,0 0-20,11-49 21,-7 8-21,-4 41 18,0 0-18,-4-35 19,-5 6-19,9 29 15,0 0-15,-14-23 16,-2 6-16,16 17 19,0 0-19,-16-12 20,-1 3-20,17 9 25,0 0-25,-20-3 26,-3 11-26,23-8 26,0 0-26,-21 19 26,3 2-26,18-21 24,0 0-24,-15 36 24,-3 13-24,18-49 21,0 0-21,-14 60 22,5 29-22,9-89 10,0 0-10,0 93 10,9-8-10,-9-85 3,0 0-3,21 85 4,14 1-4,-35-86 1,0 0-1,37 71 2,-8-43-2,-1 1-966</inkml:trace>
  <inkml:trace contextRef="#ctx0" brushRef="#br0" timeOffset="30669.7176">29965 11141 998,'0'0'0,"0"0"0,8-12 0,-8 12 3,0 0-3,7-7 4,-7 7-4,0 0 7,0 0-7,8 0 7,-8 0-7,0 0 11,0 0-11,0 11 11,-7 6-11,7-17 10,0 0-10,-10 24 11,-3 4-11,13-28 11,0 0-11,-14 38 11,0 10-11,14-48 4,0 0-4,-9 59 5,2 7-5,7-66 1,0 0-1,-1 68 1,6-8-1,-5-60 0,0 0 0,9 55 1,-1-8-1,-8-47 0,0 0 0,9 43 0,-2-4 0,-7-39 0,0 0 0,0 29 0,-5-7 0,5-22 0,0 0 0,-11 13 0,-4-12 0,15-1 0,0 0 0,-16-12 1,0-14-1,16 26 3,0 0-3,-14-34 4,1-6-4,13 40 15,0 0-15,-7-52 15,4-12-15,3 64 23,0 0-23,7-81 23,9-16-23,-16 97 23,0 0-23,23-90 24,1 17-24,-24 73 21,0 0-21,23-61 22,-3 13-22,-20 48 10,0 0-10,17-35 10,-3 15-10,-14 20 7,0 0-7,15-18 8,-1 8-8,-14 10 4,0 0-4,10-5 5,-10 5-5,0 0 3,0 0-3,16 3 3,11 20-3,-27-23 3,0 0-3,24 34 4,-8 11-4,-16-45 5,0 0-5,11 54 5,1 15-5,-12-69 4,0 0-4,13 76 5,-1 4-5,-12-80 4,0 0-4,12 69 4,-3-14-4,-9-55 2,0 0-2,5 45 3,-1-12-3,-4-33 1,0 0-1,0 28 2,-2-11-2,2-17 2,0 0-2,-7 11 2,-5-6-2,12-5 2,0 0-2,-18-2 2,-5-5-2,23 7 3,0 0-3,-25-10 3,-3-4-3,28 14 7,0 0-7,-32-16 7,2 3-7,30 13 7,0 0-7,-26-13 7,7 1-7,19 12 6,0 0-6,-16-7 6,5 7-6,11 0 3,0 0-3,0 0 3,-9-3-3,9 3 1,0 0-1,0 0 1,0 0-1,0 0 0,0 0 0,7-2 1,2 2-1,-9 0 0,0 0 0,28 5 0,24 9 0,-52-14-1,0 0 1,60 14-1,3 2 1,-63-16-4,0 0 4,67 17-4,4-1 4,-71-16-3,0 0 3,74 20-2,7 5 2,-81-25-7,0 0 7,81 26-6,-8-1 6,-73-25-10,0 0 10,67 11-10,-7-20 10,0 1-973</inkml:trace>
  <inkml:trace contextRef="#ctx0" brushRef="#br0" timeOffset="31375.5709">30825 11001 505,'0'0'0,"0"0"0,-12 0 0,12 0 7,0 0-7,-13 4 8,-1 6-8,14-10 4,0 0-4,-14 21 4,2 3-4,12-24 1,0 0-1,-9 36 2,3 2-2,6-38 0,0 0 0,0 49 0,8 10 0,-8-59 0,0 0 0,15 64 1,8 3-1,-23-67 1,0 0-1,32 64 1,3-8-1,-35-56 3,0 0-3,34 41 4,-11-10-4,-23-31 32,0 0-32,18 25 33,-4-5-33,-14-20 66,0 0-66,8 19 67,-4-5-67,-4-14 70,0 0-70,-5 9 71,-9-7-71,14-2 62,0 0-62,-22-9 63,-8-14-63,30 23 55,0 0-55,-31-31 56,1-10-56,30 41 44,0 0-44,-27-57 44,10-20-44,17 77 48,0 0-48,-9-79 49,7 4-49,2 75 35,0 0-35,5-72 35,8 11-35,-13 61 28,0 0-28,12-53 28,-1 4-28,-11 49 21,0 0-21,7-40 22,0 9-22,-7 31 14,0 0-14,7-21 15,-4 9-15,-3 12 10,0 0-10,4-7 11,-4 7-11,0 0 8,0 0-8,12 11 8,2 22-8,-14-33 4,0 0-4,18 39 4,0 10-4,-18-49 1,0 0-1,19 52 2,4-2-2,-23-50 0,0 0 0,26 52 1,3 2-1,-29-54 0,0 0 0,26 45 0,-8-18 0,-18-27 0,0 0 0,12 16 0,-5-8 0,-7-8 0,0 0 0,11 0 0,6-8 0,-17 8 0,0 0 0,22-21 1,4-20-1,-26 41 2,0 0-2,30-49 2,4-5-2,-34 54 6,0 0-6,33-50 7,1 7-7,-34 43 11,0 0-11,26-36 11,-10 11-11,-16 25 12,0 0-12,11-13 12,-4 4-12,-7 9 8,0 0-8,0 0 9,8 12-9,-8-12 5,0 0-5,6 17 6,3 8-6,-9-25 3,0 0-3,8 31 3,1 5-3,-9-36 1,0 0-1,13 47 2,1 12-2,-14-59 0,0 0 0,19 60 0,2-6 0,0-2-1177</inkml:trace>
  <inkml:trace contextRef="#ctx0" brushRef="#br0" timeOffset="32097.4394">31571 10285 483,'0'0'0,"-14"-9"0,-25-10 0,39 19 15,0 0-15,-58-24 15,-21-2-15,79 26 21,0 0-21,-85-28 22,-1 0-22,86 28 8,0 0-8,-101-32 8,-17-3-8,118 35 2,0 0-2,-129-35 2,-5 1-2,134 34 1,0 0-1,-152-30 1,-14 10-1,166 20 0,0 0 0,-176-14 1,-10 9-1,186 5 4,0 0-4,-188 8 5,-1 16-5,189-24 9,0 0-9,-180 44 9,7 20-9,173-64 13,0 0-13,-164 74 14,3 9-14,161-83 24,0 0-24,-161 107 25,1 34-25,160-141 37,0 0-37,-143 157 37,23 6-37,120-163 40,0 0-40,-104 164 40,17-8-40,87-156 26,0 0-26,-58 152 27,26-13-27,32-139 20,0 0-20,-8 136 21,20-6-21,-12-130 14,0 0-14,33 121 14,19-13-14,-52-108 10,0 0-10,68 97 10,14-18-10,-82-79 7,0 0-7,97 75 8,23-11-8,-120-64 5,0 0-5,134 50 5,5-16-5,-139-34 19,0 0-19,154 14 20,19-14-20,-173 0 36,0 0-36,181-17 36,15-19-36,-196 36 54,0 0-54,212-49 55,7-6-55,-219 55 55,0 0-55,229-63 55,3-1-55,-232 64 49,0 0-49,231-77 49,2-17-49,-233 94 38,0 0-38,218-92 39,-15 2-39,-203 90 35,0 0-35,180-88 35,-17 0-35,-163 88 30,0 0-30,141-97 31,-25-9-31,-116 106 25,0 0-25,105-105 26,-8-2-26,-97 107 22,0 0-22,77-106 22,-13-3-22,-64 109 19,0 0-19,46-97 20,-22 11-20,-24 86 20,0 0-20,4-87 21,-23-3-21,19 90 17,0 0-17,-48-85 17,-30 14-17,78 71 14,0 0-14,-102-62 15,-29 1-15,131 61 11,0 0-11,-148-60 11,-16-8-11,164 68 8,0 0-8,-166-65 9,7 6-9,159 59 4,0 0-4,-143-42 4,25 23-4,118 19 0,0 0 0,-108 7 1,13 28-1,95-35-1,0 0 1,-79 29-1,17-24 1,0 2-1383</inkml:trace>
  <inkml:trace contextRef="#ctx0" brushRef="#br0" timeOffset="38012.9658">29381 12682 135,'0'0'0,"0"0"0,59-33 0,-59 33 10,0 0-10,60-30 11,17-4-11,-77 34 49,0 0-49,88-38 50,2-6-50,-90 44 78,0 0-78,101-48 78,21-6-78,-122 54 118,0 0-118,129-67 119,12-11-119,-141 78 59,0 0-59,146-80 59,15 6-59,-161 74 48,0 0-48,164-71 49,11-7-49,-175 78 58,0 0-58,178-76 59,-3 7-59,-175 69 55,0 0-55,162-61 56,-16 13-56,-146 48 45,0 0-45,129-37 46,-5 8-46,-124 29 40,0 0-40,99-24 40,-25 5-40,-74 19 33,0 0-33,60-18 34,-16 6-34,-44 12 29,0 0-29,35-12 30,-5-2-30,-30 14 24,0 0-24,23-14 25,-3 2-25,-20 12 21,0 0-21,15-8 22,-2 1-22,-13 7 21,0 0-21,12-11 22,2 3-22,-14 8 20,0 0-20,13-6 20,-6 3-20,-7 3 16,0 0-16,0 0 17,7-4-17,-7 4 16,0 0-16,0 0 16,0 0-16,0 0 14,0 0-14,0 0 14,0 0-14,0 0 12,0 0-12,0 0 13,-14 0-13,14 0 13,0 0-13,-7 0 13,7 0-13,0 0 11,0 0-11,0 0 12,-7 0-12,7 0 9,0 0-9,0 0 9,0 0-9,0 0 8,0 0-8,0 0 9,0 0-9,0 0 6,0 0-6,0 0 6,0 0-6,0 0 5,0 0-5,0 0 6,0 0-6,0 0 4,0 0-4,0 0 5,-2-8-5,2 8 4,0 0-4,0 0 4,0 0-4,0 0 4,0 0-4,-9-2 5,9 2-5,0 0 3,0 0-3,-7-3 4,7 3-4,0 0 4,0 0-4,-7-4 4,7 4-4,0 0 2,0 0-2,-7 0 2,7 0-2,0 0 2,0 0-2,0 0 3,-7 2-3,7-2 3,0 0-3,0 0 3,0 0-3,0 0 3,0 0-3,0 0 4,-7-2-4,7 2 3,0 0-3,0 0 3,0 0-3,0 0 4,0 0-4,0 0 4,-7 7-4,7-7 3,0 0-3,0 0 4,-11 5-4,11-5 2,0 0-2,-11 2 2,-1 1-2,12-3 1,0 0-1,-16 4 2,-3-1-2,19-3 0,0 0 0,-20 4 0,4 1 0,16-5 0,0 0 0,-14 9 0,-2 1 0,16-10 0,0 0 0,-19 12 0,-4 4 0,23-16 0,0 0 0,-25 17 0,-1-3 0,26-14 0,0 0 0,-32 19 0,-5 3 0,37-22 0,0 0 0,-48 25 0,-12 8 0,60-33 0,0 0 0,-67 39 0,-7 12 0,74-51-1,0 0 1,-84 57 0,-24 3 0,108-60-3,0 0 3,-111 61-3,0-4 3,111-57-7,0 0 7,-113 50-7,-4-5 7,117-45-14,0 0 14,-115 38-13,15 4 13,100-42-18,0 0 18,-99 41-17,-2-4 17,101-37-16,0 0 16,-97 36-16,4 2 16,93-38-14,0 0 14,-90 35-14,-4-11 14,94-24-13,0 0 13,-97 24-12,-3-5 12,100-19-11,0 0 11,-97 17-11,8-3 11,89-14-10,0 0 10,-86 11-10,-8-4 10,94-7-7,0 0 7,-88 6-7,14 5 7,74-11-6,0 0 6,-67 9-5,12 1 5,55-10-6,0 0 6,-47 9-5,4-1 5,43-8-6,0 0 6,-37 5-5,0 2 5,37-7-5,0 0 5,-32 9-5,8 7 5,24-16-5,0 0 5,-23 12-5,0 3 5,23-15-17,0 0 17,-21 18-17,5 6 17,16-24-40,0 0 40,-9 22-39,7-4 39,0-5-1057</inkml:trace>
  <inkml:trace contextRef="#ctx0" brushRef="#br0" timeOffset="38207.4484">29233 12716 673,'0'0'0,"11"-2"0,17-3 0,-28 5 0,0 0 0,44-12 1,11-9-1,-55 21 0,0 0 0,70-29 0,19-7 0,-89 36 0,0 0 0,102-38 0,7-4 0,-109 42 9,0 0-9,117-45 9,17-9-9,-134 54 23,0 0-23,141-64 24,16-17-24,-157 81 34,0 0-34,166-88 34,9 1-34,-175 87 40,0 0-40,196-93 40,10-16-40,-206 109 29,0 0-29,221-113 29,3-1-29,0 2-649</inkml:trace>
  <inkml:trace contextRef="#ctx0" brushRef="#br0" timeOffset="42488.0325">32127 13270 684,'0'0'0,"0"0"0,-42-19 0,42 19 28,0 0-28,-46-17 29,-7-2-29,53 19 42,0 0-42,-63-18 43,-8-3-43,71 21 38,0 0-38,-76-15 39,0-1-39,76 16 16,0 0-16,-77-14 16,-12-3-16,89 17 13,0 0-13,-97-14 14,-10 7-14,107 7 8,0 0-8,-117-5 8,-3 2-8,120 3 7,0 0-7,-125 1 7,-2 13-7,127-14 5,0 0-5,-131 21 5,-8 12-5,139-33 3,0 0-3,-147 43 4,6 11-4,141-54 3,0 0-3,-145 60 3,-5 11-3,150-71 2,0 0-2,-153 90 3,-1 23-3,154-113 3,0 0-3,-146 121 3,10 7-3,136-128 2,0 0-2,-132 139 3,3 6-3,129-145 3,0 0-3,-115 154 4,25 3-4,90-157 1,0 0-1,-74 156 1,16-4-1,58-152 0,0 0 0,-41 141 0,18-15 0,23-126 0,0 0 0,-3 118 0,15-8 0,-12-110-2,0 0 2,30 96-1,19-12 1,-49-84-1,0 0 1,69 77-1,21-13 1,-90-64 0,0 0 0,108 57 0,19-5 0,-127-52 1,0 0-1,150 39 2,21-14-2,-171-25 5,0 0-5,194 3 6,18-22-6,-212 19 10,0 0-10,221-33 10,-1-12-10,-220 45 14,0 0-14,221-57 14,-6-10-14,-215 67 15,0 0-15,208-87 16,-5-17-16,-203 104 16,0 0-16,201-112 17,1-15-17,-202 127 30,0 0-30,189-131 31,-20-11-31,-169 142 35,0 0-35,150-140 35,-21 0-35,-129 140 38,0 0-38,99-130 39,-39 22-39,-60 108 40,0 0-40,33-109 40,-26-10-40,-7 119 34,0 0-34,-19-111 34,-25 7-34,44 104 25,0 0-25,-78-102 25,-30-10-25,108 112 19,0 0-19,-123-99 20,-17 20-20,140 79 10,0 0-10,-132-71 10,10 10-10,122 61 6,0 0-6,-113-38 6,0 14-6,113 24 2,0 0-2,-107-17 3,4 4-3,-1 1-1173</inkml:trace>
  <inkml:trace contextRef="#ctx0" brushRef="#br0" timeOffset="43717.9911">30754 10262 471,'0'0'0,"0"0"0,0 0 0,0 0 28,0 0-28,-24-17 29,-3 10-29,27 7 53,0 0-53,-33-5 53,-15 3-53,48 2 14,0 0-14,-55 0 15,-12 0-15,67 0 7,0 0-7,-70 0 7,-1 5-7,71-5 2,0 0-2,-67 5 2,0 8-2,67-13 1,0 0-1,-71 15 1,-8 6-1,79-21 0,0 0 0,-80 33 1,-2 15-1,82-48 1,0 0-1,-83 63 2,3 18-2,80-81 3,0 0-3,-85 85 4,-5 1-4,90-86 4,0 0-4,-79 101 5,12 11-5,67-112 4,0 0-4,-56 116 4,8-14-4,48-102 1,0 0-1,-39 102 2,11 6-2,28-108 0,0 0 0,-14 98 0,12-17 0,2-81-1,0 0 1,7 63 0,7-23 0,-14-40-1,0 0 1,25 32 0,8-2 0,-33-30 0,0 0 0,46 22 0,14-4 0,-60-18 0,0 0 0,71 12 1,6-10-1,-77-2 2,0 0-2,85-7 2,3-9-2,-88 16 4,0 0-4,96-22 5,15-8-5,-111 30 7,0 0-7,106-40 7,-9-5-7,-97 45 11,0 0-11,88-67 11,-1-18-11,-87 85 14,0 0-14,77-83 15,-15 5-15,-62 78 16,0 0-16,48-80 16,-15-6-16,-33 86 20,0 0-20,20-90 21,-15-3-21,-5 93 29,0 0-29,-4-85 30,-8 5-30,12 80 40,0 0-40,-25-78 41,-8-1-41,33 79 42,0 0-42,-39-77 42,-3 10-42,42 67 30,0 0-30,-46-55 30,-4 18-30,50 37 18,0 0-18,-47-24 19,1 7-19,46 17 4,0 0-4,-48-7 4,-5 3-4,53 4 0,0 0 0,-48 7 0,10 9 0,38-16-7,0 0 7,-32 26-6,2 14 6,0-2-825</inkml:trace>
  <inkml:trace contextRef="#ctx0" brushRef="#br0" timeOffset="45593.3134">25550 16112 561,'0'0'0,"0"0"0,0 0 0,0 0 5,0 0-5,28-9 5,8 4-5,-36 5 4,0 0-4,35-6 5,-9 1-5,-26 5 2,0 0-2,23-3 2,0 1-2,-23 2 0,0 0 0,30-7 1,9-5-1,-39 12 0,0 0 0,51-16 0,22-3 0,-73 19 0,0 0 0,90-24 0,12-2 0,-102 26 1,0 0-1,122-33 2,19-8-2,-141 41 11,0 0-11,162-52 11,20-10-11,-182 62 46,0 0-46,191-63 47,5 3-47,-196 60 57,0 0-57,183-56 58,-15 6-58,-168 50 85,0 0-85,157-47 86,-14 8-86,-143 39 66,0 0-66,121-38 67,-25 5-67,-96 33 54,0 0-54,76-28 54,-20 9-54,-56 19 58,0 0-58,39-14 59,-18 5-59,-21 9 45,0 0-45,0 0 46,-12-3-46,12 3 25,0 0-25,-39 9 26,-28 13-26,0 1-1057</inkml:trace>
  <inkml:trace contextRef="#ctx0" brushRef="#br0" timeOffset="46343.5818">25255 16444 1143,'0'0'0,"0"0"0,0 0 0,0 0 25,0 0-25,0 0 26,0 0-26,0 0 60,0 0-60,-17-5 61,17 5-61,0 0 40,0 0-40,-4 7 41,4-7-41,0 0 6,0 0-6,2 24 7,-11 14-7,9-38 4,0 0-4,-16 52 5,-7 10-5,23-62 2,0 0-2,-39 66 2,-15-6-2,54-60 0,0 0 0,-66 59 1,-2-5-1,68-54 0,0 0 0,-82 52 0,-9-2 0,91-50 0,0 0 0,-101 48 0,-12 3 0,113-51 1,0 0-1,-111 45 2,0-4-2,111-41 5,0 0-5,-110 35 6,4-8-6,106-27 11,0 0-11,-102 21 11,12-5-11,90-16 10,0 0-10,-88 15 11,0 3-11,1-1-1050</inkml:trace>
  <inkml:trace contextRef="#ctx0" brushRef="#br0" timeOffset="46674.635">24092 16691 931,'0'0'0,"0"0"0,0 11 0,0-11 10,0 0-10,0 12 11,0 2-11,0-14 15,0 0-15,-7 22 15,-14 20-15,21-42 5,0 0-5,-32 53 6,-12 16-6,44-69 0,0 0 0,-56 80 0,-18 15 0,74-95-4,0 0 4,-83 97-4,-9-3 4,92-94-34,0 0 34,-87 91-33,15-2 33,72-89-50,0 0 50,-58 74-50,17-19 50,41-55-7,0 0 7,-28 38-6,16-17 6,12-21 0,0 0 0,12 14 0,25-2 0,-37-12 7,0 0-7,55 4 8,12-10-8,-67 6 20,0 0-20,65-12 21,4-8-21,2-1-586</inkml:trace>
  <inkml:trace contextRef="#ctx0" brushRef="#br0" timeOffset="47453.8536">20439 17411 1132,'0'0'0,"0"0"0,9-7 0,-9 7 9,0 0-9,9-3 9,0 3-9,-9 0 42,0 0-42,10 2 42,5 3-42,-15-5 38,0 0-38,19 12 39,9 12-39,-28-24 25,0 0-25,28 38 26,2 21-26,-30-59 14,0 0-14,29 74 15,-3 13-15,-26-87 10,0 0-10,21 97 10,2 17-10,-23-114 6,0 0-6,21 100 7,-5-29-7,-16-71 0,0 0 0,13 49 1,-8-25-1,-5-24 0,0 0 0,2 14 0,-2-4 0,0-10 0,0 0 0,-7-5 0,-11-23 0,18 28 0,0 0 0,-26-53 0,-10-30 0,36 83 0,0 0 0,-42-90 1,-2 0-1,44 90 1,0 0-1,-41-92 1,9-5-1,32 97 3,0 0-3,-23-95 3,9 14-3,14 81 3,0 0-3,-1-70 3,9 8-3,-8 62 4,0 0-4,22-50 4,6 12-4,-28 38 3,0 0-3,37-26 4,2 15-4,-39 11 4,0 0-4,35 2 4,-9 12-4,-26-14 3,0 0-3,29 31 4,2 19-4,-31-50 5,0 0-5,32 61 5,-5 6-5,-27-67 7,0 0-7,28 64 7,11-3-7,-39-61 9,0 0-9,47 52 9,10-14-9,-57-38 9,0 0-9,60 22 10,-2-15-10,-58-7 8,0 0-8,55-10 8,-11-21-8,-44 31 6,0 0-6,33-47 7,-10-13-7,-23 60 4,0 0-4,16-63 4,-2 8-4,-14 55 2,0 0-2,4-47 3,-8 14-3,4 33 2,0 0-2,-5-22 2,2 10-2,3 12 4,0 0-4,0-7 4,0 7-4,0 0 6,0 0-6,3 14 6,13 20-6,-16-34 8,0 0-8,30 47 8,11 14-8,-41-61 10,0 0-10,56 60 11,22-1-11,-78-59 9,0 0-9,91 41 9,3-23-9,-94-18 4,0 0-4,88-18 4,-12-44-4,-2 0-1185</inkml:trace>
  <inkml:trace contextRef="#ctx0" brushRef="#br0" timeOffset="48338.847">28739 12778 707,'0'0'0,"18"-6"0,24-10 0,-42 16 32,0 0-32,62-23 32,17-6-32,-79 29 65,0 0-65,95-35 65,18-3-65,-113 38 57,0 0-57,122-41 58,11 4-58,-133 37 57,0 0-57,139-38 57,16-3-57,-155 41 40,0 0-40,173-54 41,23-8-41,-196 62 40,0 0-40,224-74 40,20-13-40,-244 87 40,0 0-40,249-85 40,10 6-40,-259 79 46,0 0-46,254-90 46,-9-14-46,-245 104 47,0 0-47,219-97 47,-33 19-47,-186 78 48,0 0-48,150-62 48,-36 15-48,-114 47 48,0 0-48,80-36 48,-33 10-48,-47 26 41,0 0-41,27-35 42,-24-13-42,1-1-1314</inkml:trace>
</inkml:ink>
</file>

<file path=ppt/ink/ink5.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traceFormat>
        <inkml:channelProperties>
          <inkml:channelProperty channel="X" name="resolution" value="621.35925" units="1/cm"/>
          <inkml:channelProperty channel="Y" name="resolution" value="636.3006" units="1/cm"/>
          <inkml:channelProperty channel="F" name="resolution" value="0" units="1/dev"/>
        </inkml:channelProperties>
      </inkml:inkSource>
      <inkml:timestamp xml:id="ts0" timeString="2020-11-01T03:41:05.917"/>
    </inkml:context>
    <inkml:brush xml:id="br0">
      <inkml:brushProperty name="width" value="0.05292" units="cm"/>
      <inkml:brushProperty name="height" value="0.05292" units="cm"/>
      <inkml:brushProperty name="color" value="#FF0000"/>
    </inkml:brush>
  </inkml:definitions>
  <inkml:trace contextRef="#ctx0" brushRef="#br0">12595 13742 113,'0'0'0,"0"0"0,0 0 0,0 0 2,0 0-2,-21-7 2,12 11-2,9-4 0,0 0 0,-9 3 0,-3-3 0,1 0-28</inkml:trace>
  <inkml:trace contextRef="#ctx0" brushRef="#br0" timeOffset="843.3028">12498 13742 225,'0'0'0,"0"0"0,0 0 0,0 0 21,0 0-21,7 0 22,9 0-22,-16 0 20,0 0-20,25 4 20,3-1-20,-28-3 39,0 0-39,32 2 40,5 1-40,-37-3 66,0 0-66,40 0 67,4 2-67,-44-2 61,0 0-61,50-2 62,4-1-62,-54 3 49,0 0-49,61-5 50,2 1-50,-63 4 45,0 0-45,65-5 46,-1 5-46,-64 0 36,0 0-36,63 0 37,4 0-37,-67 0 23,0 0-23,73 2 23,6 5-23,-79-7 22,0 0-22,81 8 23,1-6-23,-82-2 20,0 0-20,83 4 20,8-1-20,-91-3 16,0 0-16,94 4 16,3-4-16,-97 0 10,0 0-10,99-7 11,5-2-11,-104 9 9,0 0-9,104-9 10,0 6-10,-104 3 7,0 0-7,102-4 7,3-1-7,-105 5 8,0 0-8,105-5 8,7 0-8,-112 5 8,0 0-8,114-5 9,-1 1-9,-113 4 8,0 0-8,117-2 9,1 1-9,-118 1 10,0 0-10,120-2 10,2-5-10,-122 7 9,0 0-9,118-5 10,-2-2-10,-116 7 9,0 0-9,119-5 10,-1-4-10,-118 9 7,0 0-7,116-7 8,-3 0-8,-113 7 9,0 0-9,117-8 9,6-1-9,-123 9 8,0 0-8,124-9 9,-4 2-9,-120 7 7,0 0-7,122-10 7,6-4-7,-128 14 6,0 0-6,129-15 6,-16 1-6,-113 14 7,0 0-7,122-19 8,5-4-8,-127 23 5,0 0-5,124-19 5,-8 2-5,-116 17 6,0 0-6,117-12 7,4 5-7,-121 7 11,0 0-11,122-9 11,-2 6-11,-120 3 9,0 0-9,120 0 10,7 0-10,-127 0 8,0 0-8,131 1 8,-1-1-8,-130 0 8,0 0-8,129 0 8,-4 2-8,-125-2 6,0 0-6,128 2 7,11 0-7,-139-2 5,0 0-5,134 1 6,-3 3-6,-131-4 5,0 0-5,128 2 6,7 1-6,-135-3 4,0 0-4,134 7 5,3 0-5,-137-7 5,0 0-5,131 14 5,-6 3-5,-125-17 4,0 0-4,119 19 4,2-3-4,-121-16 3,0 0-3,113 17 3,-9 2-3,-104-19 2,0 0-2,101 17 2,-4-3-2,-97-14 1,0 0-1,97 11 1,0-5-1,-97-6 0,0 0 0,92 2 0,-11-4 0,-81 2 0,0 0 0,78-8 0,1-1 0,-79 9 0,0 0 0,81-10 0,-3-4 0,-78 14 0,0 0 0,72-17 0,-13-2 0,-59 19 0,0 0 0,58-19 1,-2-4-1,-56 23 0,0 0 0,53-21 1,-3 4-1,-50 17 1,0 0-1,45-12 1,-9 0-1,-36 12 2,0 0-2,28-12 2,-7 3-2,-21 9 2,0 0-2,18-7 3,-4 2-3,-14 5 3,0 0-3,11-4 4,-11 4-4,0 0 2,0 0-2,7-3 2,-7 3-2,0 0 0,0 0 0,0 0 1,-27 16-1,1-1-1078</inkml:trace>
  <inkml:trace contextRef="#ctx0" brushRef="#br0" timeOffset="1868.744">22458 12067 449,'0'0'0,"0"0"0,9-21 0,-9 21 12,0 0-12,4-17 12,1 3-12,-5 14 25,0 0-25,3-10 25,-1 1-25,-2 9 25,0 0-25,4-7 26,-4 7-26,0 0 22,0 0-22,0 0 22,-9 16-22,9-16 15,0 0-15,-16 28 15,-9 18-15,25-46 12,0 0-12,-31 68 13,-10 32-13,41-100 11,0 0-11,-48 123 11,-6 29-11,54-152 10,0 0-10,-60 180 10,-16 44-10,76-224 11,0 0-11,-87 252 11,-13 22-11,100-274 9,0 0-9,-99 270 9,12-11-9,87-259 12,0 0-12,-76 241 12,6-21-12,70-220 19,0 0-19,-51 186 19,10-40-19,41-146 24,0 0-24,-23 104 24,14-44-24,9-60 20,0 0-20,-3 38 20,3-15-20,0-23 11,0 0-11,16-9 12,21-32-12,-4-1-636</inkml:trace>
  <inkml:trace contextRef="#ctx0" brushRef="#br0" timeOffset="2180.4319">22762 12889 819,'0'0'0,"0"0"0,0 0 0,0 0-5,0 0 5,-7 7-5,7 10 5,0-17-13,0 0 13,-2 37-13,-3 27 13,5-64-2,0 0 2,-9 81-2,-2 21 2,11-102 0,0 0 0,-12 114 0,-2 23 0,14-137 2,0 0-2,-20 149 3,-1 17-3,21-166 9,0 0-9,-21 175 10,3-2-10,18-173 17,0 0-17,-14 164 17,7-17-17,7-147 21,0 0-21,0 113 21,7-37-21,-7-76 18,0 0-18,14 52 18,4-21-18,3 0-627</inkml:trace>
  <inkml:trace contextRef="#ctx0" brushRef="#br0" timeOffset="2511.0452">22580 12972 539,'0'0'0,"0"-7"0,2-12 0,-2 19 8,0 0-8,7-22 9,-4-1-9,-3 23 24,0 0-24,16-26 24,14-5-24,-30 31 13,0 0-13,50-31 13,20-7-13,-70 38 21,0 0-21,80-33 22,-4 9-22,-76 24 26,0 0-26,77-16 27,-15 11-27,-62 5 29,0 0-29,53 14 29,-11 24-29,-42-38 21,0 0-21,21 55 22,-22 16-22,1-71 15,0 0-15,-23 96 16,-25 28-16,48-124 16,0 0-16,-65 139 17,-25 6-17,90-145 13,0 0-13,-90 133 14,3-20-14,87-113 14,0 0-14,-72 93 14,12-18-14,60-75 9,0 0-9,-49 67 10,8-3-10,41-64 6,0 0-6,-27 50 6,15-24-6,0 0-673</inkml:trace>
  <inkml:trace contextRef="#ctx0" brushRef="#br0" timeOffset="4370.945">23854 13088 718,'0'0'0,"0"0"0,5-14 0,-5 14 6,0 0-6,4-10 7,-2 3-7,-2 7 17,0 0-17,-11-5 17,-17 1-17,28 4 4,0 0-4,-41 4 5,-12 8-5,53-12 3,0 0-3,-54 21 4,-10 13-4,64-34 7,0 0-7,-62 47 8,4 12-8,58-59 7,0 0-7,-56 69 7,4 7-7,52-76 12,0 0-12,-44 85 12,20 5-12,24-90 14,0 0-14,-7 81 14,15-13-14,-8-68 15,0 0-15,20 50 15,8-12-15,-28-38 13,0 0-13,35 23 14,8-9-14,-43-14 25,0 0-25,47 0 25,-4-16-25,-43 16 28,0 0-28,42-24 29,2-13-29,-44 37 30,0 0-30,44-46 31,0-15-31,-44 61 29,0 0-29,41-62 29,-13 6-29,-28 56 20,0 0-20,21-41 20,-8 20-20,-13 21 14,0 0-14,7-9 15,-7 9-15,0 0 8,0 0-8,7 30 9,0 20-9,-7-50 6,0 0-6,12 61 7,6 1-7,-18-62 6,0 0-6,21 54 6,11-8-6,-32-46 7,0 0-7,44 33 8,20-17-8,-64-16 7,0 0-7,75 0 8,15-19-8,-90 19 8,0 0-8,94-40 8,-4-24-8,-90 64 9,0 0-9,95-85 10,4-14-10,-99 99 11,0 0-11,97-119 11,-9-28-11,-88 147 16,0 0-16,87-161 17,-4-5-17,-83 166 19,0 0-19,72-159 19,-10 10-19,-62 149 21,0 0-21,49-127 22,-19 29-22,-30 98 20,0 0-20,14-73 20,-14 25-20,0 48 17,0 0-17,-12-23 17,-16 34-17,28-11 16,0 0-16,-41 32 17,-12 27-17,53-59 12,0 0-12,-53 78 12,-1 23-12,54-101 9,0 0-9,-50 119 10,10 21-10,40-140 4,0 0-4,-29 142 5,17 2-5,12-144 2,0 0-2,4 123 3,15-23-3,-19-100 1,0 0-1,32 88 2,8-6-2,-40-82 0,0 0 0,52 64 1,11-16-1,-63-48 0,0 0 0,64 29 1,-1-18-1,-63-11 1,0 0-1,64-14 1,-8-24-1,-56 38 4,0 0-4,57-59 4,1-17-4,-58 76 8,0 0-8,60-99 8,10-43-8,-70 142 13,0 0-13,78-173 13,3-27-13,-81 200 13,0 0-13,80-199 13,-4 24-13,-76 175 14,0 0-14,60-130 14,-15 50-14,-45 80 11,0 0-11,32-52 11,-16 28-11,-16 24 4,0 0-4,2 18 5,-11 40-5,9-58 2,0 0-2,-21 85 2,-13 14-2,34-99 0,0 0 0,-38 126 1,-1 28-1,39-154 0,0 0 0,-43 180 0,1 31 0,42-211 0,0 0 0,-35 213 0,6-5 0,29-208-1,0 0 1,-14 175 0,16-42 0,-2-133-1,0 0 1,7 97 0,0-30 0,-7-67-5,0 0 5,6 45-4,-3-19 4,-3-26-9,0 0 9,0 0-8,-21-34 8,21 34-21,0 0 21,-30-51-21,-23-14 21,53 65-48,0 0 48,-69-73-48,-16-8 48,85 81-59,0 0 59,-93-85-59,-4 2 59,97 83-57,0 0 57,-101-75-56,2 20 56,99 55-34,0 0 34,-90-40-33,13 12 33,77 28-22,0 0 22,-69-20-22,11 4 22,58 16-5,0 0 5,-46-12-4,19 2 4,27 10 0,0 0 0,-16-7 0,16 7 0,0 0 1,0 0-1,7-14 1,20 0-1,-27 14 4,0 0-4,41-17 5,13-6-5,-54 23 7,0 0-7,74-24 8,22-2-8,-96 26 12,0 0-12,106-28 12,10-5-12,-116 33 13,0 0-13,124-29 14,13 7-14,-137 22 11,0 0-11,136-20 11,-12 7-11,-124 13 10,0 0-10,121-14 11,-6 2-11,-115 12 17,0 0-17,106-7 17,-21 3-17,-85 4 26,0 0-26,72-1 27,-12-3-27,-60 4 30,0 0-30,46-3 30,-20 1-30,-26 2 24,0 0-24,20 7 24,-4 8-24,-16-15 17,0 0-17,16 30 17,-4 11-17,-12-41 12,0 0-12,12 44 13,-5-8-13,-7-36 9,0 0-9,9 31 9,2-7-9,-11-24 8,0 0-8,16 18 8,5-6-8,-21-12 5,0 0-5,32 2 5,12-16-5,-44 14 4,0 0-4,46-30 4,-6-16-4,-40 46 5,0 0-5,41-54 6,-8-3-6,-33 57 5,0 0-5,29-61 5,-7-3-5,-22 64 5,0 0-5,13-66 5,-13 1-5,0 65 5,0 0-5,-13-61 6,-11 9-6,24 52 6,0 0-6,-34-38 6,-5 21-6,39 17 3,0 0-3,-42 0 4,-9 17-4,51-17 2,0 0-2,-57 40 2,-1 24-2,58-64 1,0 0-1,-58 83 1,3 26-1,55-109 0,0 0 0,-46 119 0,15 6 0,31-125-2,0 0 2,-16 118-2,17-21 2,-1-97-3,0 0 3,20 88-3,17-15 3,-37-73-5,0 0 5,51 55-4,14-19 4,-65-36-5,0 0 5,75 18-5,2-29 5,-77 11-4,0 0 4,81-33-3,11-27 3,-92 60-2,0 0 2,95-75-1,-1-13 1,-94 88-1,0 0 1,90-105 0,-4-32 0,-86 137 0,0 0 0,83-152 0,0-13 0,-83 165 0,0 0 0,67-140 0,-19 33 0,-48 107 1,0 0-1,30-75 1,-18 27-1,-12 48 3,0 0-3,-1-30 3,-13 16-3,14 14 6,0 0-6,-25 2 6,-18 16-6,43-18 8,0 0-8,-45 24 9,2 3-9,43-27 10,0 0-10,-33 37 11,12 4-11,21-41 12,0 0-12,-8 44 12,12 6-12,-4-50 7,0 0-7,16 48 7,14-3-7,-30-45 4,0 0-4,42 42 5,16-6-5,-58-36 2,0 0-2,60 38 3,-1 2-3,-59-40 1,0 0-1,54 38 1,-6-3-1,-48-35 0,0 0 0,41 38 1,-11 8-1,-30-46 0,0 0 0,16 54 1,-15 3-1,-1-57 0,0 0 0,-10 56 0,-13-3 0,23-53 0,0 0 0,-27 52 0,1 4 0,26-56 0,0 0 0,-20 60 0,6 2 0,14-62 0,0 0 0,-5 56 0,10-16 0,-5-40 0,0 0 0,18 36 0,12-3 0,-30-33 0,0 0 0,46 19 1,23-11-1,-69-8 0,0 0 0,79-15 1,4-34-1,-2 1-1305</inkml:trace>
  <inkml:trace contextRef="#ctx0" brushRef="#br0" timeOffset="4762.0364">28381 12566 1188,'0'0'0,"3"-7"0,6-18 0,-9 25 1,0 0-1,9-20 2,-4 9-2,-5 11 1,0 0-1,0 0 1,11-3-1,-11 3 15,0 0-15,5 24 15,2 28-15,-7-52 20,0 0-20,0 73 21,-10 20-21,10-93 25,0 0-25,-18 106 26,-7 15-26,25-121 25,0 0-25,-26 124 26,-3 4-26,29-128 22,0 0-22,-21 125 23,9-2-23,12-123 18,0 0-18,0 106 18,11-22-18,-11-84 17,0 0-17,10 63 17,-1-27-17,-9-36 14,0 0-14,12 21 15,9-9-15,-21-12 16,0 0-16,32-4 17,16-16-17,-48 20 22,0 0-22,51-52 23,7-30-23,-58 82 24,0 0-24,66-90 24,9-7-24,-75 97 25,0 0-25,73-91 25,-6 9-25,-67 82 27,0 0-27,60-67 28,-5 18-28,-55 49 28,0 0-28,51-32 29,-5 19-29,-46 13 16,0 0-16,46 4 16,5 20-16,-51-24 10,0 0-10,47 40 10,-3 14-10,-44-54 6,0 0-6,38 65 6,-3 6-6,-35-71 0,0 0 0,37 76 1,7 4-1,-44-80-1,0 0 1,64 35-1,17-65 1,2-1-1336</inkml:trace>
  <inkml:trace contextRef="#ctx0" brushRef="#br0" timeOffset="12722.3322">2988 14142 180,'0'0'0,"0"0"0,0 0 0,0 0 10,0 0-10,0 0 10,-20 17-10,20-17 8,0 0-8,2 7 9,10 5-9,-12-12 2,0 0-2,23 16 2,6-2-2,-29-14 1,0 0-1,38 10 2,8-1-2,-46-9 0,0 0 0,59 5 1,9-5-1,-68 0 4,0 0-4,82-5 5,16-7-5,-98 12 3,0 0-3,110-11 3,-3 3-3,-107 8 9,0 0-9,122-9 9,14-3-9,-136 12 34,0 0-34,154-9 34,17-1-34,-171 10 65,0 0-65,194-7 66,18 2-66,-212 5 69,0 0-69,219-7 70,5 0-70,-224 7 65,0 0-65,240-12 65,12-11-65,-252 23 56,0 0-56,263-29 57,7-4-57,-270 33 45,0 0-45,277-47 46,7-1-46,-284 48 30,0 0-30,284-43 31,7 12-31,-291 31 51,0 0-51,285-28 52,-15 7-52,-270 21 54,0 0-54,261-17 54,-16 1-54,-245 16 52,0 0-52,235-10 52,-18 6-52,-217 4 44,0 0-44,198-1 45,-26 1-45,-172 0 36,0 0-36,149-4 36,-31 2-36,-118 2 33,0 0-33,95-3 34,-19-6-34,-76 9 27,0 0-27,72-15 27,-4-10-27,-68 25 23,0 0-23,37-62 23,-46-49-23,3-1-1166</inkml:trace>
  <inkml:trace contextRef="#ctx0" brushRef="#br0" timeOffset="16456.5138">7103 5730 135,'0'0'0,"18"0"0,31 0 0,-49 0 10,0 0-10,65-2 11,15-1-11,-80 3 16,0 0-16,92-6 17,15 8-17,-107-2 27,0 0-27,108 0 27,5-5-27,-113 5 25,0 0-25,122-3 26,8-3-26,-130 6 20,0 0-20,145-3 20,16-6-20,-161 9 11,0 0-11,169-7 11,13-1-11,-182 8 9,0 0-9,194-7 10,0 2-10,-194 5 6,0 0-6,194 0 6,11 3-6,-205-3 3,0 0-3,219 9 4,14-1-4,-233-8 3,0 0-3,241 12 4,8-5-4,-249-7 5,0 0-5,263 9 5,4-7-5,-267-2 6,0 0-6,270 3 7,1 1-7,-271-4 9,0 0-9,272 3 9,-2-1-9,-270-2 9,0 0-9,275 2 10,11 3-10,-286-5 9,0 0-9,288 0 10,-7 0-10,-281 0 16,0 0-16,277-5 16,-2 3-16,-275 2 21,0 0-21,270 0 21,-4 0-21,-266 0 23,0 0-23,262-2 23,-8-8-23,-254 10 21,0 0-21,247-18 22,-7-9-22,-240 27 20,0 0-20,220-30 20,-13-3-20,-207 33 18,0 0-18,201-31 19,-14 4-19,-187 27 20,0 0-20,184-21 20,-18 2-20,-166 19 19,0 0-19,160-14 19,-17 5-19,-143 9 25,0 0-25,136-7 25,0-1-25,-136 8 28,0 0-28,127-9 28,-11-1-28,-116 10 27,0 0-27,113-9 27,-9-3-27,-104 12 13,0 0-13,99-12 14,-12-4-14,-87 16 13,0 0-13,81-20 13,0-1-13,-81 21 4,0 0-4,74-28 4,-8 4-4,-66 24-1,0 0 1,56-33 0,-10-10 0,2 1-704</inkml:trace>
</inkml:ink>
</file>

<file path=ppt/ink/ink6.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traceFormat>
        <inkml:channelProperties>
          <inkml:channelProperty channel="X" name="resolution" value="621.35925" units="1/cm"/>
          <inkml:channelProperty channel="Y" name="resolution" value="636.3006" units="1/cm"/>
          <inkml:channelProperty channel="F" name="resolution" value="0" units="1/dev"/>
        </inkml:channelProperties>
      </inkml:inkSource>
      <inkml:timestamp xml:id="ts0" timeString="2020-11-01T03:42:04.158"/>
    </inkml:context>
    <inkml:brush xml:id="br0">
      <inkml:brushProperty name="width" value="0.05292" units="cm"/>
      <inkml:brushProperty name="height" value="0.05292" units="cm"/>
      <inkml:brushProperty name="color" value="#FF0000"/>
    </inkml:brush>
  </inkml:definitions>
  <inkml:trace contextRef="#ctx0" brushRef="#br0">3245 5839 326,'0'0'0,"0"0"0,0 0 0,0 0 1,0 0-1,0 0 2,0 0-2,0 0 11,0 0-11,0 0 11,18 19-11,-18-19 21,0 0-21,9 7 21,5 3-21,-14-10 18,0 0-18,21 12 19,7 2-19,-28-14 12,0 0-12,44 14 13,11-2-13,-55-12 12,0 0-12,60 11 13,11-3-13,-71-8 13,0 0-13,77 5 13,10-1-13,-87-4 21,0 0-21,95 3 22,8-1-22,-103-2 23,0 0-23,104 4 24,3-4-24,-107 0 22,0 0-22,113-4 23,6-1-23,-119 5 25,0 0-25,121-4 26,6 3-26,-127 1 30,0 0-30,131 0 30,0 5-30,-131-5 28,0 0-28,132 3 29,11-1-29,-143-2 27,0 0-27,146 4 28,6-1-28,-152-3 15,0 0-15,154 3 15,-1-1-15,-153-2 9,0 0-9,164-2 9,2-1-9,-166 3 8,0 0-8,170-9 8,4-3-8,-174 12 7,0 0-7,164-12 7,-7 0-7,-157 12 7,0 0-7,159-12 7,4 0-7,-163 12 7,0 0-7,166-12 8,-2 5-8,-164 7 10,0 0-10,160-5 11,-4-8-11,-156 13 14,0 0-14,150-8 14,-2 4-14,-148 4 15,0 0-15,150-7 15,10 2-15,-160 5 20,0 0-20,159-8 20,-2 4-20,-157 4 24,0 0-24,159-3 24,-9-6-24,-150 9 22,0 0-22,154-9 23,3 2-23,-157 7 16,0 0-16,159-12 17,-2-5-17,-157 17 16,0 0-16,150-16 16,-6 4-16,-144 12 10,0 0-10,143-8 10,2-3-10,-145 11 7,0 0-7,136-8 8,-6-5-8,-130 13 3,0 0-3,122-8 4,-4 1-4,-118 7 2,0 0-2,105-5 2,-1 1-2,-104 4 1,0 0-1,99-5 1,-8-2-1,-91 7 0,0 0 0,89-7 1,-17 2-1,-72 5 1,0 0-1,63-5 1,-6-6-1,-57 11 1,0 0-1,53-12 2,-13 0-2,-40 12 3,0 0-3,37-8 3,-7-1-3,-30 9 5,0 0-5,18-7 5,-4 2-5,-14 5 5,0 0-5,11-7 5,-6-5-5,-5 12 3,0 0-3,4-12 4,-4 3-4,0 0-942</inkml:trace>
</inkml:ink>
</file>

<file path=ppt/ink/ink7.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traceFormat>
        <inkml:channelProperties>
          <inkml:channelProperty channel="X" name="resolution" value="621.35925" units="1/cm"/>
          <inkml:channelProperty channel="Y" name="resolution" value="636.3006" units="1/cm"/>
          <inkml:channelProperty channel="F" name="resolution" value="0" units="1/dev"/>
        </inkml:channelProperties>
      </inkml:inkSource>
      <inkml:timestamp xml:id="ts0" timeString="2020-11-01T03:45:20.648"/>
    </inkml:context>
    <inkml:brush xml:id="br0">
      <inkml:brushProperty name="width" value="0.05292" units="cm"/>
      <inkml:brushProperty name="height" value="0.05292" units="cm"/>
      <inkml:brushProperty name="color" value="#FF0000"/>
    </inkml:brush>
  </inkml:definitions>
  <inkml:trace contextRef="#ctx0" brushRef="#br0">22241 10883 191,'0'0'0,"0"0"0,0 0 0,0 0 0,0 0 0,0 0 0,0 0 0,0 0 4,0 0-4,0 0 5,32-8-5,-32 8 5,0 0-5,35-9 6,11-6-6,-46 15 16,0 0-16,51-18 16,11 3-16,-62 15 8,0 0-8,64-16 8,6-5-8,-70 21 7,0 0-7,74-22 8,9 5-8,-83 17 17,0 0-17,83-16 18,-3 7-18,-80 9 29,0 0-29,72-12 30,-10 4-30,-62 8 36,0 0-36,49-9 37,-17 7-37,-32 2 36,0 0-36,21 0 37,-9 0-37,4 0-326</inkml:trace>
  <inkml:trace contextRef="#ctx0" brushRef="#br0" timeOffset="1169.2931">23487 10352 371,'0'0'0,"0"0"0,14-14 0,-14 14 25,0 0-25,13-12 26,-6 7-26,-7 5 51,0 0-51,7-7 51,3 2-51,-10 5 22,0 0-22,13-9 23,-3 6-23,-10 3 10,0 0-10,7-5 10,-7 5-10,0 0 6,0 0-6,9 5 6,3 3-6,-12-8 6,0 0-6,16 28 6,-5 21-6,-11-49 14,0 0-14,10 60 14,1 9-14,-11-69 25,0 0-25,16 66 25,9-12-25,-25-54 35,0 0-35,28 48 35,4-4-35,-32-44 45,0 0-45,28 36 46,-3-12-46,-25-24 44,0 0-44,21 16 45,7-6-45,-28-10 46,0 0-46,28 2 46,-1-7-46,-27 5 37,0 0-37,30-16 38,7-15-38,-37 31 32,0 0-32,40-42 32,-3-8-32,-37 50 26,0 0-26,32-55 26,-7-13-26,-25 68 20,0 0-20,25-65 20,-10 1-20,-15 64 16,0 0-16,13-45 17,-8 20-17,-5 25 17,0 0-17,2-15 18,-7 8-18,5 7 17,0 0-17,-13 7 17,-4 15-17,17-22 16,0 0-16,-25 37 17,-2 18-17,27-55 23,0 0-23,-24 62 23,10 4-23,14-66 26,0 0-26,-4 54 27,11-20-27,-7-34 26,0 0-26,25 24 27,22-4-27,-47-20 23,0 0-23,59 8 24,2-15-24,-61 7 19,0 0-19,66-21 19,-1-15-19,-65 36 13,0 0-13,71-55 14,3-23-14,-74 78 11,0 0-11,74-85 12,-12 4-12,-62 81 12,0 0-12,49-87 12,-17-8-12,-32 95 8,0 0-8,16-88 8,-14 8-8,-2 80 6,0 0-6,-11-64 7,-16 19-7,27 45 5,0 0-5,-35-24 5,-7 20-5,42 4 1,0 0-1,-50 13 2,3 11-2,47-24 0,0 0 0,-39 41 0,12 25 0,27-66-6,0 0 6,-19 52-5,12-26 5,2 0-1246</inkml:trace>
  <inkml:trace contextRef="#ctx0" brushRef="#br0" timeOffset="1965.0206">25157 10127 886,'0'0'0,"0"0"0,3 9 0,-3-9-2,0 0 2,2 12-1,0 0 1,-2-12-1,0 0 1,-4 16-1,-7 8 1,11-24 6,0 0-6,-14 28 6,0 1-6,14-29 22,0 0-22,-12 33 23,0 7-23,12-40 37,0 0-37,-11 46 38,4 8-38,7-54 47,0 0-47,-2 52 47,4-12-47,-2-40 45,0 0-45,5 29 46,-1-13-46,-4-16 39,0 0-39,1 10 40,-1-10-40,0 0 30,0 0-30,8 4 31,-8-4-31,0 0 33,0 0-33,14-18 33,-2-18-33,-12 36 44,0 0-44,11-43 45,-8-6-45,-3 49 47,0 0-47,-2-50 47,-1 2-47,3 48 41,0 0-41,-4-51 42,1-2-42,3 53 32,0 0-32,-2-61 32,2-5-32,0 66 28,0 0-28,7-67 29,11 6-29,-18 61 21,0 0-21,19-45 22,1 14-22,-20 31 11,0 0-11,19-21 12,2 2-12,-21 19 8,0 0-8,18-13 9,-8 6-9,-10 7 5,0 0-5,14-4 5,9 4-5,-23 0 3,0 0-3,30 2 4,4 7-4,-34-9 3,0 0-3,33 8 3,-1 8-3,-32-16 1,0 0-1,27 17 1,-6-3-1,-21-14 0,0 0 0,16 22 0,-4 15 0,-12-37 0,0 0 0,4 43 0,-11-1 0,7-42-1,0 0 1,-15 39 0,-6-4 0,21-35-1,0 0 1,-21 29 0,3-4 0,18-25-1,0 0 1,-12 17-1,7-3 1,5-14-1,0 0 1,0 10-1,2-1 1,-2-9-1,0 0 1,14 10 0,16 4 0,-30-14-1,0 0 1,40 12 0,8-5 0,-48-7-1,0 0 1,48 5 0,-3 2 0,-45-7-1,0 0 1,41 9 0,-7 1 0,-34-10-1,0 0 1,26 12-1,-5 2 1,-21-14-2,0 0 2,7 19-1,-10 7 1,3-26-2,0 0 2,-18 31-1,-19 9 1,37-40-2,0 0 2,-56 42-1,-24-2 1,80-40-1,0 0 1,-85 36-1,4-7 1,81-29 0,0 0 0,-70 25 0,13-10 0,57-15 0,0 0 0,-47 9 0,11-9 0,36 0-3,0 0 3,-19-11-3,17-11 3,0-2-1343</inkml:trace>
  <inkml:trace contextRef="#ctx0" brushRef="#br0" timeOffset="2443.8925">26515 9792 662,'0'0'0,"0"0"0,0 0 0,0 0 14,0 0-14,0 0 14,-5-7-14,5 7 19,0 0-19,-14-6 20,-11-1-20,25 7 18,0 0-18,-32-5 18,-6 2-18,38 3 11,0 0-11,-43 0 11,1-5-11,42 5 16,0 0-16,-48-2 16,6 5-16,42-3 30,0 0-30,-42 6 31,-1 4-31,43-10 39,0 0-39,-40 12 39,4 4-39,36-16 38,0 0-38,-30 22 39,7 6-39,23-28 34,0 0-34,-12 27 34,14-2-34,-2-25 27,0 0-27,23 29 27,21 11-27,-44-40 23,0 0-23,56 40 23,11-4-23,-67-36 16,0 0-16,76 33 16,5-2-16,-81-31 19,0 0-19,82 26 20,-15-3-20,-67-23 16,0 0-16,49 19 17,-21-2-17,-28-17 16,0 0-16,16 14 16,-10 3-16,-6-17 14,0 0-14,-15 21 14,-23 1-14,38-22 14,0 0-14,-59 25 14,-22-1-14,81-24 14,0 0-14,-88 19 15,-2-4-15,90-15 13,0 0-13,-92 14 13,-5-3-13,97-11 1,0 0-1,-97 1 2,9-2-2,1-3-1030</inkml:trace>
  <inkml:trace contextRef="#ctx0" brushRef="#br0" timeOffset="32395.3641">20755 13711 225,'0'0'0,"0"0"0,0 0 0,0 0 17,0 0-17,0 0 17,0 0-17,0 0 61,0 0-61,0 0 61,0 0-61,0 0 68,0 0-68,0 0 68,0 0-68,0 0 43,0 0-43,0 0 44,0 0-44,0 0 29,0 0-29,0 0 30,23-17-30,-23 17 23,0 0-23,11-4 24,5 1-24,-16 3 18,0 0-18,21-5 18,14-4-18,-35 9 11,0 0-11,37-9 11,-3 6-11,-34 3 11,0 0-11,35-3 11,9-4-11,-44 7 10,0 0-10,46-9 10,5 0-10,-51 9 9,0 0-9,51-8 10,-1-1-10,-50 9 20,0 0-20,56-7 21,8 0-21,-64 7 25,0 0-25,72-5 26,4-2-26,-76 7 31,0 0-31,78-5 32,-6-4-32,-72 9 25,0 0-25,71-8 25,3-3-25,-74 11 22,0 0-22,76-14 22,3-3-22,-79 17 16,0 0-16,76-19 16,-9 2-16,-67 17 19,0 0-19,60-14 19,-2-3-19,-58 17 12,0 0-12,57-14 13,-6 2-13,-51 12 9,0 0-9,39-9 10,-18 5-10,-21 4 6,0 0-6,10-1 6,-2 1-6,-8 0 4,0 0-4,-8 1 5,-18 6-5,0-3-850</inkml:trace>
  <inkml:trace contextRef="#ctx0" brushRef="#br0" timeOffset="33071.2538">21080 13201 359,'0'0'0,"0"0"0,-16 5 0,16-5 6,0 0-6,-14 5 7,0 5-7,14-10 10,0 0-10,-25 13 10,-10 4-10,35-17 9,0 0-9,-41 21 10,-3 3-10,44-24 7,0 0-7,-46 22 7,-1 3-7,47-25 1,0 0-1,-52 29 1,-6 6-1,58-35 0,0 0 0,-63 39 0,-4 6 0,67-45 0,0 0 0,-60 49 0,5-4 0,55-45 0,0 0 0,-46 43 1,11-5-1,35-38 1,0 0-1,-25 30 2,13-13-2,12-17 2,0 0-2,-4 12 3,1 2-3,3-14 4,0 0-4,3 15 5,6 5-5,-9-20 7,0 0-7,18 19 8,6-2-8,-24-17 7,0 0-7,37 17 8,16-3-8,-53-14 9,0 0-9,60 10 9,6-1-9,-66-9 12,0 0-12,63 7 13,-1 2-13,-62-9 19,0 0-19,62 3 20,1 1-20,-63-4 24,0 0-24,65 1 25,-1 3-25,-64-4 33,0 0-33,56 5 34,-4 5-34,-52-10 31,0 0-31,46 18 32,-15 6-32,-31-24 26,0 0-26,27 31 27,-4 14-27,-23-45 20,0 0-20,17 45 21,-8-2-21,-9-43 13,0 0-13,5 40 13,-5-2-13,0 2-582</inkml:trace>
  <inkml:trace contextRef="#ctx0" brushRef="#br0" timeOffset="87702.8361">15539 12917 404,'0'0'0,"0"0"0,0 0 0,0 0 6,0 0-6,-23 0 7,14 0-7,9 0 9,0 0-9,-7-2 9,-4 0-9,11 2 13,0 0-13,-14-1 14,-5-1-14,19 2 4,0 0-4,-16 0 5,9 2-5,7-2 4,0 0-4,0 0 4,0 0-4,0 0 3,0 0-3,0 0 3,0-11-3,0 11 2,0 0-2,16-12 3,17-3-3,-33 15 3,0 0-3,43-16 3,15 0-3,-58 16 4,0 0-4,60-12 4,3 5-4,-63 7 4,0 0-4,66-3 5,1 5-5,-67-2 5,0 0-5,74 7 5,10 6-5,-84-13 23,0 0-23,82 16 24,1 3-24,-83-19 38,0 0-38,86 17 39,8-1-39,-94-16 36,0 0-36,98 10 36,-1-3-36,-97-7 33,0 0-33,94 4 33,-4-6-33,-90 2 27,0 0-27,83-5 27,-2 0-27,-81 5 20,0 0-20,80-6 20,-8 5-20,-72 1 25,0 0-25,67 0 26,-4 0-26,-63 0 27,0 0-27,68 3 28,9 8-28,-4-1-679</inkml:trace>
</inkml:ink>
</file>

<file path=ppt/ink/ink8.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traceFormat>
        <inkml:channelProperties>
          <inkml:channelProperty channel="X" name="resolution" value="621.35925" units="1/cm"/>
          <inkml:channelProperty channel="Y" name="resolution" value="636.3006" units="1/cm"/>
          <inkml:channelProperty channel="F" name="resolution" value="0" units="1/dev"/>
        </inkml:channelProperties>
      </inkml:inkSource>
      <inkml:timestamp xml:id="ts0" timeString="2020-11-01T03:49:39.816"/>
    </inkml:context>
    <inkml:brush xml:id="br0">
      <inkml:brushProperty name="width" value="0.05292" units="cm"/>
      <inkml:brushProperty name="height" value="0.05292" units="cm"/>
      <inkml:brushProperty name="color" value="#FF0000"/>
    </inkml:brush>
  </inkml:definitions>
  <inkml:trace contextRef="#ctx0" brushRef="#br0">4465 5377 113,'0'0'0,"44"0"0,79 0 0,-123 0 1,0 0-1,149 2 1,13 1-1,-162-3 16,0 0-16,171 4 17,2-1-17,-173-3 24,0 0-24,180 3 24,11 3-24,-191-6 44,0 0-44,203 3 45,5-1-45,-208-2 30,0 0-30,203 0 31,2-2-31,-205 2 20,0 0-20,201 0 21,-11 0-21,-190 0 14,0 0-14,180 5 15,-12 2-15,-168-7 24,0 0-24,154 9 24,-10-6-24,-144-3 29,0 0-29,133 0 30,-5-3-30,-128 3 29,0 0-29,106-7 29,-12 5-29,-94 2 31,0 0-31,78-3 31,-15-6-31,-63 9 28,0 0-28,55-9 29,-8 3-29,-47 6 22,0 0-22,38-9 22,-10-3-22,-28 12 17,0 0-17,21-9 18,-7 6-18,-14 3 18,0 0-18,12 0 19,-12 0-19,0 0 17,0 0-17,9-7 18,-9 7-18,0 0 17,0 0-17,0 0 17,6 0-17,-6 0 13,0 0-13,0 0 13,0 0-13,0 0 7,0 0-7,0 0 7,0 0-7,0 0 4,0 0-4,0 0 4,-18 20-4,-2 3-640</inkml:trace>
  <inkml:trace contextRef="#ctx0" brushRef="#br0" timeOffset="2549.6227">10730 6872 91,'0'0'0,"63"-5"0,100-2 0,-163 7 0,0 0 0,201-9 1,9 2-1,-210 7 21,0 0-21,199-3 22,-8 1-22,-191 2 65,0 0-65,171 0 66,-18 2-66,-153-2 60,0 0-60,145 2 61,-12-2-61,-133 0 50,0 0-50,114 1 51,-22 3-51,-92-4 45,0 0-45,81 5 46,-5 5-46,-76-10 48,0 0-48,72 9 49,-6-2-49,-66-7 18,0 0-18,67 5 18,-4-8-18,1-1-474</inkml:trace>
  <inkml:trace contextRef="#ctx0" brushRef="#br0" timeOffset="12939.4917">17482 6827 135,'0'0'0,"0"0"0,60 9 0,-60-9 0,0 0 0,60 5 0,12 5 0,-72-10 0,0 0 0,86 5 0,13-1 0,-99-4 1,0 0-1,99 3 1,7 1-1,-106-4 5,0 0-5,113 2 5,14-4-5,-127 2 10,0 0-10,132-4 10,11 1-10,-143 3 26,0 0-26,152-7 26,2 2-26,-154 5 36,0 0-36,153-9 37,4 6-37,-157 3 43,0 0-43,164-7 44,0-2-44,-164 9 46,0 0-46,161-9 46,-13 3-46,-148 6 62,0 0-62,147-6 62,-6 6-62,-141 0 52,0 0-52,132-5 53,1 2-53,-133 3 47,0 0-47,118-7 47,-18 5-47,-100 2 29,0 0-29,94-2 29,-9 1-29,-85 1 26,0 0-26,72-4 27,-12-1-27,-60 5 27,0 0-27,48-4 27,-17 4-27,-31 0 14,0 0-14,27 0 15,-2 4-15,-25-4 11,0 0-11,21 2 11,-7-2-11,-14 0 6,0 0-6,9 3 7,5 1-7,-14-4 3,0 0-3,10 1 3,-1 1-3,-9-2 2,0 0-2,7 5 2,-7-5-2,0 0 1,0 0-1,14 5 2,-5 2-2,-9-7 1,0 0-1,11 6 2,5 0-2,0-2-720</inkml:trace>
  <inkml:trace contextRef="#ctx0" brushRef="#br0" timeOffset="22146.9389">19804 9243 259,'0'0'0,"25"3"0,35 11 0,-60-14-2,0 0 2,84 19-1,14 5 1,0 1-132</inkml:trace>
  <inkml:trace contextRef="#ctx0" brushRef="#br0" timeOffset="35340.862">4550 7974 236,'0'0'0,"24"2"0,47 9 0,-71-11 2,0 0-2,86 8 2,4 3-2,-90-11 25,0 0-25,83 8 25,-3 1-25,-80-9 32,0 0-32,72 5 32,-14-7-32,-58 2 31,0 0-31,46-1 32,-9 4-32,-37-3 22,0 0-22,27 4 22,-13-4-22,-14 0 26,0 0-26,9 0 26,-9 0-26,0 0 23,0 0-23,0 0 23,0 17-23,3 0-360</inkml:trace>
  <inkml:trace contextRef="#ctx0" brushRef="#br0" timeOffset="86445.2432">9782 16728 471,'0'0'0,"0"0"0,0 0 0,0 0 13,0 0-13,0 0 13,0 0-13,0 0 40,0 0-40,-19 0 41,19 0-41,0 0 33,0 0-33,0 0 34,-4 8-34,4-8 27,0 0-27,0 0 27,4 14-27,-4-14 20,0 0-20,14 9 20,5-6-20,-19-3 16,0 0-16,30-2 16,7-4-16,-37 6 19,0 0-19,35-11 19,6-1-19,-41 12 33,0 0-33,42-9 34,4 2-34,-46 7 34,0 0-34,53-1 35,11 4-35,-64-3 29,0 0-29,63 7 29,8 4-29,-71-11 20,0 0-20,72 12 20,1-4-20,-73-8 14,0 0-14,77 7 14,13-2-14,-90-5 10,0 0-10,92 4 10,-4-8-10,-88 4 7,0 0-7,96-8 8,4-4-8,-100 12 3,0 0-3,103-12 4,1 3-4,-104 9 3,0 0-3,104-7 4,0 0-4,-104 7 4,0 0-4,106-5 4,-4 8-4,-102-3 3,0 0-3,94 7 4,-6 4-4,-88-11 4,0 0-4,88 7 4,7-2-4,-95-5 4,0 0-4,90 3 5,-12-1-5,-78-2 7,0 0-7,81 0 8,0-2-8,-81 2 11,0 0-11,82-5 12,8-4-12,-90 9 13,0 0-13,83-8 14,-8-4-14,-75 12 13,0 0-13,82-13 13,1 0-13,-83 13 13,0 0-13,84-13 14,-3 5-14,-81 8 12,0 0-12,73-5 13,-10 5-13,-63 0 14,0 0-14,62 1 15,2 5-15,-64-6 13,0 0-13,68 8 14,8 3-14,-76-11 14,0 0-14,69 12 14,-2 0-14,-67-12 6,0 0-6,67 5 7,-1-7-7,-66 2 7,0 0-7,70-5 8,4 0-8,-74 5 4,0 0-4,76-4 4,-5 6-4,-71-2 3,0 0-3,69 2 3,-9-2-3,-60 0 1,0 0-1,61 2 2,6 8-2,-67-10 3,0 0-3,71 14 4,0 0-4,-71-14 5,0 0-5,61 15 6,-6-1-6,-55-14 9,0 0-9,55 11 9,-1-5-9,-54-6 11,0 0-11,59 4 12,-8-2-12,-51-2 11,0 0-11,44 3 11,-21 2-11,-23-5 9,0 0-9,18 4 10,-8-1-10,-10-3 5,0 0-5,2 9 5,-9 12-5,7-21 4,0 0-4,-32 5 5,-35-28-5,-2 1-1098</inkml:trace>
  <inkml:trace contextRef="#ctx0" brushRef="#br0" timeOffset="90600.9984">1858 4001 102,'0'0'0,"0"0"0,0 0 0,0 0 3,0 0-3,-31 10 4,8 3-4,23-13 5,0 0-5,-27 17 6,-10 11-6,37-28 7,0 0-7,-39 32 8,2 13-8,37-45 6,0 0-6,-37 61 7,2 15-7,35-76 7,0 0-7,-32 85 7,4-4-7,28-81 7,0 0-7,-27 85 7,6 15-7,21-100 15,0 0-15,-10 97 15,11-8-15,-1-89 16,0 0-16,9 81 17,4-8-17,-13-73 15,0 0-15,22 76 16,5 5-16,-27-81 10,0 0-10,32 78 11,5-17-11,-37-61 5,0 0-5,40 55 6,1-10-6,-41-45 2,0 0-2,41 43 2,-6-6-2,-35-37 1,0 0-1,32 36 1,-6 0-1,-26-36 0,0 0 0,19 45 0,-6 4 0,-13-49-1,0 0 1,9 53 0,-9 6 0,0-59-1,0 0 1,-9 57 0,-7 9 0,16-66 0,0 0 0,-25 80 0,-7 13 0,32-93 2,0 0-2,-40 100 2,-4 1-2,44-101 5,0 0-5,-50 105 5,-10 17-5,60-122 11,0 0-11,-61 121 11,6-16-11,55-105 15,0 0-15,-55 92 15,-3-2-15,58-90 9,0 0-9,-58 73 10,-1-20-10,59-53 5,0 0-5,-45 38 5,13-17-5,32-21 11,0 0-11,-27 9 11,4-9-11,23 0 16,0 0-16,-26-16 17,-11-13-17,37 29 20,0 0-20,-32-47 20,14-7-20,18 54 18,0 0-18,-5-60 18,5 3-18,0 57 15,0 0-15,5-57 16,4 6-16,-9 51 13,0 0-13,14-50 13,4 4-13,-18 46 11,0 0-11,18-39 12,8 12-12,-26 27 10,0 0-10,35-18 11,8 8-11,-43 10 10,0 0-10,44-2 10,11 11-10,-55-9 12,0 0-12,51 16 13,-2 16-13,-49-32 12,0 0-12,48 39 12,-8 9-12,-40-48 9,0 0-9,38 55 10,-1 6-10,-37-61 9,0 0-9,35 76 9,2 18-9,-37-94 7,0 0-7,26 100 7,-13 0-7,-13-100 6,0 0-6,2 114 6,-17 20-6,15-134 5,0 0-5,-23 140 5,-8 14-5,31-154 4,0 0-4,-37 170 4,-11 9-4,48-179 1,0 0-1,-49 194 1,-11 12-1,60-206 0,0 0 0,-67 204 0,-11-1 0,78-203 0,0 0 0,-73 189 0,10-20 0,63-169 0,0 0 0,-49 156 0,8-19 0,41-137 0,0 0 0,-32 121 0,2-14 0,30-107 2,0 0-2,-19 102 3,10-8-3,9-94 2,0 0-2,-5 95 2,6-5-2,-1-90 2,0 0-2,9 85 2,5-6-2,2 3-539</inkml:trace>
  <inkml:trace contextRef="#ctx0" brushRef="#br0" timeOffset="90873.8934">1308 11572 609,'40'213'0,"-40"-213"2,0 0-2,30 196 2,-5 34-2,-25-230 0,0 0 0,21 263 0,-3 26 0,-18-289-1,0 0 1,14 296 0,0 1 0,-14-297 0,0 0 0,12 302 0,-6-8 0,-6-294 2,0 0-2,-6 291 3,-2-1-3,8-290 10,0 0-10,-13 289 10,-4-7-10,17-282 14,0 0-14,-16 263 14,0-24-14,16-239 18,0 0-18,-11 217 18,8-32-18,3-185 35,0 0-35,3 161 36,6-28-36,-9-133 39,0 0-39,19 119 39,3-15-39,-22-104 44,0 0-44,31 88 44,12-18-44,-43-70 43,0 0-43,58 52 44,14-16-44,-72-36 36,0 0-36,78 3 36,7-39-36,-1 1-763</inkml:trace>
</inkml:ink>
</file>

<file path=ppt/ink/ink9.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traceFormat>
        <inkml:channelProperties>
          <inkml:channelProperty channel="X" name="resolution" value="621.35925" units="1/cm"/>
          <inkml:channelProperty channel="Y" name="resolution" value="636.3006" units="1/cm"/>
          <inkml:channelProperty channel="F" name="resolution" value="0" units="1/dev"/>
        </inkml:channelProperties>
      </inkml:inkSource>
      <inkml:timestamp xml:id="ts0" timeString="2020-11-01T03:52:08.067"/>
    </inkml:context>
    <inkml:brush xml:id="br0">
      <inkml:brushProperty name="width" value="0.05292" units="cm"/>
      <inkml:brushProperty name="height" value="0.05292" units="cm"/>
      <inkml:brushProperty name="color" value="#FF0000"/>
    </inkml:brush>
  </inkml:definitions>
  <inkml:trace contextRef="#ctx0" brushRef="#br0">18615 9530 393,'0'0'0,"0"0"0,0 0 0,0 0 0,0 0 0,-20-8 1,20 8-1,0 0 1,0 0-1,-12 0 1,7 6-1,5-6 1,0 0-1,-6 7 2,6-7-2,0 0 0,0 0 0,-7 4 0,7-4 0,0 0 0,0 0 0,0 0 0,0 0 0,0 0 0,0 0 0,13 7 0,4-11 0,-17 4 0,0 0 0,27-3 0,11-2 0,-38 5 2,0 0-2,43-6 2,6 5-2,-49 1 5,0 0-5,57-2 5,10 2-5,-67 0 14,0 0-14,69-3 14,8-4-14,-77 7 29,0 0-29,88-9 29,17 0-29,-105 9 38,0 0-38,113-7 39,1 2-39,-114 5 38,0 0-38,117-3 38,10 1-38,-127 2 36,0 0-36,134 2 37,5 1-37,-139-3 34,0 0-34,150 5 35,7 6-35,-157-11 20,0 0-20,165 8 21,9 5-21,-174-13 20,0 0-20,180 12 21,13-7-21,-193-5 18,0 0-18,197-2 19,6-7-19,-203 9 17,0 0-17,200-6 18,-5 0-18,-195 6 17,0 0-17,196-3 17,0-7-17,-196 10 14,0 0-14,198-11 15,-4 4-15,-194 7 15,0 0-15,189-5 15,-6 3-15,-183 2 13,0 0-13,184 0 13,-8 0-13,-176 0 12,0 0-12,177-1 12,-2 1-12,-175 0 12,0 0-12,158-4 13,-13-5-13,-145 9 11,0 0-11,125-6 12,-6 0-12,-119 6 10,0 0-10,98-8 11,-11 1-11,-87 7 10,0 0-10,78-9 10,-13 0-10,-65 9 9,0 0-9,51-6 10,-19 2-10,-32 4 9,0 0-9,23 0 9,-2 0-9,-21 0 7,0 0-7,18-2 8,-8 1-8,-10 1 6,0 0-6,9 1 6,-2 5-6,-7-6 6,0 0-6,0 0 6,9 3-6,-9-3 6,0 0-6,0 0 6,0 0-6,0 0 5,0 0-5,3-12 6,-6-19-6,1 1-900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11/5/2020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val="336877783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58DA69-A571-1F49-91C0-61EBFAAB21F4}" type="slidenum">
              <a:rPr lang="en-US" smtClean="0"/>
              <a:pPr/>
              <a:t>1</a:t>
            </a:fld>
            <a:endParaRPr lang="en-US"/>
          </a:p>
        </p:txBody>
      </p:sp>
    </p:spTree>
    <p:extLst>
      <p:ext uri="{BB962C8B-B14F-4D97-AF65-F5344CB8AC3E}">
        <p14:creationId xmlns:p14="http://schemas.microsoft.com/office/powerpoint/2010/main" val="2712227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58DA69-A571-1F49-91C0-61EBFAAB21F4}" type="slidenum">
              <a:rPr lang="en-US" smtClean="0"/>
              <a:pPr/>
              <a:t>3</a:t>
            </a:fld>
            <a:endParaRPr lang="en-US"/>
          </a:p>
        </p:txBody>
      </p:sp>
    </p:spTree>
    <p:extLst>
      <p:ext uri="{BB962C8B-B14F-4D97-AF65-F5344CB8AC3E}">
        <p14:creationId xmlns:p14="http://schemas.microsoft.com/office/powerpoint/2010/main" val="1727541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6323F305-2494-406B-967E-D0FBD047AB5D}" type="datetime1">
              <a:rPr lang="en-US" smtClean="0"/>
              <a:t>11/5/2020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8F54A22A-8536-4053-8BFB-29CE66F1FB55}" type="datetime1">
              <a:rPr lang="en-US" smtClean="0"/>
              <a:t>11/5/2020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1BA1E134-01E6-4802-9BB3-D56B38DB9C1A}" type="datetime1">
              <a:rPr lang="en-US" smtClean="0"/>
              <a:t>11/5/2020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82BA4D76-FB80-4D89-AE08-5B3613FEA0F7}" type="datetime1">
              <a:rPr lang="en-US" smtClean="0"/>
              <a:t>11/5/2020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7F0E6413-3D3B-4199-836A-0371AA879CF4}" type="datetime1">
              <a:rPr lang="en-US" smtClean="0"/>
              <a:t>11/5/2020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4CF1CF87-DE9C-41D5-AE2E-44B6ECB08323}" type="datetime1">
              <a:rPr lang="en-US" smtClean="0"/>
              <a:t>11/5/2020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394C4D13-C48A-40DB-8B48-46E3B01F50AC}" type="datetime1">
              <a:rPr lang="en-US" smtClean="0"/>
              <a:t>11/5/2020</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DF680C9B-7E9B-425E-B7D3-E204911B1FCC}" type="datetime1">
              <a:rPr lang="en-US" smtClean="0"/>
              <a:t>11/5/2020</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E47715C9-85D8-4F86-9F0E-3F67D8E30786}" type="datetime1">
              <a:rPr lang="en-US" smtClean="0"/>
              <a:t>11/5/2020</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4C32DCAB-DA59-4613-A958-42037085BF1C}" type="datetime1">
              <a:rPr lang="en-US" smtClean="0"/>
              <a:t>11/5/2020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CA7386D3-A3D0-4651-9EF2-14951468380D}" type="datetime1">
              <a:rPr lang="en-US" smtClean="0"/>
              <a:t>11/5/2020</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53D51C53-3DB5-4EC0-A6E0-AF358014611F}" type="datetime1">
              <a:rPr lang="en-US" smtClean="0"/>
              <a:t>11/5/2020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10333910" y="287213"/>
            <a:ext cx="1231727" cy="1143000"/>
          </a:xfrm>
          <a:prstGeom prst="rect">
            <a:avLst/>
          </a:prstGeom>
        </p:spPr>
      </p:pic>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df"/><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customXml" Target="../ink/ink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pdf"/><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customXml" Target="../ink/ink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3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0.emf"/><Relationship Id="rId5" Type="http://schemas.openxmlformats.org/officeDocument/2006/relationships/customXml" Target="../ink/ink24.xml"/><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customXml" Target="../ink/ink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customXml" Target="../ink/ink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d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customXml" Target="../ink/ink3.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6"/>
            <a:ext cx="12192000" cy="1470025"/>
          </a:xfrm>
        </p:spPr>
        <p:txBody>
          <a:bodyPr/>
          <a:lstStyle/>
          <a:p>
            <a:pPr algn="ctr"/>
            <a:r>
              <a:rPr lang="en-US" dirty="0" smtClean="0"/>
              <a:t>Unit 6. Architectural Design</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Architectural design decisions</a:t>
            </a:r>
          </a:p>
        </p:txBody>
      </p:sp>
      <p:sp>
        <p:nvSpPr>
          <p:cNvPr id="59395" name="Rectangle 3"/>
          <p:cNvSpPr>
            <a:spLocks noGrp="1" noChangeArrowheads="1"/>
          </p:cNvSpPr>
          <p:nvPr>
            <p:ph idx="1"/>
          </p:nvPr>
        </p:nvSpPr>
        <p:spPr/>
        <p:txBody>
          <a:bodyPr/>
          <a:lstStyle/>
          <a:p>
            <a:r>
              <a:rPr lang="en-US"/>
              <a:t>Is there a generic application architecture that can be used?</a:t>
            </a:r>
          </a:p>
          <a:p>
            <a:r>
              <a:rPr lang="en-US"/>
              <a:t>How will the system be distributed?</a:t>
            </a:r>
          </a:p>
          <a:p>
            <a:r>
              <a:rPr lang="en-US"/>
              <a:t>What architectural styles are appropriate?</a:t>
            </a:r>
          </a:p>
          <a:p>
            <a:r>
              <a:rPr lang="en-US"/>
              <a:t>What approach will be used to structure the system?</a:t>
            </a:r>
          </a:p>
          <a:p>
            <a:r>
              <a:rPr lang="en-US"/>
              <a:t>How will the system be decomposed into modules?</a:t>
            </a:r>
          </a:p>
          <a:p>
            <a:r>
              <a:rPr lang="en-US"/>
              <a:t>What control strategy should be used?</a:t>
            </a:r>
          </a:p>
          <a:p>
            <a:r>
              <a:rPr lang="en-US"/>
              <a:t>How will the architectural design be evaluated?</a:t>
            </a:r>
          </a:p>
          <a:p>
            <a:r>
              <a:rPr lang="en-US"/>
              <a:t>How should the architecture be documented?</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10</a:t>
            </a:fld>
            <a:endParaRPr lang="en-US"/>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5555880" y="3512520"/>
              <a:ext cx="4019400" cy="1609560"/>
            </p14:xfrm>
          </p:contentPart>
        </mc:Choice>
        <mc:Fallback xmlns="">
          <p:pic>
            <p:nvPicPr>
              <p:cNvPr id="2" name="Ink 1"/>
              <p:cNvPicPr/>
              <p:nvPr/>
            </p:nvPicPr>
            <p:blipFill>
              <a:blip r:embed="rId3"/>
              <a:stretch>
                <a:fillRect/>
              </a:stretch>
            </p:blipFill>
            <p:spPr>
              <a:xfrm>
                <a:off x="5551560" y="3507120"/>
                <a:ext cx="4030920" cy="1618200"/>
              </a:xfrm>
              <a:prstGeom prst="rect">
                <a:avLst/>
              </a:prstGeom>
            </p:spPr>
          </p:pic>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Architecture reuse</a:t>
            </a:r>
          </a:p>
        </p:txBody>
      </p:sp>
      <p:sp>
        <p:nvSpPr>
          <p:cNvPr id="60419" name="Rectangle 3"/>
          <p:cNvSpPr>
            <a:spLocks noGrp="1" noChangeArrowheads="1"/>
          </p:cNvSpPr>
          <p:nvPr>
            <p:ph idx="1"/>
          </p:nvPr>
        </p:nvSpPr>
        <p:spPr/>
        <p:txBody>
          <a:bodyPr/>
          <a:lstStyle/>
          <a:p>
            <a:r>
              <a:rPr lang="en-US" sz="2800" dirty="0"/>
              <a:t>Systems in the same domain often have similar architectures that reflect domain concepts.</a:t>
            </a:r>
          </a:p>
          <a:p>
            <a:r>
              <a:rPr lang="en-US" sz="2800" dirty="0"/>
              <a:t>Application product lines are built around a core architecture with variants that satisfy particular customer requirements</a:t>
            </a:r>
            <a:r>
              <a:rPr lang="en-US" sz="2800" dirty="0" smtClean="0"/>
              <a:t>.</a:t>
            </a:r>
          </a:p>
          <a:p>
            <a:r>
              <a:rPr lang="en-US" sz="2800" dirty="0" smtClean="0"/>
              <a:t>The architecture of a system may be designed around one of more architectural patterns or ‘styles’. </a:t>
            </a:r>
          </a:p>
          <a:p>
            <a:pPr lvl="1"/>
            <a:r>
              <a:rPr lang="en-US" sz="2400" dirty="0" smtClean="0"/>
              <a:t>These capture the essence of an architecture and can be instantiated in different ways.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31800" y="306389"/>
            <a:ext cx="8305800" cy="917575"/>
          </a:xfrm>
        </p:spPr>
        <p:txBody>
          <a:bodyPr/>
          <a:lstStyle/>
          <a:p>
            <a:r>
              <a:rPr lang="en-US" dirty="0"/>
              <a:t>Architecture and system characteristics</a:t>
            </a:r>
          </a:p>
        </p:txBody>
      </p:sp>
      <p:sp>
        <p:nvSpPr>
          <p:cNvPr id="50179" name="Rectangle 3"/>
          <p:cNvSpPr>
            <a:spLocks noGrp="1" noChangeArrowheads="1"/>
          </p:cNvSpPr>
          <p:nvPr>
            <p:ph idx="1"/>
          </p:nvPr>
        </p:nvSpPr>
        <p:spPr>
          <a:xfrm>
            <a:off x="665328" y="1600201"/>
            <a:ext cx="10917071" cy="4130675"/>
          </a:xfrm>
        </p:spPr>
        <p:txBody>
          <a:bodyPr/>
          <a:lstStyle/>
          <a:p>
            <a:pPr>
              <a:lnSpc>
                <a:spcPct val="90000"/>
              </a:lnSpc>
            </a:pPr>
            <a:r>
              <a:rPr lang="en-US" dirty="0"/>
              <a:t>Performance</a:t>
            </a:r>
          </a:p>
          <a:p>
            <a:pPr lvl="1">
              <a:lnSpc>
                <a:spcPct val="90000"/>
              </a:lnSpc>
            </a:pPr>
            <a:r>
              <a:rPr lang="en-US" sz="2400" dirty="0"/>
              <a:t>Localize critical operations and minimize communications.  </a:t>
            </a:r>
          </a:p>
          <a:p>
            <a:pPr>
              <a:lnSpc>
                <a:spcPct val="90000"/>
              </a:lnSpc>
            </a:pPr>
            <a:r>
              <a:rPr lang="en-US" dirty="0"/>
              <a:t>Security</a:t>
            </a:r>
          </a:p>
          <a:p>
            <a:pPr lvl="1">
              <a:lnSpc>
                <a:spcPct val="90000"/>
              </a:lnSpc>
            </a:pPr>
            <a:r>
              <a:rPr lang="en-US" sz="2400" dirty="0"/>
              <a:t>Use a layered architecture with critical assets in the inner layers.</a:t>
            </a:r>
          </a:p>
          <a:p>
            <a:pPr>
              <a:lnSpc>
                <a:spcPct val="90000"/>
              </a:lnSpc>
            </a:pPr>
            <a:r>
              <a:rPr lang="en-US" dirty="0"/>
              <a:t>Safety</a:t>
            </a:r>
          </a:p>
          <a:p>
            <a:pPr lvl="1">
              <a:lnSpc>
                <a:spcPct val="90000"/>
              </a:lnSpc>
            </a:pPr>
            <a:r>
              <a:rPr lang="en-US" sz="2400" dirty="0"/>
              <a:t>Localize safety-critical features in a small number of sub-systems.</a:t>
            </a:r>
          </a:p>
          <a:p>
            <a:pPr>
              <a:lnSpc>
                <a:spcPct val="90000"/>
              </a:lnSpc>
            </a:pPr>
            <a:r>
              <a:rPr lang="en-US" dirty="0"/>
              <a:t>Availability</a:t>
            </a:r>
          </a:p>
          <a:p>
            <a:pPr lvl="1">
              <a:lnSpc>
                <a:spcPct val="90000"/>
              </a:lnSpc>
            </a:pPr>
            <a:r>
              <a:rPr lang="en-US" sz="2400" dirty="0"/>
              <a:t>Include redundant components and mechanisms for fault tolerance.</a:t>
            </a:r>
          </a:p>
          <a:p>
            <a:pPr>
              <a:lnSpc>
                <a:spcPct val="90000"/>
              </a:lnSpc>
            </a:pPr>
            <a:r>
              <a:rPr lang="en-US" dirty="0"/>
              <a:t>Maintainability</a:t>
            </a:r>
          </a:p>
          <a:p>
            <a:pPr lvl="1">
              <a:lnSpc>
                <a:spcPct val="90000"/>
              </a:lnSpc>
            </a:pPr>
            <a:r>
              <a:rPr lang="en-US" sz="2400" dirty="0"/>
              <a:t>Use fine-grain, replaceable components.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12</a:t>
            </a:fld>
            <a:endParaRPr lang="en-US"/>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30480" y="1440360"/>
              <a:ext cx="7300080" cy="4623120"/>
            </p14:xfrm>
          </p:contentPart>
        </mc:Choice>
        <mc:Fallback xmlns="">
          <p:pic>
            <p:nvPicPr>
              <p:cNvPr id="2" name="Ink 1"/>
              <p:cNvPicPr/>
              <p:nvPr/>
            </p:nvPicPr>
            <p:blipFill>
              <a:blip r:embed="rId3"/>
              <a:stretch>
                <a:fillRect/>
              </a:stretch>
            </p:blipFill>
            <p:spPr>
              <a:xfrm>
                <a:off x="325080" y="1437480"/>
                <a:ext cx="7309080" cy="4633920"/>
              </a:xfrm>
              <a:prstGeom prst="rect">
                <a:avLst/>
              </a:prstGeom>
            </p:spPr>
          </p:pic>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views</a:t>
            </a:r>
            <a:endParaRPr lang="en-US" dirty="0"/>
          </a:p>
        </p:txBody>
      </p:sp>
      <p:sp>
        <p:nvSpPr>
          <p:cNvPr id="3" name="Content Placeholder 2"/>
          <p:cNvSpPr>
            <a:spLocks noGrp="1"/>
          </p:cNvSpPr>
          <p:nvPr>
            <p:ph idx="1"/>
          </p:nvPr>
        </p:nvSpPr>
        <p:spPr/>
        <p:txBody>
          <a:bodyPr/>
          <a:lstStyle/>
          <a:p>
            <a:r>
              <a:rPr lang="en-US" dirty="0" smtClean="0"/>
              <a:t>What views or perspectives are useful when designing and documenting a system’s architecture?</a:t>
            </a:r>
            <a:endParaRPr lang="en-GB" dirty="0" smtClean="0"/>
          </a:p>
          <a:p>
            <a:r>
              <a:rPr lang="en-US" dirty="0" smtClean="0"/>
              <a:t>What notations should be used for describing architectural models?</a:t>
            </a:r>
          </a:p>
          <a:p>
            <a:r>
              <a:rPr lang="en-US" dirty="0" smtClean="0"/>
              <a:t>Each architectural model only shows one view or perspective of the system. </a:t>
            </a:r>
          </a:p>
          <a:p>
            <a:pPr lvl="1"/>
            <a:r>
              <a:rPr lang="en-US" dirty="0" smtClean="0"/>
              <a:t>It might show how a system is decomposed into modules, how the run-time processes interact or the different ways in which system components are distributed across a network. </a:t>
            </a:r>
          </a:p>
          <a:p>
            <a:pPr lvl="1"/>
            <a:r>
              <a:rPr lang="en-US" dirty="0" smtClean="0"/>
              <a:t>For both design and documentation, you usually need to present multiple views of the software architecture.</a:t>
            </a:r>
            <a:r>
              <a:rPr lang="en-GB" dirty="0" smtClean="0"/>
              <a:t> </a:t>
            </a:r>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13</a:t>
            </a:fld>
            <a:endParaRPr lang="en-US"/>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6683400" y="3363480"/>
              <a:ext cx="2208600" cy="73440"/>
            </p14:xfrm>
          </p:contentPart>
        </mc:Choice>
        <mc:Fallback xmlns="">
          <p:pic>
            <p:nvPicPr>
              <p:cNvPr id="5" name="Ink 4"/>
              <p:cNvPicPr/>
              <p:nvPr/>
            </p:nvPicPr>
            <p:blipFill>
              <a:blip r:embed="rId3"/>
              <a:stretch>
                <a:fillRect/>
              </a:stretch>
            </p:blipFill>
            <p:spPr>
              <a:xfrm>
                <a:off x="6679800" y="3359880"/>
                <a:ext cx="2219040" cy="80640"/>
              </a:xfrm>
              <a:prstGeom prst="rect">
                <a:avLst/>
              </a:prstGeom>
            </p:spPr>
          </p:pic>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+ 1 view model of software architecture</a:t>
            </a:r>
            <a:endParaRPr lang="en-US" dirty="0"/>
          </a:p>
        </p:txBody>
      </p:sp>
      <p:sp>
        <p:nvSpPr>
          <p:cNvPr id="3" name="Content Placeholder 2"/>
          <p:cNvSpPr>
            <a:spLocks noGrp="1"/>
          </p:cNvSpPr>
          <p:nvPr>
            <p:ph idx="1"/>
          </p:nvPr>
        </p:nvSpPr>
        <p:spPr/>
        <p:txBody>
          <a:bodyPr/>
          <a:lstStyle/>
          <a:p>
            <a:r>
              <a:rPr lang="en-US" dirty="0" smtClean="0"/>
              <a:t>A logical view, which shows the key abstractions in the system as objects or object classes. </a:t>
            </a:r>
            <a:endParaRPr lang="en-GB" dirty="0" smtClean="0"/>
          </a:p>
          <a:p>
            <a:r>
              <a:rPr lang="en-US" dirty="0" smtClean="0"/>
              <a:t>A process view, which shows how, at run-time, the system is composed of interacting processes. </a:t>
            </a:r>
            <a:endParaRPr lang="en-GB" dirty="0" smtClean="0"/>
          </a:p>
          <a:p>
            <a:r>
              <a:rPr lang="en-US" dirty="0" smtClean="0"/>
              <a:t>A development view, which shows how the software is decomposed for development.</a:t>
            </a:r>
            <a:endParaRPr lang="en-GB" dirty="0" smtClean="0"/>
          </a:p>
          <a:p>
            <a:r>
              <a:rPr lang="en-US" dirty="0" smtClean="0"/>
              <a:t>A physical view, which shows the system hardware and how software components are distributed across the processors in the system.</a:t>
            </a:r>
          </a:p>
          <a:p>
            <a:r>
              <a:rPr lang="en-US" dirty="0" smtClean="0"/>
              <a:t>Related using use cases or scenarios (+1) </a:t>
            </a:r>
            <a:endParaRPr lang="en-GB" dirty="0" smtClean="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patterns</a:t>
            </a:r>
            <a:endParaRPr lang="en-US" dirty="0"/>
          </a:p>
        </p:txBody>
      </p:sp>
      <p:sp>
        <p:nvSpPr>
          <p:cNvPr id="3" name="Content Placeholder 2"/>
          <p:cNvSpPr>
            <a:spLocks noGrp="1"/>
          </p:cNvSpPr>
          <p:nvPr>
            <p:ph idx="1"/>
          </p:nvPr>
        </p:nvSpPr>
        <p:spPr/>
        <p:txBody>
          <a:bodyPr/>
          <a:lstStyle/>
          <a:p>
            <a:r>
              <a:rPr lang="en-US" dirty="0" smtClean="0"/>
              <a:t>Patterns are a means of representing, sharing and reusing knowledge.</a:t>
            </a:r>
          </a:p>
          <a:p>
            <a:r>
              <a:rPr lang="en-US" dirty="0" smtClean="0"/>
              <a:t>An architectural pattern is a conventional description of good design practice, which has been tried and tested in different environments.</a:t>
            </a:r>
          </a:p>
          <a:p>
            <a:r>
              <a:rPr lang="en-US" dirty="0" smtClean="0"/>
              <a:t>Patterns should include information about when they are and when the are not useful.</a:t>
            </a:r>
          </a:p>
          <a:p>
            <a:r>
              <a:rPr lang="en-US" dirty="0" smtClean="0"/>
              <a:t>Patterns may be represented using tabular and graphical descriptions.</a:t>
            </a:r>
          </a:p>
          <a:p>
            <a:pPr>
              <a:buNone/>
            </a:pP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patterns</a:t>
            </a:r>
            <a:endParaRPr lang="en-US" dirty="0"/>
          </a:p>
        </p:txBody>
      </p:sp>
      <p:sp>
        <p:nvSpPr>
          <p:cNvPr id="3" name="Content Placeholder 2"/>
          <p:cNvSpPr>
            <a:spLocks noGrp="1"/>
          </p:cNvSpPr>
          <p:nvPr>
            <p:ph idx="1"/>
          </p:nvPr>
        </p:nvSpPr>
        <p:spPr/>
        <p:txBody>
          <a:bodyPr/>
          <a:lstStyle/>
          <a:p>
            <a:r>
              <a:rPr lang="en-US" dirty="0" smtClean="0"/>
              <a:t>Box and Line Diagram</a:t>
            </a:r>
          </a:p>
          <a:p>
            <a:r>
              <a:rPr lang="en-US" dirty="0" smtClean="0"/>
              <a:t>MVC</a:t>
            </a:r>
          </a:p>
          <a:p>
            <a:r>
              <a:rPr lang="en-US" dirty="0" smtClean="0"/>
              <a:t>Layered Architecture</a:t>
            </a:r>
          </a:p>
          <a:p>
            <a:r>
              <a:rPr lang="en-US" dirty="0" smtClean="0"/>
              <a:t>Repository Architecture</a:t>
            </a:r>
          </a:p>
          <a:p>
            <a:r>
              <a:rPr lang="en-US" dirty="0" smtClean="0"/>
              <a:t>Client Server Architecture</a:t>
            </a:r>
          </a:p>
          <a:p>
            <a:r>
              <a:rPr lang="en-US" dirty="0" smtClean="0"/>
              <a:t>P2P architecture</a:t>
            </a:r>
          </a:p>
          <a:p>
            <a:endParaRPr lang="en-US" dirty="0" smtClean="0"/>
          </a:p>
          <a:p>
            <a:endParaRPr lang="en-US" dirty="0" smtClean="0"/>
          </a:p>
          <a:p>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16</a:t>
            </a:fld>
            <a:endParaRPr lang="en-US"/>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717120" y="4443120"/>
              <a:ext cx="5496480" cy="716760"/>
            </p14:xfrm>
          </p:contentPart>
        </mc:Choice>
        <mc:Fallback xmlns="">
          <p:pic>
            <p:nvPicPr>
              <p:cNvPr id="5" name="Ink 4"/>
              <p:cNvPicPr/>
              <p:nvPr/>
            </p:nvPicPr>
            <p:blipFill>
              <a:blip r:embed="rId3"/>
              <a:stretch>
                <a:fillRect/>
              </a:stretch>
            </p:blipFill>
            <p:spPr>
              <a:xfrm>
                <a:off x="711360" y="4436280"/>
                <a:ext cx="5511600" cy="728280"/>
              </a:xfrm>
              <a:prstGeom prst="rect">
                <a:avLst/>
              </a:prstGeom>
            </p:spPr>
          </p:pic>
        </mc:Fallback>
      </mc:AlternateContent>
    </p:spTree>
    <p:extLst>
      <p:ext uri="{BB962C8B-B14F-4D97-AF65-F5344CB8AC3E}">
        <p14:creationId xmlns:p14="http://schemas.microsoft.com/office/powerpoint/2010/main" val="42810702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Box and line diagrams</a:t>
            </a:r>
          </a:p>
        </p:txBody>
      </p:sp>
      <p:sp>
        <p:nvSpPr>
          <p:cNvPr id="57347" name="Rectangle 3"/>
          <p:cNvSpPr>
            <a:spLocks noGrp="1" noChangeArrowheads="1"/>
          </p:cNvSpPr>
          <p:nvPr>
            <p:ph idx="1"/>
          </p:nvPr>
        </p:nvSpPr>
        <p:spPr/>
        <p:txBody>
          <a:bodyPr/>
          <a:lstStyle/>
          <a:p>
            <a:r>
              <a:rPr lang="en-US"/>
              <a:t>Very abstract - they do not show the nature of component relationships nor the externally visible properties of the sub-systems.</a:t>
            </a:r>
          </a:p>
          <a:p>
            <a:r>
              <a:rPr lang="en-US"/>
              <a:t>However, useful for communication with stakeholders and for project planning.</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17</a:t>
            </a:fld>
            <a:endParaRPr lang="en-US"/>
          </a:p>
        </p:txBody>
      </p:sp>
    </p:spTree>
    <p:extLst>
      <p:ext uri="{BB962C8B-B14F-4D97-AF65-F5344CB8AC3E}">
        <p14:creationId xmlns:p14="http://schemas.microsoft.com/office/powerpoint/2010/main" val="21658116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Box and line diagrams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18</a:t>
            </a:fld>
            <a:endParaRPr lang="en-US"/>
          </a:p>
        </p:txBody>
      </p:sp>
      <p:pic>
        <p:nvPicPr>
          <p:cNvPr id="3" name="Picture 2"/>
          <p:cNvPicPr>
            <a:picLocks noChangeAspect="1"/>
          </p:cNvPicPr>
          <p:nvPr/>
        </p:nvPicPr>
        <p:blipFill>
          <a:blip r:embed="rId2"/>
          <a:stretch>
            <a:fillRect/>
          </a:stretch>
        </p:blipFill>
        <p:spPr>
          <a:xfrm>
            <a:off x="3040607" y="1417638"/>
            <a:ext cx="6629400" cy="51816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3714120" y="2057760"/>
              <a:ext cx="4903560" cy="1154880"/>
            </p14:xfrm>
          </p:contentPart>
        </mc:Choice>
        <mc:Fallback xmlns="">
          <p:pic>
            <p:nvPicPr>
              <p:cNvPr id="5" name="Ink 4"/>
              <p:cNvPicPr/>
              <p:nvPr/>
            </p:nvPicPr>
            <p:blipFill>
              <a:blip r:embed="rId4"/>
              <a:stretch>
                <a:fillRect/>
              </a:stretch>
            </p:blipFill>
            <p:spPr>
              <a:xfrm>
                <a:off x="3706920" y="2054520"/>
                <a:ext cx="4916160" cy="1161720"/>
              </a:xfrm>
              <a:prstGeom prst="rect">
                <a:avLst/>
              </a:prstGeom>
            </p:spPr>
          </p:pic>
        </mc:Fallback>
      </mc:AlternateContent>
    </p:spTree>
    <p:extLst>
      <p:ext uri="{BB962C8B-B14F-4D97-AF65-F5344CB8AC3E}">
        <p14:creationId xmlns:p14="http://schemas.microsoft.com/office/powerpoint/2010/main" val="10714090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Model-View-Controller (MVC) pattern</a:t>
            </a:r>
            <a:r>
              <a:rPr lang="en-GB" dirty="0" smtClean="0"/>
              <a:t> </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19</a:t>
            </a:fld>
            <a:endParaRPr lang="en-US"/>
          </a:p>
        </p:txBody>
      </p:sp>
      <p:sp>
        <p:nvSpPr>
          <p:cNvPr id="3" name="Content Placeholder 2"/>
          <p:cNvSpPr>
            <a:spLocks noGrp="1"/>
          </p:cNvSpPr>
          <p:nvPr>
            <p:ph idx="1"/>
          </p:nvPr>
        </p:nvSpPr>
        <p:spPr/>
        <p:txBody>
          <a:bodyPr/>
          <a:lstStyle/>
          <a:p>
            <a:r>
              <a:rPr lang="en-US" sz="2600" b="1" dirty="0"/>
              <a:t>Model</a:t>
            </a:r>
          </a:p>
          <a:p>
            <a:pPr lvl="1"/>
            <a:r>
              <a:rPr lang="en-US" sz="2400" dirty="0"/>
              <a:t>Corresponds to all the data-related logic that the user works with</a:t>
            </a:r>
          </a:p>
          <a:p>
            <a:pPr lvl="1"/>
            <a:r>
              <a:rPr lang="en-US" sz="2400" dirty="0"/>
              <a:t>This can represent either the data that is being transferred between the View and Controller components or any other business logic-related data.</a:t>
            </a:r>
          </a:p>
          <a:p>
            <a:pPr lvl="1"/>
            <a:r>
              <a:rPr lang="en-US" sz="2400" dirty="0"/>
              <a:t>For example, a Customer object will retrieve the customer information from the database, manipulate it and update it data back to the database or use it to render data.</a:t>
            </a:r>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552240" y="1001160"/>
              <a:ext cx="10733040" cy="5583600"/>
            </p14:xfrm>
          </p:contentPart>
        </mc:Choice>
        <mc:Fallback xmlns="">
          <p:pic>
            <p:nvPicPr>
              <p:cNvPr id="6" name="Ink 5"/>
              <p:cNvPicPr/>
              <p:nvPr/>
            </p:nvPicPr>
            <p:blipFill>
              <a:blip r:embed="rId3"/>
              <a:stretch>
                <a:fillRect/>
              </a:stretch>
            </p:blipFill>
            <p:spPr>
              <a:xfrm>
                <a:off x="549000" y="997200"/>
                <a:ext cx="10744200" cy="5596560"/>
              </a:xfrm>
              <a:prstGeom prst="rect">
                <a:avLst/>
              </a:prstGeom>
            </p:spPr>
          </p:pic>
        </mc:Fallback>
      </mc:AlternateContent>
    </p:spTree>
    <p:extLst>
      <p:ext uri="{BB962C8B-B14F-4D97-AF65-F5344CB8AC3E}">
        <p14:creationId xmlns:p14="http://schemas.microsoft.com/office/powerpoint/2010/main" val="1885065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899" y="-15377"/>
            <a:ext cx="9724309" cy="1143000"/>
          </a:xfrm>
        </p:spPr>
        <p:txBody>
          <a:bodyPr/>
          <a:lstStyle/>
          <a:p>
            <a:r>
              <a:rPr lang="en-US" sz="2800" b="0" dirty="0" smtClean="0"/>
              <a:t>System Modeling</a:t>
            </a:r>
            <a:r>
              <a:rPr lang="en-US" dirty="0" smtClean="0"/>
              <a:t> </a:t>
            </a:r>
            <a:r>
              <a:rPr lang="en-US" sz="2000" b="0" dirty="0" smtClean="0">
                <a:solidFill>
                  <a:schemeClr val="tx1"/>
                </a:solidFill>
              </a:rPr>
              <a:t>{Review}</a:t>
            </a:r>
            <a:endParaRPr lang="en-US" sz="2000" b="0" dirty="0">
              <a:solidFill>
                <a:schemeClr val="tx1"/>
              </a:solidFill>
            </a:endParaRPr>
          </a:p>
        </p:txBody>
      </p:sp>
      <p:sp>
        <p:nvSpPr>
          <p:cNvPr id="3" name="Content Placeholder 2"/>
          <p:cNvSpPr>
            <a:spLocks noGrp="1"/>
          </p:cNvSpPr>
          <p:nvPr>
            <p:ph idx="1"/>
          </p:nvPr>
        </p:nvSpPr>
        <p:spPr>
          <a:xfrm>
            <a:off x="313899" y="1141271"/>
            <a:ext cx="11723427" cy="4541292"/>
          </a:xfrm>
        </p:spPr>
        <p:txBody>
          <a:bodyPr/>
          <a:lstStyle/>
          <a:p>
            <a:r>
              <a:rPr lang="en-US" sz="2500" dirty="0" smtClean="0"/>
              <a:t>An external perspective, where you model the context or environment of the system. </a:t>
            </a:r>
            <a:r>
              <a:rPr lang="en-US" sz="2500" dirty="0" smtClean="0">
                <a:solidFill>
                  <a:srgbClr val="FF0000"/>
                </a:solidFill>
              </a:rPr>
              <a:t>(Context Model: </a:t>
            </a:r>
            <a:r>
              <a:rPr lang="en-US" sz="2500" dirty="0" smtClean="0">
                <a:solidFill>
                  <a:srgbClr val="00B0F0"/>
                </a:solidFill>
              </a:rPr>
              <a:t>Simple Block Diagram</a:t>
            </a:r>
            <a:r>
              <a:rPr lang="en-US" sz="2500" dirty="0" smtClean="0">
                <a:solidFill>
                  <a:srgbClr val="FF0000"/>
                </a:solidFill>
              </a:rPr>
              <a:t>)</a:t>
            </a:r>
            <a:endParaRPr lang="en-GB" sz="2500" dirty="0" smtClean="0">
              <a:solidFill>
                <a:srgbClr val="FF0000"/>
              </a:solidFill>
            </a:endParaRPr>
          </a:p>
          <a:p>
            <a:r>
              <a:rPr lang="en-US" sz="2500" dirty="0" smtClean="0"/>
              <a:t>An interaction perspective, where you model the interactions between a system and its environment, or between the components of a system. </a:t>
            </a:r>
            <a:r>
              <a:rPr lang="en-US" sz="2500" dirty="0" smtClean="0">
                <a:solidFill>
                  <a:srgbClr val="FF0000"/>
                </a:solidFill>
              </a:rPr>
              <a:t>(Interaction Model: </a:t>
            </a:r>
            <a:r>
              <a:rPr lang="en-US" sz="2500" dirty="0" smtClean="0">
                <a:solidFill>
                  <a:srgbClr val="00B0F0"/>
                </a:solidFill>
              </a:rPr>
              <a:t>Use-case Diagram , Sequence Diagram</a:t>
            </a:r>
            <a:r>
              <a:rPr lang="en-US" sz="2500" dirty="0" smtClean="0">
                <a:solidFill>
                  <a:srgbClr val="FF0000"/>
                </a:solidFill>
              </a:rPr>
              <a:t>)</a:t>
            </a:r>
            <a:endParaRPr lang="en-GB" sz="2500" dirty="0" smtClean="0">
              <a:solidFill>
                <a:srgbClr val="FF0000"/>
              </a:solidFill>
            </a:endParaRPr>
          </a:p>
          <a:p>
            <a:r>
              <a:rPr lang="en-US" sz="2500" dirty="0" smtClean="0"/>
              <a:t>A structural perspective, where you model the organization of a system or the structure of the data that is processed by the system. </a:t>
            </a:r>
            <a:r>
              <a:rPr lang="en-US" sz="2500" dirty="0" smtClean="0">
                <a:solidFill>
                  <a:srgbClr val="FF0000"/>
                </a:solidFill>
              </a:rPr>
              <a:t>(Structural Model: </a:t>
            </a:r>
            <a:r>
              <a:rPr lang="en-US" sz="2500" dirty="0" smtClean="0">
                <a:solidFill>
                  <a:srgbClr val="00B0F0"/>
                </a:solidFill>
              </a:rPr>
              <a:t>Class Diagram</a:t>
            </a:r>
            <a:r>
              <a:rPr lang="en-US" sz="2500" dirty="0" smtClean="0">
                <a:solidFill>
                  <a:srgbClr val="FF0000"/>
                </a:solidFill>
              </a:rPr>
              <a:t>)</a:t>
            </a:r>
            <a:endParaRPr lang="en-GB" sz="2500" dirty="0" smtClean="0">
              <a:solidFill>
                <a:srgbClr val="FF0000"/>
              </a:solidFill>
            </a:endParaRPr>
          </a:p>
          <a:p>
            <a:r>
              <a:rPr lang="en-US" sz="2500" dirty="0" smtClean="0"/>
              <a:t>A behavioral perspective, where you model the dynamic behavior of the system and how it responds to events. </a:t>
            </a:r>
            <a:r>
              <a:rPr lang="en-US" sz="2500" dirty="0" smtClean="0">
                <a:solidFill>
                  <a:srgbClr val="FF0000"/>
                </a:solidFill>
              </a:rPr>
              <a:t>(Behavioral Model: </a:t>
            </a:r>
            <a:r>
              <a:rPr lang="en-US" sz="2500" dirty="0" smtClean="0">
                <a:solidFill>
                  <a:srgbClr val="00B0F0"/>
                </a:solidFill>
              </a:rPr>
              <a:t>State Transition Diagram</a:t>
            </a:r>
            <a:r>
              <a:rPr lang="en-US" sz="2500" dirty="0" smtClean="0">
                <a:solidFill>
                  <a:srgbClr val="FF0000"/>
                </a:solidFill>
              </a:rPr>
              <a:t>)</a:t>
            </a:r>
          </a:p>
          <a:p>
            <a:r>
              <a:rPr lang="en-US" sz="2500" dirty="0" smtClean="0"/>
              <a:t>Data </a:t>
            </a:r>
            <a:r>
              <a:rPr lang="en-US" sz="2500" dirty="0"/>
              <a:t>perspective, where you model the </a:t>
            </a:r>
            <a:r>
              <a:rPr lang="en-US" sz="2500" dirty="0" smtClean="0"/>
              <a:t>flow of data and relationship between different entities. </a:t>
            </a:r>
            <a:r>
              <a:rPr lang="en-US" sz="2500" dirty="0" smtClean="0">
                <a:solidFill>
                  <a:srgbClr val="FF0000"/>
                </a:solidFill>
              </a:rPr>
              <a:t>(Data </a:t>
            </a:r>
            <a:r>
              <a:rPr lang="en-US" sz="2500" dirty="0">
                <a:solidFill>
                  <a:srgbClr val="FF0000"/>
                </a:solidFill>
              </a:rPr>
              <a:t>Model: </a:t>
            </a:r>
            <a:r>
              <a:rPr lang="en-US" sz="2500" dirty="0" smtClean="0">
                <a:solidFill>
                  <a:srgbClr val="00B0F0"/>
                </a:solidFill>
              </a:rPr>
              <a:t>Data Flow Diagram, Data Dictionary, Entity Relationship Diagram</a:t>
            </a:r>
            <a:r>
              <a:rPr lang="en-US" sz="2500" dirty="0" smtClean="0">
                <a:solidFill>
                  <a:srgbClr val="FF0000"/>
                </a:solidFill>
              </a:rPr>
              <a:t>)</a:t>
            </a:r>
            <a:endParaRPr lang="en-GB" sz="2500" dirty="0">
              <a:solidFill>
                <a:srgbClr val="FF0000"/>
              </a:solidFill>
            </a:endParaRP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Tree>
    <p:extLst>
      <p:ext uri="{BB962C8B-B14F-4D97-AF65-F5344CB8AC3E}">
        <p14:creationId xmlns:p14="http://schemas.microsoft.com/office/powerpoint/2010/main" val="25098029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Model-View-Controller (MVC) pattern</a:t>
            </a:r>
            <a:r>
              <a:rPr lang="en-GB" dirty="0" smtClean="0"/>
              <a:t> </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20</a:t>
            </a:fld>
            <a:endParaRPr lang="en-US"/>
          </a:p>
        </p:txBody>
      </p:sp>
      <p:sp>
        <p:nvSpPr>
          <p:cNvPr id="3" name="Content Placeholder 2"/>
          <p:cNvSpPr>
            <a:spLocks noGrp="1"/>
          </p:cNvSpPr>
          <p:nvPr>
            <p:ph idx="1"/>
          </p:nvPr>
        </p:nvSpPr>
        <p:spPr>
          <a:xfrm>
            <a:off x="609600" y="1267514"/>
            <a:ext cx="11086531" cy="5088837"/>
          </a:xfrm>
        </p:spPr>
        <p:txBody>
          <a:bodyPr/>
          <a:lstStyle/>
          <a:p>
            <a:r>
              <a:rPr lang="en-US" b="1" dirty="0" smtClean="0"/>
              <a:t>View</a:t>
            </a:r>
            <a:endParaRPr lang="en-US" b="1" dirty="0"/>
          </a:p>
          <a:p>
            <a:pPr lvl="1"/>
            <a:r>
              <a:rPr lang="en-US" sz="2200" dirty="0"/>
              <a:t>The View component is used for all the UI logic of the application. </a:t>
            </a:r>
          </a:p>
          <a:p>
            <a:pPr lvl="1"/>
            <a:r>
              <a:rPr lang="en-US" sz="2200" dirty="0"/>
              <a:t>For example, the Customer view will include all the UI components such as text boxes, dropdowns, etc. that the final user interacts with.</a:t>
            </a:r>
          </a:p>
          <a:p>
            <a:r>
              <a:rPr lang="en-US" b="1" dirty="0"/>
              <a:t>Controller</a:t>
            </a:r>
          </a:p>
          <a:p>
            <a:pPr lvl="1"/>
            <a:r>
              <a:rPr lang="en-US" sz="2200" dirty="0"/>
              <a:t>Controllers act as an interface between Model and View components to process all the business logic and incoming requests, manipulate data using the Model component and interact with the Views to render the final output.</a:t>
            </a:r>
          </a:p>
          <a:p>
            <a:pPr lvl="1"/>
            <a:r>
              <a:rPr lang="en-US" sz="2200" dirty="0"/>
              <a:t>For example, the Customer controller will handle all the interactions and inputs from the Customer View and update the database using the Customer Model</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914760" y="2469600"/>
              <a:ext cx="10475280" cy="3085920"/>
            </p14:xfrm>
          </p:contentPart>
        </mc:Choice>
        <mc:Fallback xmlns="">
          <p:pic>
            <p:nvPicPr>
              <p:cNvPr id="4" name="Ink 3"/>
              <p:cNvPicPr/>
              <p:nvPr/>
            </p:nvPicPr>
            <p:blipFill>
              <a:blip r:embed="rId3"/>
              <a:stretch>
                <a:fillRect/>
              </a:stretch>
            </p:blipFill>
            <p:spPr>
              <a:xfrm>
                <a:off x="910800" y="2463480"/>
                <a:ext cx="10482480" cy="3098880"/>
              </a:xfrm>
              <a:prstGeom prst="rect">
                <a:avLst/>
              </a:prstGeom>
            </p:spPr>
          </p:pic>
        </mc:Fallback>
      </mc:AlternateContent>
    </p:spTree>
    <p:extLst>
      <p:ext uri="{BB962C8B-B14F-4D97-AF65-F5344CB8AC3E}">
        <p14:creationId xmlns:p14="http://schemas.microsoft.com/office/powerpoint/2010/main" val="16668244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Model-View-Controller (MVC) pattern</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60058622"/>
              </p:ext>
            </p:extLst>
          </p:nvPr>
        </p:nvGraphicFramePr>
        <p:xfrm>
          <a:off x="900752" y="1417639"/>
          <a:ext cx="10426890" cy="4938714"/>
        </p:xfrm>
        <a:graphic>
          <a:graphicData uri="http://schemas.openxmlformats.org/drawingml/2006/table">
            <a:tbl>
              <a:tblPr firstRow="1" bandRow="1">
                <a:tableStyleId>{5C22544A-7EE6-4342-B048-85BDC9FD1C3A}</a:tableStyleId>
              </a:tblPr>
              <a:tblGrid>
                <a:gridCol w="2536426"/>
                <a:gridCol w="7890464"/>
              </a:tblGrid>
              <a:tr h="503316">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r>
                        <a:rPr lang="en-GB" sz="1400" b="1" dirty="0" smtClean="0">
                          <a:solidFill>
                            <a:srgbClr val="000000"/>
                          </a:solidFill>
                          <a:latin typeface="Helvetica"/>
                          <a:ea typeface="Times New Roman"/>
                          <a:cs typeface="Helvetica"/>
                        </a:rPr>
                        <a:t>)</a:t>
                      </a:r>
                      <a:endParaRPr lang="en-GB" sz="1400" b="1" dirty="0">
                        <a:solidFill>
                          <a:srgbClr val="000000"/>
                        </a:solidFill>
                        <a:latin typeface="Helvetica"/>
                        <a:ea typeface="Times New Roman"/>
                        <a:cs typeface="Helvetica"/>
                      </a:endParaRPr>
                    </a:p>
                  </a:txBody>
                  <a:tcPr marL="68580" marR="68580" marT="0" marB="0"/>
                </a:tc>
              </a:tr>
              <a:tr h="182039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68580" marR="68580" marT="0" marB="0"/>
                </a:tc>
              </a:tr>
              <a:tr h="527336">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Figure </a:t>
                      </a:r>
                      <a:r>
                        <a:rPr lang="en-GB" sz="1600" dirty="0" smtClean="0">
                          <a:solidFill>
                            <a:srgbClr val="000000"/>
                          </a:solidFill>
                          <a:latin typeface="Helvetica"/>
                          <a:ea typeface="Times New Roman"/>
                          <a:cs typeface="Helvetica"/>
                        </a:rPr>
                        <a:t>shows </a:t>
                      </a:r>
                      <a:r>
                        <a:rPr lang="en-GB" sz="1600" dirty="0">
                          <a:solidFill>
                            <a:srgbClr val="000000"/>
                          </a:solidFill>
                          <a:latin typeface="Helvetica"/>
                          <a:ea typeface="Times New Roman"/>
                          <a:cs typeface="Helvetica"/>
                        </a:rPr>
                        <a:t>the architecture of a web-based application system organized using the MVC pattern.</a:t>
                      </a:r>
                    </a:p>
                  </a:txBody>
                  <a:tcPr marL="68580" marR="68580" marT="0" marB="0"/>
                </a:tc>
              </a:tr>
              <a:tr h="780168">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tr>
              <a:tr h="780168">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tr>
              <a:tr h="527336">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Can involve additional code and code complexity when the data model and interactions are simple</a:t>
                      </a:r>
                      <a:r>
                        <a:rPr lang="en-GB" sz="1600" dirty="0" smtClean="0">
                          <a:solidFill>
                            <a:srgbClr val="000000"/>
                          </a:solidFill>
                          <a:latin typeface="Helvetica"/>
                          <a:ea typeface="Times New Roman"/>
                          <a:cs typeface="Helvetica"/>
                        </a:rPr>
                        <a:t>.</a:t>
                      </a:r>
                      <a:endParaRPr lang="en-GB" sz="16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organization of the Model-View-Controller</a:t>
            </a:r>
            <a:r>
              <a:rPr lang="en-GB" dirty="0" smtClean="0"/>
              <a:t> </a:t>
            </a:r>
            <a:endParaRPr lang="en-US" dirty="0"/>
          </a:p>
        </p:txBody>
      </p:sp>
      <p:pic>
        <p:nvPicPr>
          <p:cNvPr id="16386" name="Picture 2" descr="6"/>
          <p:cNvPicPr>
            <a:picLocks noChangeAspect="1" noChangeArrowheads="1"/>
          </p:cNvPicPr>
          <p:nvPr/>
        </p:nvPicPr>
        <mc:AlternateContent xmlns:mc="http://schemas.openxmlformats.org/markup-compatibility/2006">
          <mc:Choice xmlns="" xmlns:mv="urn:schemas-microsoft-com:mac:vml" xmlns:ma="http://schemas.microsoft.com/office/mac/drawingml/2008/main" Requires="ma">
            <p:blipFill>
              <a:blip r:embed="rId2"/>
              <a:srcRect t="-10443" b="-8620"/>
              <a:stretch>
                <a:fillRect/>
              </a:stretch>
            </p:blipFill>
          </mc:Choice>
          <mc:Fallback>
            <p:blipFill>
              <a:blip r:embed="rId3"/>
              <a:srcRect t="-10443" b="-8620"/>
              <a:stretch>
                <a:fillRect/>
              </a:stretch>
            </p:blipFill>
          </mc:Fallback>
        </mc:AlternateContent>
        <p:spPr bwMode="auto">
          <a:xfrm>
            <a:off x="2891330" y="1799384"/>
            <a:ext cx="5353027" cy="417522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smtClean="0"/>
              <a:t>Layered architecture</a:t>
            </a:r>
            <a:endParaRPr lang="en-GB" dirty="0"/>
          </a:p>
        </p:txBody>
      </p:sp>
      <p:sp>
        <p:nvSpPr>
          <p:cNvPr id="19459" name="Rectangle 3"/>
          <p:cNvSpPr>
            <a:spLocks noGrp="1" noChangeArrowheads="1"/>
          </p:cNvSpPr>
          <p:nvPr>
            <p:ph idx="1"/>
          </p:nvPr>
        </p:nvSpPr>
        <p:spPr>
          <a:noFill/>
          <a:ln/>
        </p:spPr>
        <p:txBody>
          <a:bodyPr lIns="90487" tIns="44450" rIns="90487" bIns="44450"/>
          <a:lstStyle/>
          <a:p>
            <a:r>
              <a:rPr lang="en-GB"/>
              <a:t>Used to model the interfacing of sub-systems.</a:t>
            </a:r>
          </a:p>
          <a:p>
            <a:r>
              <a:rPr lang="en-GB"/>
              <a:t>Organises the system into a set of layers (or abstract machines) each of which provide a set of services.</a:t>
            </a:r>
          </a:p>
          <a:p>
            <a:r>
              <a:rPr lang="en-GB"/>
              <a:t>Supports the incremental development of sub-systems in different layers. When a layer interface changes, only the adjacent layer is affected.</a:t>
            </a:r>
          </a:p>
          <a:p>
            <a:r>
              <a:rPr lang="en-GB"/>
              <a:t>However, often artificial to structure systems in this way.</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23</a:t>
            </a:fld>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Layered architecture pattern</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5492521"/>
              </p:ext>
            </p:extLst>
          </p:nvPr>
        </p:nvGraphicFramePr>
        <p:xfrm>
          <a:off x="846160" y="1417635"/>
          <a:ext cx="10222173" cy="5159713"/>
        </p:xfrm>
        <a:graphic>
          <a:graphicData uri="http://schemas.openxmlformats.org/drawingml/2006/table">
            <a:tbl>
              <a:tblPr firstRow="1" bandRow="1">
                <a:tableStyleId>{5C22544A-7EE6-4342-B048-85BDC9FD1C3A}</a:tableStyleId>
              </a:tblPr>
              <a:tblGrid>
                <a:gridCol w="2788724"/>
                <a:gridCol w="7433449"/>
              </a:tblGrid>
              <a:tr h="408256">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t>
                      </a:r>
                      <a:r>
                        <a:rPr lang="en-GB" sz="1400" b="1" dirty="0" smtClean="0">
                          <a:solidFill>
                            <a:srgbClr val="000000"/>
                          </a:solidFill>
                          <a:latin typeface="Helvetica"/>
                          <a:ea typeface="Times New Roman"/>
                          <a:cs typeface="Helvetica"/>
                        </a:rPr>
                        <a:t>architecture</a:t>
                      </a:r>
                      <a:endParaRPr lang="en-GB" sz="1400" b="1" dirty="0">
                        <a:solidFill>
                          <a:srgbClr val="000000"/>
                        </a:solidFill>
                        <a:latin typeface="Helvetica"/>
                        <a:ea typeface="Times New Roman"/>
                        <a:cs typeface="Helvetica"/>
                      </a:endParaRPr>
                    </a:p>
                  </a:txBody>
                  <a:tcPr marL="68580" marR="68580" marT="0" marB="0"/>
                </a:tc>
              </a:tr>
              <a:tr h="939548">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tr>
              <a:tr h="469773">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A layered model of a system for sharing copyright documents held in different </a:t>
                      </a:r>
                      <a:r>
                        <a:rPr lang="en-GB" sz="1600" dirty="0" smtClean="0">
                          <a:solidFill>
                            <a:srgbClr val="000000"/>
                          </a:solidFill>
                          <a:latin typeface="Helvetica"/>
                          <a:ea typeface="Times New Roman"/>
                          <a:cs typeface="Helvetica"/>
                        </a:rPr>
                        <a:t>libraries</a:t>
                      </a:r>
                      <a:endParaRPr lang="en-GB" sz="1600" dirty="0">
                        <a:solidFill>
                          <a:srgbClr val="000000"/>
                        </a:solidFill>
                        <a:latin typeface="Helvetica"/>
                        <a:ea typeface="Times New Roman"/>
                        <a:cs typeface="Helvetica"/>
                      </a:endParaRPr>
                    </a:p>
                  </a:txBody>
                  <a:tcPr marL="68580" marR="68580" marT="0" marB="0"/>
                </a:tc>
              </a:tr>
              <a:tr h="939548">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tr>
              <a:tr h="939548">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tr>
              <a:tr h="1409321">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6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r>
                        <a:rPr lang="en-GB" sz="1600" dirty="0" smtClean="0">
                          <a:solidFill>
                            <a:srgbClr val="000000"/>
                          </a:solidFill>
                          <a:latin typeface="Helvetica"/>
                          <a:ea typeface="Times New Roman"/>
                          <a:cs typeface="Helvetica"/>
                        </a:rPr>
                        <a:t>.</a:t>
                      </a:r>
                      <a:endParaRPr lang="en-GB" sz="16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24</a:t>
            </a:fld>
            <a:endParaRPr lang="en-US"/>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7733160" y="3519360"/>
              <a:ext cx="2061720" cy="1526400"/>
            </p14:xfrm>
          </p:contentPart>
        </mc:Choice>
        <mc:Fallback xmlns="">
          <p:pic>
            <p:nvPicPr>
              <p:cNvPr id="3" name="Ink 2"/>
              <p:cNvPicPr/>
              <p:nvPr/>
            </p:nvPicPr>
            <p:blipFill>
              <a:blip r:embed="rId3"/>
              <a:stretch>
                <a:fillRect/>
              </a:stretch>
            </p:blipFill>
            <p:spPr>
              <a:xfrm>
                <a:off x="7723800" y="3512880"/>
                <a:ext cx="2078280" cy="1542240"/>
              </a:xfrm>
              <a:prstGeom prst="rect">
                <a:avLst/>
              </a:prstGeom>
            </p:spPr>
          </p:pic>
        </mc:Fallback>
      </mc:AlternateContent>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generic layered architecture</a:t>
            </a:r>
            <a:r>
              <a:rPr lang="en-GB" dirty="0" smtClean="0"/>
              <a:t> </a:t>
            </a:r>
            <a:endParaRPr lang="en-US" dirty="0"/>
          </a:p>
        </p:txBody>
      </p:sp>
      <p:pic>
        <p:nvPicPr>
          <p:cNvPr id="4" name="Content Placeholder 3" descr="6.6 LayeredArch.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6082" r="-16082"/>
              <a:stretch>
                <a:fillRect/>
              </a:stretch>
            </p:blipFill>
          </mc:Choice>
          <mc:Fallback>
            <p:blipFill>
              <a:blip r:embed="rId3"/>
              <a:srcRect l="-16082" r="-16082"/>
              <a:stretch>
                <a:fillRect/>
              </a:stretch>
            </p:blipFill>
          </mc:Fallback>
        </mc:AlternateContent>
        <p:spPr>
          <a:xfrm>
            <a:off x="2264945" y="1600201"/>
            <a:ext cx="7271456" cy="3999021"/>
          </a:xfrm>
        </p:spPr>
      </p:pic>
      <p:sp>
        <p:nvSpPr>
          <p:cNvPr id="5" name="Slide Number Placeholder 4"/>
          <p:cNvSpPr>
            <a:spLocks noGrp="1"/>
          </p:cNvSpPr>
          <p:nvPr>
            <p:ph type="sldNum" sz="quarter" idx="12"/>
          </p:nvPr>
        </p:nvSpPr>
        <p:spPr/>
        <p:txBody>
          <a:bodyPr/>
          <a:lstStyle/>
          <a:p>
            <a:fld id="{EC33B370-F672-B743-B3AF-248A63C17270}" type="slidenum">
              <a:rPr lang="en-US" smtClean="0"/>
              <a:pPr/>
              <a:t>25</a:t>
            </a:fld>
            <a:endParaRPr lang="en-US"/>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4163760" y="158760"/>
              <a:ext cx="8023680" cy="6167520"/>
            </p14:xfrm>
          </p:contentPart>
        </mc:Choice>
        <mc:Fallback xmlns="">
          <p:pic>
            <p:nvPicPr>
              <p:cNvPr id="3" name="Ink 2"/>
              <p:cNvPicPr/>
              <p:nvPr/>
            </p:nvPicPr>
            <p:blipFill>
              <a:blip r:embed="rId5"/>
              <a:stretch>
                <a:fillRect/>
              </a:stretch>
            </p:blipFill>
            <p:spPr>
              <a:xfrm>
                <a:off x="4156200" y="155880"/>
                <a:ext cx="8037000" cy="6176880"/>
              </a:xfrm>
              <a:prstGeom prst="rect">
                <a:avLst/>
              </a:prstGeom>
            </p:spPr>
          </p:pic>
        </mc:Fallback>
      </mc:AlternateContent>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smtClean="0"/>
              <a:t>Repository architecture</a:t>
            </a:r>
            <a:endParaRPr lang="en-GB" dirty="0"/>
          </a:p>
        </p:txBody>
      </p:sp>
      <p:sp>
        <p:nvSpPr>
          <p:cNvPr id="13315" name="Rectangle 3"/>
          <p:cNvSpPr>
            <a:spLocks noGrp="1" noChangeArrowheads="1"/>
          </p:cNvSpPr>
          <p:nvPr>
            <p:ph idx="1"/>
          </p:nvPr>
        </p:nvSpPr>
        <p:spPr>
          <a:noFill/>
          <a:ln/>
        </p:spPr>
        <p:txBody>
          <a:bodyPr lIns="90487" tIns="44450" rIns="90487" bIns="44450"/>
          <a:lstStyle/>
          <a:p>
            <a:pPr>
              <a:lnSpc>
                <a:spcPct val="90000"/>
              </a:lnSpc>
            </a:pPr>
            <a:r>
              <a:rPr lang="en-GB" dirty="0"/>
              <a:t>Sub-systems must exchange data. This may be done in two ways:</a:t>
            </a:r>
          </a:p>
          <a:p>
            <a:pPr lvl="1">
              <a:lnSpc>
                <a:spcPct val="90000"/>
              </a:lnSpc>
            </a:pPr>
            <a:r>
              <a:rPr lang="en-GB" dirty="0"/>
              <a:t>Shared data is held in a central database or repository and may be accessed by all sub-systems;</a:t>
            </a:r>
          </a:p>
          <a:p>
            <a:pPr lvl="1">
              <a:lnSpc>
                <a:spcPct val="90000"/>
              </a:lnSpc>
            </a:pPr>
            <a:r>
              <a:rPr lang="en-GB" dirty="0"/>
              <a:t>Each sub-system maintains its own database and passes data explicitly to other sub-systems.</a:t>
            </a:r>
          </a:p>
          <a:p>
            <a:pPr>
              <a:lnSpc>
                <a:spcPct val="90000"/>
              </a:lnSpc>
            </a:pPr>
            <a:r>
              <a:rPr lang="en-GB" dirty="0"/>
              <a:t>When large amounts of data are to be shared, the repository model of sharing is most commonly </a:t>
            </a:r>
            <a:r>
              <a:rPr lang="en-GB" dirty="0" smtClean="0"/>
              <a:t>used a this is an efficient data sharing mechanism.</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26</a:t>
            </a:fld>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9724309" cy="1143000"/>
          </a:xfrm>
        </p:spPr>
        <p:txBody>
          <a:bodyPr/>
          <a:lstStyle/>
          <a:p>
            <a:r>
              <a:rPr lang="en-US" dirty="0" smtClean="0"/>
              <a:t>The Repository pattern</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69794467"/>
              </p:ext>
            </p:extLst>
          </p:nvPr>
        </p:nvGraphicFramePr>
        <p:xfrm>
          <a:off x="887104" y="1136806"/>
          <a:ext cx="10695295" cy="5219545"/>
        </p:xfrm>
        <a:graphic>
          <a:graphicData uri="http://schemas.openxmlformats.org/drawingml/2006/table">
            <a:tbl>
              <a:tblPr firstRow="1" bandRow="1">
                <a:tableStyleId>{5C22544A-7EE6-4342-B048-85BDC9FD1C3A}</a:tableStyleId>
              </a:tblPr>
              <a:tblGrid>
                <a:gridCol w="2513919"/>
                <a:gridCol w="8181376"/>
              </a:tblGrid>
              <a:tr h="343898">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a:t>
                      </a:r>
                      <a:r>
                        <a:rPr lang="en-GB" sz="1400" b="1" dirty="0" smtClean="0">
                          <a:solidFill>
                            <a:srgbClr val="000000"/>
                          </a:solidFill>
                          <a:latin typeface="Helvetica"/>
                          <a:ea typeface="Times New Roman"/>
                          <a:cs typeface="Helvetica"/>
                        </a:rPr>
                        <a:t> </a:t>
                      </a:r>
                      <a:endParaRPr lang="en-GB" sz="1400" b="1" dirty="0">
                        <a:solidFill>
                          <a:srgbClr val="000000"/>
                        </a:solidFill>
                        <a:latin typeface="Helvetica"/>
                        <a:ea typeface="Times New Roman"/>
                        <a:cs typeface="Helvetica"/>
                      </a:endParaRPr>
                    </a:p>
                  </a:txBody>
                  <a:tcPr marL="68580" marR="68580" marT="0" marB="0"/>
                </a:tc>
              </a:tr>
              <a:tr h="739035">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tr>
              <a:tr h="51861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Figure </a:t>
                      </a:r>
                      <a:r>
                        <a:rPr lang="en-GB" sz="1600" dirty="0" smtClean="0">
                          <a:solidFill>
                            <a:srgbClr val="000000"/>
                          </a:solidFill>
                          <a:latin typeface="Helvetica"/>
                          <a:ea typeface="Times New Roman"/>
                          <a:cs typeface="Helvetica"/>
                        </a:rPr>
                        <a:t>in the</a:t>
                      </a:r>
                      <a:r>
                        <a:rPr lang="en-GB" sz="1600" baseline="0" dirty="0" smtClean="0">
                          <a:solidFill>
                            <a:srgbClr val="000000"/>
                          </a:solidFill>
                          <a:latin typeface="Helvetica"/>
                          <a:ea typeface="Times New Roman"/>
                          <a:cs typeface="Helvetica"/>
                        </a:rPr>
                        <a:t> next slide is </a:t>
                      </a:r>
                      <a:r>
                        <a:rPr lang="en-GB" sz="1600" dirty="0" smtClean="0">
                          <a:solidFill>
                            <a:srgbClr val="000000"/>
                          </a:solidFill>
                          <a:latin typeface="Helvetica"/>
                          <a:ea typeface="Times New Roman"/>
                          <a:cs typeface="Helvetica"/>
                        </a:rPr>
                        <a:t> </a:t>
                      </a:r>
                      <a:r>
                        <a:rPr lang="en-GB" sz="1600" dirty="0">
                          <a:solidFill>
                            <a:srgbClr val="000000"/>
                          </a:solidFill>
                          <a:latin typeface="Helvetica"/>
                          <a:ea typeface="Times New Roman"/>
                          <a:cs typeface="Helvetica"/>
                        </a:rPr>
                        <a:t>an example of </a:t>
                      </a:r>
                      <a:r>
                        <a:rPr lang="en-GB" sz="1600" dirty="0" smtClean="0">
                          <a:solidFill>
                            <a:srgbClr val="000000"/>
                          </a:solidFill>
                          <a:latin typeface="Helvetica"/>
                          <a:ea typeface="Times New Roman"/>
                          <a:cs typeface="Helvetica"/>
                        </a:rPr>
                        <a:t>a </a:t>
                      </a:r>
                      <a:r>
                        <a:rPr lang="en-GB" sz="1600" dirty="0">
                          <a:solidFill>
                            <a:srgbClr val="000000"/>
                          </a:solidFill>
                          <a:latin typeface="Helvetica"/>
                          <a:ea typeface="Times New Roman"/>
                          <a:cs typeface="Helvetica"/>
                        </a:rPr>
                        <a:t>repository of system design information</a:t>
                      </a:r>
                      <a:r>
                        <a:rPr lang="en-GB" sz="1600" dirty="0" smtClean="0">
                          <a:solidFill>
                            <a:srgbClr val="000000"/>
                          </a:solidFill>
                          <a:latin typeface="Helvetica"/>
                          <a:ea typeface="Times New Roman"/>
                          <a:cs typeface="Helvetica"/>
                        </a:rPr>
                        <a:t>.</a:t>
                      </a:r>
                      <a:endParaRPr lang="en-GB" sz="1600" dirty="0">
                        <a:solidFill>
                          <a:srgbClr val="000000"/>
                        </a:solidFill>
                        <a:latin typeface="Helvetica"/>
                        <a:ea typeface="Times New Roman"/>
                        <a:cs typeface="Helvetica"/>
                      </a:endParaRPr>
                    </a:p>
                  </a:txBody>
                  <a:tcPr marL="68580" marR="68580" marT="0" marB="0"/>
                </a:tc>
              </a:tr>
              <a:tr h="113062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tr>
              <a:tr h="1356749">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tr>
              <a:tr h="113062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r>
                        <a:rPr lang="en-GB" sz="1600" dirty="0" smtClean="0">
                          <a:solidFill>
                            <a:srgbClr val="000000"/>
                          </a:solidFill>
                          <a:latin typeface="Helvetica"/>
                          <a:ea typeface="Times New Roman"/>
                          <a:cs typeface="Helvetica"/>
                        </a:rPr>
                        <a:t>.</a:t>
                      </a:r>
                      <a:endParaRPr lang="en-GB" sz="16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27</a:t>
            </a:fld>
            <a:endParaRPr lang="en-US"/>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3254760" y="1669680"/>
              <a:ext cx="5765760" cy="4046040"/>
            </p14:xfrm>
          </p:contentPart>
        </mc:Choice>
        <mc:Fallback>
          <p:pic>
            <p:nvPicPr>
              <p:cNvPr id="3" name="Ink 2"/>
              <p:cNvPicPr/>
              <p:nvPr/>
            </p:nvPicPr>
            <p:blipFill>
              <a:blip r:embed="rId3"/>
              <a:stretch>
                <a:fillRect/>
              </a:stretch>
            </p:blipFill>
            <p:spPr>
              <a:xfrm>
                <a:off x="3251880" y="1661760"/>
                <a:ext cx="5777280" cy="4057920"/>
              </a:xfrm>
              <a:prstGeom prst="rect">
                <a:avLst/>
              </a:prstGeom>
            </p:spPr>
          </p:pic>
        </mc:Fallback>
      </mc:AlternateContent>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repository architecture</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28</a:t>
            </a:fld>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5733" y="2057943"/>
            <a:ext cx="5620534" cy="3610479"/>
          </a:xfrm>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4240080" y="248040"/>
              <a:ext cx="7957440" cy="5128920"/>
            </p14:xfrm>
          </p:contentPart>
        </mc:Choice>
        <mc:Fallback>
          <p:pic>
            <p:nvPicPr>
              <p:cNvPr id="3" name="Ink 2"/>
              <p:cNvPicPr/>
              <p:nvPr/>
            </p:nvPicPr>
            <p:blipFill>
              <a:blip r:embed="rId4"/>
              <a:stretch>
                <a:fillRect/>
              </a:stretch>
            </p:blipFill>
            <p:spPr>
              <a:xfrm>
                <a:off x="4236480" y="239760"/>
                <a:ext cx="7970760" cy="5145840"/>
              </a:xfrm>
              <a:prstGeom prst="rect">
                <a:avLst/>
              </a:prstGeom>
            </p:spPr>
          </p:pic>
        </mc:Fallback>
      </mc:AlternateContent>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Client-server</a:t>
            </a:r>
            <a:r>
              <a:rPr lang="en-GB" dirty="0" smtClean="0"/>
              <a:t> architecture</a:t>
            </a:r>
            <a:endParaRPr lang="en-GB" dirty="0"/>
          </a:p>
        </p:txBody>
      </p:sp>
      <p:sp>
        <p:nvSpPr>
          <p:cNvPr id="16387" name="Rectangle 3"/>
          <p:cNvSpPr>
            <a:spLocks noGrp="1" noChangeArrowheads="1"/>
          </p:cNvSpPr>
          <p:nvPr>
            <p:ph idx="1"/>
          </p:nvPr>
        </p:nvSpPr>
        <p:spPr>
          <a:noFill/>
          <a:ln/>
        </p:spPr>
        <p:txBody>
          <a:bodyPr lIns="90487" tIns="44450" rIns="90487" bIns="44450"/>
          <a:lstStyle/>
          <a:p>
            <a:pPr>
              <a:lnSpc>
                <a:spcPct val="90000"/>
              </a:lnSpc>
            </a:pPr>
            <a:r>
              <a:rPr lang="en-GB" dirty="0"/>
              <a:t>Distributed system model which shows how data and processing is distributed across a range of components</a:t>
            </a:r>
            <a:r>
              <a:rPr lang="en-GB" dirty="0" smtClean="0"/>
              <a:t>.</a:t>
            </a:r>
          </a:p>
          <a:p>
            <a:pPr lvl="1">
              <a:lnSpc>
                <a:spcPct val="90000"/>
              </a:lnSpc>
            </a:pPr>
            <a:r>
              <a:rPr lang="en-GB" dirty="0" smtClean="0"/>
              <a:t>Can be implemented on a single computer.</a:t>
            </a:r>
          </a:p>
          <a:p>
            <a:pPr>
              <a:lnSpc>
                <a:spcPct val="90000"/>
              </a:lnSpc>
            </a:pPr>
            <a:r>
              <a:rPr lang="en-GB" dirty="0"/>
              <a:t>Set of stand-alone servers which provide specific services such as printing, data management, etc.</a:t>
            </a:r>
          </a:p>
          <a:p>
            <a:pPr>
              <a:lnSpc>
                <a:spcPct val="90000"/>
              </a:lnSpc>
            </a:pPr>
            <a:r>
              <a:rPr lang="en-GB" dirty="0"/>
              <a:t>Set of clients which call on these services.</a:t>
            </a:r>
          </a:p>
          <a:p>
            <a:pPr>
              <a:lnSpc>
                <a:spcPct val="90000"/>
              </a:lnSpc>
            </a:pPr>
            <a:r>
              <a:rPr lang="en-GB" dirty="0"/>
              <a:t>Network which allows clients to access servers.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29</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pic>
        <p:nvPicPr>
          <p:cNvPr id="3" name="Picture 2"/>
          <p:cNvPicPr>
            <a:picLocks noChangeAspect="1"/>
          </p:cNvPicPr>
          <p:nvPr/>
        </p:nvPicPr>
        <p:blipFill>
          <a:blip r:embed="rId3"/>
          <a:stretch>
            <a:fillRect/>
          </a:stretch>
        </p:blipFill>
        <p:spPr>
          <a:xfrm>
            <a:off x="1524000" y="2946210"/>
            <a:ext cx="9144000" cy="965579"/>
          </a:xfrm>
          <a:prstGeom prst="rect">
            <a:avLst/>
          </a:prstGeom>
        </p:spPr>
      </p:pic>
    </p:spTree>
    <p:extLst>
      <p:ext uri="{BB962C8B-B14F-4D97-AF65-F5344CB8AC3E}">
        <p14:creationId xmlns:p14="http://schemas.microsoft.com/office/powerpoint/2010/main" val="37720179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Client–server pattern</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6396853"/>
              </p:ext>
            </p:extLst>
          </p:nvPr>
        </p:nvGraphicFramePr>
        <p:xfrm>
          <a:off x="609600" y="1310185"/>
          <a:ext cx="10972800" cy="5046166"/>
        </p:xfrm>
        <a:graphic>
          <a:graphicData uri="http://schemas.openxmlformats.org/drawingml/2006/table">
            <a:tbl>
              <a:tblPr firstRow="1" bandRow="1">
                <a:tableStyleId>{5C22544A-7EE6-4342-B048-85BDC9FD1C3A}</a:tableStyleId>
              </a:tblPr>
              <a:tblGrid>
                <a:gridCol w="2777318"/>
                <a:gridCol w="8195482"/>
              </a:tblGrid>
              <a:tr h="444355">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a:t>
                      </a:r>
                      <a:r>
                        <a:rPr lang="en-GB" sz="1400" b="1" dirty="0" smtClean="0">
                          <a:solidFill>
                            <a:srgbClr val="000000"/>
                          </a:solidFill>
                          <a:latin typeface="Helvetica"/>
                          <a:ea typeface="Times New Roman"/>
                          <a:cs typeface="Helvetica"/>
                        </a:rPr>
                        <a:t>server</a:t>
                      </a:r>
                      <a:endParaRPr lang="en-GB" sz="1400" b="1" dirty="0">
                        <a:solidFill>
                          <a:srgbClr val="000000"/>
                        </a:solidFill>
                        <a:latin typeface="Helvetica"/>
                        <a:ea typeface="Times New Roman"/>
                        <a:cs typeface="Helvetica"/>
                      </a:endParaRPr>
                    </a:p>
                  </a:txBody>
                  <a:tcPr marL="68580" marR="68580" marT="0" marB="0"/>
                </a:tc>
              </a:tr>
              <a:tr h="1022625">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tr>
              <a:tr h="51131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smtClean="0">
                          <a:solidFill>
                            <a:srgbClr val="000000"/>
                          </a:solidFill>
                          <a:latin typeface="Helvetica"/>
                          <a:ea typeface="Times New Roman"/>
                          <a:cs typeface="Helvetica"/>
                        </a:rPr>
                        <a:t>Example </a:t>
                      </a:r>
                      <a:r>
                        <a:rPr lang="en-GB" sz="1600" dirty="0">
                          <a:solidFill>
                            <a:srgbClr val="000000"/>
                          </a:solidFill>
                          <a:latin typeface="Helvetica"/>
                          <a:ea typeface="Times New Roman"/>
                          <a:cs typeface="Helvetica"/>
                        </a:rPr>
                        <a:t>of a film and video/DVD library organized as a client–server </a:t>
                      </a:r>
                      <a:r>
                        <a:rPr lang="en-GB" sz="1600" dirty="0" smtClean="0">
                          <a:solidFill>
                            <a:srgbClr val="000000"/>
                          </a:solidFill>
                          <a:latin typeface="Helvetica"/>
                          <a:ea typeface="Times New Roman"/>
                          <a:cs typeface="Helvetica"/>
                        </a:rPr>
                        <a:t>system</a:t>
                      </a:r>
                      <a:r>
                        <a:rPr lang="en-GB" sz="1600" baseline="0" dirty="0" smtClean="0">
                          <a:solidFill>
                            <a:srgbClr val="000000"/>
                          </a:solidFill>
                          <a:latin typeface="Helvetica"/>
                          <a:ea typeface="Times New Roman"/>
                          <a:cs typeface="Helvetica"/>
                        </a:rPr>
                        <a:t> in the next slide</a:t>
                      </a:r>
                      <a:endParaRPr lang="en-GB" sz="1600" dirty="0">
                        <a:solidFill>
                          <a:srgbClr val="000000"/>
                        </a:solidFill>
                        <a:latin typeface="Helvetica"/>
                        <a:ea typeface="Times New Roman"/>
                        <a:cs typeface="Helvetica"/>
                      </a:endParaRPr>
                    </a:p>
                  </a:txBody>
                  <a:tcPr marL="68580" marR="68580" marT="0" marB="0"/>
                </a:tc>
              </a:tr>
              <a:tr h="766968">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tr>
              <a:tr h="1022625">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tr>
              <a:tr h="1278281">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r>
                        <a:rPr lang="en-GB" sz="1600" dirty="0" smtClean="0">
                          <a:solidFill>
                            <a:srgbClr val="000000"/>
                          </a:solidFill>
                          <a:latin typeface="Helvetica"/>
                          <a:ea typeface="Times New Roman"/>
                          <a:cs typeface="Helvetica"/>
                        </a:rPr>
                        <a:t>.</a:t>
                      </a:r>
                      <a:endParaRPr lang="en-GB" sz="16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30</a:t>
            </a:fld>
            <a:endParaRPr lang="en-US"/>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4707000" y="0"/>
              <a:ext cx="3686400" cy="3981960"/>
            </p14:xfrm>
          </p:contentPart>
        </mc:Choice>
        <mc:Fallback>
          <p:pic>
            <p:nvPicPr>
              <p:cNvPr id="3" name="Ink 2"/>
              <p:cNvPicPr/>
              <p:nvPr/>
            </p:nvPicPr>
            <p:blipFill>
              <a:blip r:embed="rId3"/>
              <a:stretch>
                <a:fillRect/>
              </a:stretch>
            </p:blipFill>
            <p:spPr>
              <a:xfrm>
                <a:off x="4703760" y="-6120"/>
                <a:ext cx="3695760" cy="3994200"/>
              </a:xfrm>
              <a:prstGeom prst="rect">
                <a:avLst/>
              </a:prstGeom>
            </p:spPr>
          </p:pic>
        </mc:Fallback>
      </mc:AlternateContent>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client–server architecture for a film library</a:t>
            </a:r>
            <a:r>
              <a:rPr lang="en-GB" dirty="0" smtClean="0"/>
              <a:t> </a:t>
            </a:r>
            <a:endParaRPr lang="en-US" dirty="0"/>
          </a:p>
        </p:txBody>
      </p:sp>
      <p:pic>
        <p:nvPicPr>
          <p:cNvPr id="4" name="Content Placeholder 3" descr="6.11 ClientServerFilmPhoto.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062" r="-1062"/>
              <a:stretch>
                <a:fillRect/>
              </a:stretch>
            </p:blipFill>
          </mc:Choice>
          <mc:Fallback>
            <p:blipFill>
              <a:blip r:embed="rId3"/>
              <a:srcRect l="-1062" r="-1062"/>
              <a:stretch>
                <a:fillRect/>
              </a:stretch>
            </p:blipFill>
          </mc:Fallback>
        </mc:AlternateContent>
        <p:spPr>
          <a:xfrm>
            <a:off x="2346014" y="1775831"/>
            <a:ext cx="7203898" cy="3961866"/>
          </a:xfrm>
        </p:spPr>
      </p:pic>
      <p:sp>
        <p:nvSpPr>
          <p:cNvPr id="5" name="Slide Number Placeholder 4"/>
          <p:cNvSpPr>
            <a:spLocks noGrp="1"/>
          </p:cNvSpPr>
          <p:nvPr>
            <p:ph type="sldNum" sz="quarter" idx="12"/>
          </p:nvPr>
        </p:nvSpPr>
        <p:spPr/>
        <p:txBody>
          <a:bodyPr/>
          <a:lstStyle/>
          <a:p>
            <a:fld id="{EC33B370-F672-B743-B3AF-248A63C17270}" type="slidenum">
              <a:rPr lang="en-US" smtClean="0"/>
              <a:pPr/>
              <a:t>31</a:t>
            </a:fld>
            <a:endParaRPr lang="en-US"/>
          </a:p>
        </p:txBody>
      </p:sp>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2122560" y="1135800"/>
              <a:ext cx="9775800" cy="5051520"/>
            </p14:xfrm>
          </p:contentPart>
        </mc:Choice>
        <mc:Fallback>
          <p:pic>
            <p:nvPicPr>
              <p:cNvPr id="3" name="Ink 2"/>
              <p:cNvPicPr/>
              <p:nvPr/>
            </p:nvPicPr>
            <p:blipFill>
              <a:blip r:embed="rId5"/>
              <a:stretch>
                <a:fillRect/>
              </a:stretch>
            </p:blipFill>
            <p:spPr>
              <a:xfrm>
                <a:off x="2115000" y="1128240"/>
                <a:ext cx="9787680" cy="5064480"/>
              </a:xfrm>
              <a:prstGeom prst="rect">
                <a:avLst/>
              </a:prstGeom>
            </p:spPr>
          </p:pic>
        </mc:Fallback>
      </mc:AlternateContent>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smtClean="0"/>
              <a:t>Peer-to-Peer (P2P) Architecture</a:t>
            </a:r>
            <a:endParaRPr lang="en-GB" dirty="0"/>
          </a:p>
        </p:txBody>
      </p:sp>
      <p:sp>
        <p:nvSpPr>
          <p:cNvPr id="16387" name="Rectangle 3"/>
          <p:cNvSpPr>
            <a:spLocks noGrp="1" noChangeArrowheads="1"/>
          </p:cNvSpPr>
          <p:nvPr>
            <p:ph idx="1"/>
          </p:nvPr>
        </p:nvSpPr>
        <p:spPr>
          <a:noFill/>
          <a:ln/>
        </p:spPr>
        <p:txBody>
          <a:bodyPr lIns="90487" tIns="44450" rIns="90487" bIns="44450"/>
          <a:lstStyle/>
          <a:p>
            <a:pPr>
              <a:lnSpc>
                <a:spcPct val="90000"/>
              </a:lnSpc>
            </a:pPr>
            <a:r>
              <a:rPr lang="en-US" dirty="0"/>
              <a:t>Peer-to-peer architecture (P2P architecture) is a commonly used computer networking architecture in which each workstation, or node, has the same capabilities and </a:t>
            </a:r>
            <a:r>
              <a:rPr lang="en-US" dirty="0" smtClean="0"/>
              <a:t>responsibilities</a:t>
            </a:r>
          </a:p>
          <a:p>
            <a:pPr>
              <a:lnSpc>
                <a:spcPct val="90000"/>
              </a:lnSpc>
            </a:pPr>
            <a:r>
              <a:rPr lang="en-US" dirty="0" smtClean="0"/>
              <a:t>It </a:t>
            </a:r>
            <a:r>
              <a:rPr lang="en-US" dirty="0"/>
              <a:t>is often compared </a:t>
            </a:r>
            <a:r>
              <a:rPr lang="en-US" dirty="0" smtClean="0"/>
              <a:t>to </a:t>
            </a:r>
            <a:r>
              <a:rPr lang="en-US" dirty="0"/>
              <a:t>the classic client/server architecture, in which some computers are dedicated to serving others.</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32</a:t>
            </a:fld>
            <a:endParaRPr lang="en-US"/>
          </a:p>
        </p:txBody>
      </p:sp>
    </p:spTree>
    <p:extLst>
      <p:ext uri="{BB962C8B-B14F-4D97-AF65-F5344CB8AC3E}">
        <p14:creationId xmlns:p14="http://schemas.microsoft.com/office/powerpoint/2010/main" val="80338788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smtClean="0"/>
              <a:t>Peer-to-Peer (P2P) Architecture</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33</a:t>
            </a:fld>
            <a:endParaRPr lang="en-US"/>
          </a:p>
        </p:txBody>
      </p:sp>
      <p:pic>
        <p:nvPicPr>
          <p:cNvPr id="3" name="Picture 2"/>
          <p:cNvPicPr>
            <a:picLocks noChangeAspect="1"/>
          </p:cNvPicPr>
          <p:nvPr/>
        </p:nvPicPr>
        <p:blipFill>
          <a:blip r:embed="rId2"/>
          <a:stretch>
            <a:fillRect/>
          </a:stretch>
        </p:blipFill>
        <p:spPr>
          <a:xfrm>
            <a:off x="2943226" y="1245784"/>
            <a:ext cx="5133975" cy="4857750"/>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3679200" y="182520"/>
              <a:ext cx="3436560" cy="2700360"/>
            </p14:xfrm>
          </p:contentPart>
        </mc:Choice>
        <mc:Fallback>
          <p:pic>
            <p:nvPicPr>
              <p:cNvPr id="2" name="Ink 1"/>
              <p:cNvPicPr/>
              <p:nvPr/>
            </p:nvPicPr>
            <p:blipFill>
              <a:blip r:embed="rId4"/>
              <a:stretch>
                <a:fillRect/>
              </a:stretch>
            </p:blipFill>
            <p:spPr>
              <a:xfrm>
                <a:off x="3672720" y="173880"/>
                <a:ext cx="3446280" cy="2715840"/>
              </a:xfrm>
              <a:prstGeom prst="rect">
                <a:avLst/>
              </a:prstGeom>
            </p:spPr>
          </p:pic>
        </mc:Fallback>
      </mc:AlternateContent>
    </p:spTree>
    <p:extLst>
      <p:ext uri="{BB962C8B-B14F-4D97-AF65-F5344CB8AC3E}">
        <p14:creationId xmlns:p14="http://schemas.microsoft.com/office/powerpoint/2010/main" val="397931312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smtClean="0"/>
              <a:t>Multiprocessor Architecture</a:t>
            </a:r>
            <a:endParaRPr lang="en-GB" dirty="0"/>
          </a:p>
        </p:txBody>
      </p:sp>
      <p:sp>
        <p:nvSpPr>
          <p:cNvPr id="16387" name="Rectangle 3"/>
          <p:cNvSpPr>
            <a:spLocks noGrp="1" noChangeArrowheads="1"/>
          </p:cNvSpPr>
          <p:nvPr>
            <p:ph idx="1"/>
          </p:nvPr>
        </p:nvSpPr>
        <p:spPr>
          <a:xfrm>
            <a:off x="609600" y="1417639"/>
            <a:ext cx="11168418" cy="4525963"/>
          </a:xfrm>
          <a:noFill/>
          <a:ln/>
        </p:spPr>
        <p:txBody>
          <a:bodyPr lIns="90487" tIns="44450" rIns="90487" bIns="44450"/>
          <a:lstStyle/>
          <a:p>
            <a:pPr>
              <a:lnSpc>
                <a:spcPct val="90000"/>
              </a:lnSpc>
            </a:pPr>
            <a:r>
              <a:rPr lang="en-GB" dirty="0" smtClean="0"/>
              <a:t>Multiprocessor</a:t>
            </a:r>
          </a:p>
          <a:p>
            <a:pPr lvl="1">
              <a:lnSpc>
                <a:spcPct val="90000"/>
              </a:lnSpc>
            </a:pPr>
            <a:r>
              <a:rPr lang="en-US" dirty="0"/>
              <a:t>A computer system in which two or more CPUs share full access to a common </a:t>
            </a:r>
            <a:r>
              <a:rPr lang="en-US" dirty="0" smtClean="0"/>
              <a:t>RAM</a:t>
            </a:r>
          </a:p>
          <a:p>
            <a:pPr>
              <a:lnSpc>
                <a:spcPct val="90000"/>
              </a:lnSpc>
            </a:pPr>
            <a:r>
              <a:rPr lang="en-US" altLang="zh-TW" dirty="0"/>
              <a:t>In a multiprocessing system, all CPUs may be equal, or some may be reserved for special purposes.</a:t>
            </a:r>
          </a:p>
          <a:p>
            <a:pPr>
              <a:lnSpc>
                <a:spcPct val="90000"/>
              </a:lnSpc>
            </a:pPr>
            <a:r>
              <a:rPr lang="en-US" altLang="zh-TW" dirty="0"/>
              <a:t>A combination of hardware and operating-system software design considerations determine the symmetry</a:t>
            </a:r>
            <a:r>
              <a:rPr lang="en-US" altLang="zh-TW" dirty="0" smtClean="0"/>
              <a:t>.</a:t>
            </a:r>
            <a:endParaRPr lang="en-US" altLang="zh-TW" dirty="0"/>
          </a:p>
          <a:p>
            <a:pPr>
              <a:lnSpc>
                <a:spcPct val="90000"/>
              </a:lnSpc>
            </a:pPr>
            <a:r>
              <a:rPr lang="en-US" altLang="zh-TW" dirty="0"/>
              <a:t>Systems that treat all CPUs equally are called symmetric multiprocessing (</a:t>
            </a:r>
            <a:r>
              <a:rPr lang="en-US" altLang="zh-TW" dirty="0">
                <a:solidFill>
                  <a:srgbClr val="FF3300"/>
                </a:solidFill>
              </a:rPr>
              <a:t>SMP</a:t>
            </a:r>
            <a:r>
              <a:rPr lang="en-US" altLang="zh-TW" dirty="0"/>
              <a:t>) systems.</a:t>
            </a:r>
          </a:p>
          <a:p>
            <a:pPr>
              <a:lnSpc>
                <a:spcPct val="90000"/>
              </a:lnSpc>
            </a:pPr>
            <a:r>
              <a:rPr lang="en-US" altLang="zh-TW" dirty="0"/>
              <a:t>If all CPUs are not equal, system resources may be divided in a number of ways, including asymmetric multiprocessing (</a:t>
            </a:r>
            <a:r>
              <a:rPr lang="en-US" altLang="zh-TW" dirty="0">
                <a:solidFill>
                  <a:srgbClr val="FF3300"/>
                </a:solidFill>
              </a:rPr>
              <a:t>ASMP</a:t>
            </a:r>
            <a:r>
              <a:rPr lang="en-US" altLang="zh-TW" dirty="0"/>
              <a:t>), non-uniform memory access (</a:t>
            </a:r>
            <a:r>
              <a:rPr lang="en-US" altLang="zh-TW" dirty="0">
                <a:solidFill>
                  <a:srgbClr val="FF3300"/>
                </a:solidFill>
              </a:rPr>
              <a:t>NUMA</a:t>
            </a:r>
            <a:r>
              <a:rPr lang="en-US" altLang="zh-TW" dirty="0"/>
              <a:t>) multiprocessing, and clustered multiprocessing. </a:t>
            </a:r>
          </a:p>
          <a:p>
            <a:pPr>
              <a:lnSpc>
                <a:spcPct val="90000"/>
              </a:lnSpc>
            </a:pP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34</a:t>
            </a:fld>
            <a:endParaRPr lang="en-US"/>
          </a:p>
        </p:txBody>
      </p:sp>
    </p:spTree>
    <p:extLst>
      <p:ext uri="{BB962C8B-B14F-4D97-AF65-F5344CB8AC3E}">
        <p14:creationId xmlns:p14="http://schemas.microsoft.com/office/powerpoint/2010/main" val="15447827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smtClean="0"/>
              <a:t>Multiprocessor Architecture</a:t>
            </a:r>
            <a:endParaRPr lang="en-GB" dirty="0"/>
          </a:p>
        </p:txBody>
      </p:sp>
      <p:sp>
        <p:nvSpPr>
          <p:cNvPr id="16387" name="Rectangle 3"/>
          <p:cNvSpPr>
            <a:spLocks noGrp="1" noChangeArrowheads="1"/>
          </p:cNvSpPr>
          <p:nvPr>
            <p:ph idx="1"/>
          </p:nvPr>
        </p:nvSpPr>
        <p:spPr>
          <a:xfrm>
            <a:off x="609600" y="1417639"/>
            <a:ext cx="10663451" cy="4525963"/>
          </a:xfrm>
          <a:noFill/>
          <a:ln/>
        </p:spPr>
        <p:txBody>
          <a:bodyPr lIns="90487" tIns="44450" rIns="90487" bIns="44450"/>
          <a:lstStyle/>
          <a:p>
            <a:pPr>
              <a:lnSpc>
                <a:spcPct val="90000"/>
              </a:lnSpc>
            </a:pPr>
            <a:r>
              <a:rPr lang="en-US" sz="2800" dirty="0"/>
              <a:t>Tightly coupled multiprocessor</a:t>
            </a:r>
          </a:p>
          <a:p>
            <a:pPr lvl="1">
              <a:lnSpc>
                <a:spcPct val="90000"/>
              </a:lnSpc>
            </a:pPr>
            <a:r>
              <a:rPr lang="en-US" sz="2400" dirty="0"/>
              <a:t>A multiprocessor system with central shared memory is classified as shared-memory or tightly coupled multiprocessor.</a:t>
            </a:r>
          </a:p>
          <a:p>
            <a:pPr lvl="1">
              <a:lnSpc>
                <a:spcPct val="90000"/>
              </a:lnSpc>
            </a:pPr>
            <a:r>
              <a:rPr lang="en-US" sz="2400" dirty="0"/>
              <a:t>Each processor have their cache memory along with a common global memory</a:t>
            </a:r>
          </a:p>
          <a:p>
            <a:pPr>
              <a:lnSpc>
                <a:spcPct val="90000"/>
              </a:lnSpc>
            </a:pPr>
            <a:r>
              <a:rPr lang="en-US" sz="2800" dirty="0"/>
              <a:t>Loosely coupled multiprocessor</a:t>
            </a:r>
          </a:p>
          <a:p>
            <a:pPr lvl="1">
              <a:lnSpc>
                <a:spcPct val="90000"/>
              </a:lnSpc>
            </a:pPr>
            <a:r>
              <a:rPr lang="en-US" sz="2400" dirty="0"/>
              <a:t>A multiprocessor system with distributed memory is classified as loosely coupled multiprocessor.</a:t>
            </a:r>
          </a:p>
          <a:p>
            <a:pPr lvl="1">
              <a:lnSpc>
                <a:spcPct val="90000"/>
              </a:lnSpc>
            </a:pPr>
            <a:r>
              <a:rPr lang="en-US" sz="2400" dirty="0"/>
              <a:t>Each processor have their private local memory </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35</a:t>
            </a:fld>
            <a:endParaRPr lang="en-US"/>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317600" y="1830960"/>
              <a:ext cx="4641840" cy="2172960"/>
            </p14:xfrm>
          </p:contentPart>
        </mc:Choice>
        <mc:Fallback>
          <p:pic>
            <p:nvPicPr>
              <p:cNvPr id="2" name="Ink 1"/>
              <p:cNvPicPr/>
              <p:nvPr/>
            </p:nvPicPr>
            <p:blipFill>
              <a:blip r:embed="rId3"/>
              <a:stretch>
                <a:fillRect/>
              </a:stretch>
            </p:blipFill>
            <p:spPr>
              <a:xfrm>
                <a:off x="1314720" y="1827360"/>
                <a:ext cx="4651920" cy="2182320"/>
              </a:xfrm>
              <a:prstGeom prst="rect">
                <a:avLst/>
              </a:prstGeom>
            </p:spPr>
          </p:pic>
        </mc:Fallback>
      </mc:AlternateContent>
    </p:spTree>
    <p:extLst>
      <p:ext uri="{BB962C8B-B14F-4D97-AF65-F5344CB8AC3E}">
        <p14:creationId xmlns:p14="http://schemas.microsoft.com/office/powerpoint/2010/main" val="206098532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smtClean="0"/>
              <a:t>Multiprocessor Architecture</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36</a:t>
            </a:fld>
            <a:endParaRPr lang="en-US"/>
          </a:p>
        </p:txBody>
      </p:sp>
      <p:pic>
        <p:nvPicPr>
          <p:cNvPr id="3" name="Picture 2"/>
          <p:cNvPicPr>
            <a:picLocks noChangeAspect="1"/>
          </p:cNvPicPr>
          <p:nvPr/>
        </p:nvPicPr>
        <p:blipFill>
          <a:blip r:embed="rId2"/>
          <a:stretch>
            <a:fillRect/>
          </a:stretch>
        </p:blipFill>
        <p:spPr>
          <a:xfrm>
            <a:off x="2753578" y="1819275"/>
            <a:ext cx="6345313" cy="3762659"/>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3893760" y="1841760"/>
              <a:ext cx="6329520" cy="4689000"/>
            </p14:xfrm>
          </p:contentPart>
        </mc:Choice>
        <mc:Fallback>
          <p:pic>
            <p:nvPicPr>
              <p:cNvPr id="2" name="Ink 1"/>
              <p:cNvPicPr/>
              <p:nvPr/>
            </p:nvPicPr>
            <p:blipFill>
              <a:blip r:embed="rId4"/>
              <a:stretch>
                <a:fillRect/>
              </a:stretch>
            </p:blipFill>
            <p:spPr>
              <a:xfrm>
                <a:off x="3886920" y="1836000"/>
                <a:ext cx="6345360" cy="4699080"/>
              </a:xfrm>
              <a:prstGeom prst="rect">
                <a:avLst/>
              </a:prstGeom>
            </p:spPr>
          </p:pic>
        </mc:Fallback>
      </mc:AlternateContent>
    </p:spTree>
    <p:extLst>
      <p:ext uri="{BB962C8B-B14F-4D97-AF65-F5344CB8AC3E}">
        <p14:creationId xmlns:p14="http://schemas.microsoft.com/office/powerpoint/2010/main" val="44221751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smtClean="0"/>
              <a:t>Architecture Domain</a:t>
            </a:r>
            <a:endParaRPr lang="en-GB" dirty="0"/>
          </a:p>
        </p:txBody>
      </p:sp>
      <p:sp>
        <p:nvSpPr>
          <p:cNvPr id="16387" name="Rectangle 3"/>
          <p:cNvSpPr>
            <a:spLocks noGrp="1" noChangeArrowheads="1"/>
          </p:cNvSpPr>
          <p:nvPr>
            <p:ph idx="1"/>
          </p:nvPr>
        </p:nvSpPr>
        <p:spPr>
          <a:xfrm>
            <a:off x="609600" y="1417639"/>
            <a:ext cx="10663451" cy="4525963"/>
          </a:xfrm>
          <a:noFill/>
          <a:ln/>
        </p:spPr>
        <p:txBody>
          <a:bodyPr lIns="90487" tIns="44450" rIns="90487" bIns="44450"/>
          <a:lstStyle/>
          <a:p>
            <a:pPr>
              <a:lnSpc>
                <a:spcPct val="90000"/>
              </a:lnSpc>
            </a:pPr>
            <a:r>
              <a:rPr lang="en-US" dirty="0"/>
              <a:t>An </a:t>
            </a:r>
            <a:r>
              <a:rPr lang="en-US" b="1" dirty="0"/>
              <a:t>architecture domain</a:t>
            </a:r>
            <a:r>
              <a:rPr lang="en-US" dirty="0"/>
              <a:t> </a:t>
            </a:r>
            <a:r>
              <a:rPr lang="en-US" dirty="0" smtClean="0"/>
              <a:t>is </a:t>
            </a:r>
            <a:r>
              <a:rPr lang="en-US" dirty="0"/>
              <a:t>a broad view of an enterprise or system. </a:t>
            </a:r>
            <a:endParaRPr lang="en-US" dirty="0" smtClean="0"/>
          </a:p>
          <a:p>
            <a:pPr>
              <a:lnSpc>
                <a:spcPct val="90000"/>
              </a:lnSpc>
            </a:pPr>
            <a:r>
              <a:rPr lang="en-US" dirty="0" smtClean="0"/>
              <a:t>It </a:t>
            </a:r>
            <a:r>
              <a:rPr lang="en-US" dirty="0"/>
              <a:t>is a partial representation of a whole system that addresses several concerns of several stakeholders. </a:t>
            </a:r>
            <a:endParaRPr lang="en-US" dirty="0" smtClean="0"/>
          </a:p>
          <a:p>
            <a:pPr>
              <a:lnSpc>
                <a:spcPct val="90000"/>
              </a:lnSpc>
            </a:pPr>
            <a:r>
              <a:rPr lang="en-US" dirty="0" smtClean="0"/>
              <a:t>It </a:t>
            </a:r>
            <a:r>
              <a:rPr lang="en-US" dirty="0"/>
              <a:t>is a description that hides other views or facets of the system </a:t>
            </a:r>
            <a:r>
              <a:rPr lang="en-US" dirty="0" smtClean="0"/>
              <a:t>described</a:t>
            </a:r>
          </a:p>
          <a:p>
            <a:pPr>
              <a:lnSpc>
                <a:spcPct val="90000"/>
              </a:lnSpc>
            </a:pPr>
            <a:r>
              <a:rPr lang="en-US" dirty="0" smtClean="0"/>
              <a:t>Can be viewed as superset of </a:t>
            </a:r>
          </a:p>
          <a:p>
            <a:pPr lvl="1">
              <a:lnSpc>
                <a:spcPct val="90000"/>
              </a:lnSpc>
            </a:pPr>
            <a:r>
              <a:rPr lang="en-US" dirty="0" smtClean="0"/>
              <a:t>Business architecture</a:t>
            </a:r>
          </a:p>
          <a:p>
            <a:pPr lvl="1">
              <a:lnSpc>
                <a:spcPct val="90000"/>
              </a:lnSpc>
            </a:pPr>
            <a:r>
              <a:rPr lang="en-US" dirty="0" smtClean="0"/>
              <a:t>Data Architecture</a:t>
            </a:r>
          </a:p>
          <a:p>
            <a:pPr lvl="1">
              <a:lnSpc>
                <a:spcPct val="90000"/>
              </a:lnSpc>
            </a:pPr>
            <a:r>
              <a:rPr lang="en-US" dirty="0"/>
              <a:t>Technology Architecture</a:t>
            </a:r>
            <a:endParaRPr lang="en-US" dirty="0" smtClean="0"/>
          </a:p>
          <a:p>
            <a:pPr lvl="1">
              <a:lnSpc>
                <a:spcPct val="90000"/>
              </a:lnSpc>
            </a:pPr>
            <a:r>
              <a:rPr lang="en-US" dirty="0" smtClean="0"/>
              <a:t>Applications Architecture</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37</a:t>
            </a:fld>
            <a:endParaRPr lang="en-US"/>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717840" y="3678840"/>
              <a:ext cx="4455720" cy="1612800"/>
            </p14:xfrm>
          </p:contentPart>
        </mc:Choice>
        <mc:Fallback>
          <p:pic>
            <p:nvPicPr>
              <p:cNvPr id="2" name="Ink 1"/>
              <p:cNvPicPr/>
              <p:nvPr/>
            </p:nvPicPr>
            <p:blipFill>
              <a:blip r:embed="rId3"/>
              <a:stretch>
                <a:fillRect/>
              </a:stretch>
            </p:blipFill>
            <p:spPr>
              <a:xfrm>
                <a:off x="710640" y="3674880"/>
                <a:ext cx="4468680" cy="1623960"/>
              </a:xfrm>
              <a:prstGeom prst="rect">
                <a:avLst/>
              </a:prstGeom>
            </p:spPr>
          </p:pic>
        </mc:Fallback>
      </mc:AlternateContent>
    </p:spTree>
    <p:extLst>
      <p:ext uri="{BB962C8B-B14F-4D97-AF65-F5344CB8AC3E}">
        <p14:creationId xmlns:p14="http://schemas.microsoft.com/office/powerpoint/2010/main" val="154495164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smtClean="0"/>
              <a:t>Architecture Domain</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38</a:t>
            </a:fld>
            <a:endParaRPr lang="en-US"/>
          </a:p>
        </p:txBody>
      </p:sp>
      <p:graphicFrame>
        <p:nvGraphicFramePr>
          <p:cNvPr id="5" name="Object 5"/>
          <p:cNvGraphicFramePr>
            <a:graphicFrameLocks noChangeAspect="1"/>
          </p:cNvGraphicFramePr>
          <p:nvPr>
            <p:extLst>
              <p:ext uri="{D42A27DB-BD31-4B8C-83A1-F6EECF244321}">
                <p14:modId xmlns:p14="http://schemas.microsoft.com/office/powerpoint/2010/main" val="1885193064"/>
              </p:ext>
            </p:extLst>
          </p:nvPr>
        </p:nvGraphicFramePr>
        <p:xfrm>
          <a:off x="3137848" y="1560262"/>
          <a:ext cx="4996218" cy="4653465"/>
        </p:xfrm>
        <a:graphic>
          <a:graphicData uri="http://schemas.openxmlformats.org/presentationml/2006/ole">
            <mc:AlternateContent xmlns:mc="http://schemas.openxmlformats.org/markup-compatibility/2006">
              <mc:Choice xmlns:v="urn:schemas-microsoft-com:vml" Requires="v">
                <p:oleObj spid="_x0000_s2052" name="Photo Editor Photo" r:id="rId3" imgW="3772227" imgH="3513124" progId="MSPhotoEd.3">
                  <p:embed/>
                </p:oleObj>
              </mc:Choice>
              <mc:Fallback>
                <p:oleObj name="Photo Editor Photo" r:id="rId3" imgW="3772227" imgH="3513124" progId="MSPhotoEd.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7848" y="1560262"/>
                        <a:ext cx="4996218" cy="4653465"/>
                      </a:xfrm>
                      <a:prstGeom prst="rect">
                        <a:avLst/>
                      </a:prstGeom>
                      <a:noFill/>
                      <a:ln>
                        <a:noFill/>
                      </a:ln>
                      <a:effectLst/>
                    </p:spPr>
                  </p:pic>
                </p:oleObj>
              </mc:Fallback>
            </mc:AlternateContent>
          </a:graphicData>
        </a:graphic>
      </p:graphicFrame>
      <mc:AlternateContent xmlns:mc="http://schemas.openxmlformats.org/markup-compatibility/2006">
        <mc:Choice xmlns:p14="http://schemas.microsoft.com/office/powerpoint/2010/main" Requires="p14">
          <p:contentPart p14:bwMode="auto" r:id="rId5">
            <p14:nvContentPartPr>
              <p14:cNvPr id="2" name="Ink 1"/>
              <p14:cNvContentPartPr/>
              <p14:nvPr/>
            </p14:nvContentPartPr>
            <p14:xfrm>
              <a:off x="6459840" y="821880"/>
              <a:ext cx="5485680" cy="5153040"/>
            </p14:xfrm>
          </p:contentPart>
        </mc:Choice>
        <mc:Fallback>
          <p:pic>
            <p:nvPicPr>
              <p:cNvPr id="2" name="Ink 1"/>
              <p:cNvPicPr/>
              <p:nvPr/>
            </p:nvPicPr>
            <p:blipFill>
              <a:blip r:embed="rId6"/>
              <a:stretch>
                <a:fillRect/>
              </a:stretch>
            </p:blipFill>
            <p:spPr>
              <a:xfrm>
                <a:off x="6454080" y="813600"/>
                <a:ext cx="5495760" cy="5170680"/>
              </a:xfrm>
              <a:prstGeom prst="rect">
                <a:avLst/>
              </a:prstGeom>
            </p:spPr>
          </p:pic>
        </mc:Fallback>
      </mc:AlternateContent>
    </p:spTree>
    <p:extLst>
      <p:ext uri="{BB962C8B-B14F-4D97-AF65-F5344CB8AC3E}">
        <p14:creationId xmlns:p14="http://schemas.microsoft.com/office/powerpoint/2010/main" val="66287106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smtClean="0"/>
              <a:t>Architecture Domain</a:t>
            </a:r>
            <a:endParaRPr lang="en-GB" dirty="0"/>
          </a:p>
        </p:txBody>
      </p:sp>
      <p:sp>
        <p:nvSpPr>
          <p:cNvPr id="16387" name="Rectangle 3"/>
          <p:cNvSpPr>
            <a:spLocks noGrp="1" noChangeArrowheads="1"/>
          </p:cNvSpPr>
          <p:nvPr>
            <p:ph idx="1"/>
          </p:nvPr>
        </p:nvSpPr>
        <p:spPr>
          <a:xfrm>
            <a:off x="368490" y="1417639"/>
            <a:ext cx="11641540" cy="4505489"/>
          </a:xfrm>
          <a:noFill/>
          <a:ln/>
        </p:spPr>
        <p:txBody>
          <a:bodyPr lIns="90487" tIns="44450" rIns="90487" bIns="44450"/>
          <a:lstStyle/>
          <a:p>
            <a:pPr>
              <a:lnSpc>
                <a:spcPct val="90000"/>
              </a:lnSpc>
            </a:pPr>
            <a:r>
              <a:rPr lang="en-US" dirty="0" smtClean="0"/>
              <a:t>Business Architecture</a:t>
            </a:r>
          </a:p>
          <a:p>
            <a:pPr lvl="1">
              <a:lnSpc>
                <a:spcPct val="90000"/>
              </a:lnSpc>
            </a:pPr>
            <a:r>
              <a:rPr lang="en-US" dirty="0" smtClean="0"/>
              <a:t>The </a:t>
            </a:r>
            <a:r>
              <a:rPr lang="en-US" dirty="0"/>
              <a:t>structure and </a:t>
            </a:r>
            <a:r>
              <a:rPr lang="en-US" dirty="0" smtClean="0"/>
              <a:t>behavior </a:t>
            </a:r>
            <a:r>
              <a:rPr lang="en-US" dirty="0"/>
              <a:t>of a business system (not necessarily related to computers</a:t>
            </a:r>
            <a:r>
              <a:rPr lang="en-US" dirty="0" smtClean="0"/>
              <a:t>).</a:t>
            </a:r>
          </a:p>
          <a:p>
            <a:pPr lvl="1">
              <a:lnSpc>
                <a:spcPct val="90000"/>
              </a:lnSpc>
            </a:pPr>
            <a:r>
              <a:rPr lang="en-US" dirty="0" smtClean="0"/>
              <a:t>Covers </a:t>
            </a:r>
            <a:r>
              <a:rPr lang="en-US" dirty="0"/>
              <a:t>business goals, business functions or capabilities, business processes and roles etc. </a:t>
            </a:r>
            <a:endParaRPr lang="en-US" dirty="0" smtClean="0"/>
          </a:p>
          <a:p>
            <a:pPr>
              <a:lnSpc>
                <a:spcPct val="90000"/>
              </a:lnSpc>
            </a:pPr>
            <a:r>
              <a:rPr lang="en-US" dirty="0" smtClean="0"/>
              <a:t>Data Architecture</a:t>
            </a:r>
          </a:p>
          <a:p>
            <a:pPr lvl="1">
              <a:lnSpc>
                <a:spcPct val="90000"/>
              </a:lnSpc>
            </a:pPr>
            <a:r>
              <a:rPr lang="en-US" dirty="0" smtClean="0"/>
              <a:t>The </a:t>
            </a:r>
            <a:r>
              <a:rPr lang="en-US" dirty="0"/>
              <a:t>data structures used by a business and/or its applications. </a:t>
            </a:r>
            <a:endParaRPr lang="en-US" dirty="0" smtClean="0"/>
          </a:p>
          <a:p>
            <a:pPr lvl="1">
              <a:lnSpc>
                <a:spcPct val="90000"/>
              </a:lnSpc>
            </a:pPr>
            <a:r>
              <a:rPr lang="en-US" dirty="0" smtClean="0"/>
              <a:t>Descriptions </a:t>
            </a:r>
            <a:r>
              <a:rPr lang="en-US" dirty="0"/>
              <a:t>of data stores, data groups and data items. </a:t>
            </a:r>
          </a:p>
          <a:p>
            <a:pPr lvl="1">
              <a:lnSpc>
                <a:spcPct val="90000"/>
              </a:lnSpc>
            </a:pPr>
            <a:r>
              <a:rPr lang="en-US" dirty="0" smtClean="0"/>
              <a:t>Mappings of those data artifacts to data qualities, applications, locations etc.</a:t>
            </a:r>
          </a:p>
          <a:p>
            <a:pPr>
              <a:lnSpc>
                <a:spcPct val="90000"/>
              </a:lnSpc>
            </a:pPr>
            <a:r>
              <a:rPr lang="en-US" dirty="0"/>
              <a:t>Technology Architecture</a:t>
            </a:r>
          </a:p>
          <a:p>
            <a:pPr lvl="1">
              <a:lnSpc>
                <a:spcPct val="90000"/>
              </a:lnSpc>
            </a:pPr>
            <a:r>
              <a:rPr lang="en-US" dirty="0"/>
              <a:t>The structure and behavior of the IT infrastructure. </a:t>
            </a:r>
          </a:p>
          <a:p>
            <a:pPr lvl="1">
              <a:lnSpc>
                <a:spcPct val="90000"/>
              </a:lnSpc>
            </a:pPr>
            <a:r>
              <a:rPr lang="en-US" dirty="0"/>
              <a:t>Covers the client and server nodes of the hardware configuration, the infrastructure applications that run on them, the infrastructure services they offer to applications, the protocols and networks that connect applications and nodes.</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39</a:t>
            </a:fld>
            <a:endParaRPr lang="en-US"/>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6717240" y="2028960"/>
              <a:ext cx="3979800" cy="221040"/>
            </p14:xfrm>
          </p:contentPart>
        </mc:Choice>
        <mc:Fallback>
          <p:pic>
            <p:nvPicPr>
              <p:cNvPr id="2" name="Ink 1"/>
              <p:cNvPicPr/>
              <p:nvPr/>
            </p:nvPicPr>
            <p:blipFill>
              <a:blip r:embed="rId3"/>
              <a:stretch>
                <a:fillRect/>
              </a:stretch>
            </p:blipFill>
            <p:spPr>
              <a:xfrm>
                <a:off x="6713280" y="2025000"/>
                <a:ext cx="3991680" cy="229320"/>
              </a:xfrm>
              <a:prstGeom prst="rect">
                <a:avLst/>
              </a:prstGeom>
            </p:spPr>
          </p:pic>
        </mc:Fallback>
      </mc:AlternateContent>
    </p:spTree>
    <p:extLst>
      <p:ext uri="{BB962C8B-B14F-4D97-AF65-F5344CB8AC3E}">
        <p14:creationId xmlns:p14="http://schemas.microsoft.com/office/powerpoint/2010/main" val="50210946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Software architecture</a:t>
            </a:r>
          </a:p>
        </p:txBody>
      </p:sp>
      <p:sp>
        <p:nvSpPr>
          <p:cNvPr id="44035" name="Rectangle 3"/>
          <p:cNvSpPr>
            <a:spLocks noGrp="1" noChangeArrowheads="1"/>
          </p:cNvSpPr>
          <p:nvPr>
            <p:ph idx="1"/>
          </p:nvPr>
        </p:nvSpPr>
        <p:spPr>
          <a:xfrm>
            <a:off x="609599" y="1600201"/>
            <a:ext cx="11127475" cy="4525963"/>
          </a:xfrm>
        </p:spPr>
        <p:txBody>
          <a:bodyPr/>
          <a:lstStyle/>
          <a:p>
            <a:r>
              <a:rPr lang="en-GB" dirty="0"/>
              <a:t>The design process for identifying the sub-systems making up a system and the framework for sub-system control and </a:t>
            </a:r>
            <a:r>
              <a:rPr lang="en-GB" dirty="0" smtClean="0"/>
              <a:t>communication</a:t>
            </a:r>
            <a:endParaRPr lang="en-GB" i="1" dirty="0"/>
          </a:p>
          <a:p>
            <a:r>
              <a:rPr lang="en-GB" dirty="0"/>
              <a:t>The output of this design process is a description of the</a:t>
            </a:r>
            <a:r>
              <a:rPr lang="en-GB" i="1" dirty="0"/>
              <a:t> </a:t>
            </a:r>
            <a:r>
              <a:rPr lang="en-GB" dirty="0">
                <a:solidFill>
                  <a:schemeClr val="tx1"/>
                </a:solidFill>
              </a:rPr>
              <a:t>software architecture</a:t>
            </a:r>
            <a:r>
              <a:rPr lang="en-GB" dirty="0" smtClean="0">
                <a:solidFill>
                  <a:schemeClr val="tx1"/>
                </a:solidFill>
              </a:rPr>
              <a:t>.</a:t>
            </a:r>
          </a:p>
          <a:p>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4</a:t>
            </a:fld>
            <a:endParaRPr lang="en-US"/>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267360" y="1934280"/>
              <a:ext cx="7954560" cy="4571280"/>
            </p14:xfrm>
          </p:contentPart>
        </mc:Choice>
        <mc:Fallback xmlns="">
          <p:pic>
            <p:nvPicPr>
              <p:cNvPr id="2" name="Ink 1"/>
              <p:cNvPicPr/>
              <p:nvPr/>
            </p:nvPicPr>
            <p:blipFill>
              <a:blip r:embed="rId3"/>
              <a:stretch>
                <a:fillRect/>
              </a:stretch>
            </p:blipFill>
            <p:spPr>
              <a:xfrm>
                <a:off x="3261960" y="1926000"/>
                <a:ext cx="7963920" cy="4587480"/>
              </a:xfrm>
              <a:prstGeom prst="rect">
                <a:avLst/>
              </a:prstGeom>
            </p:spPr>
          </p:pic>
        </mc:Fallback>
      </mc:AlternateContent>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smtClean="0"/>
              <a:t>Architecture Domain</a:t>
            </a:r>
            <a:endParaRPr lang="en-GB" dirty="0"/>
          </a:p>
        </p:txBody>
      </p:sp>
      <p:sp>
        <p:nvSpPr>
          <p:cNvPr id="16387" name="Rectangle 3"/>
          <p:cNvSpPr>
            <a:spLocks noGrp="1" noChangeArrowheads="1"/>
          </p:cNvSpPr>
          <p:nvPr>
            <p:ph idx="1"/>
          </p:nvPr>
        </p:nvSpPr>
        <p:spPr>
          <a:xfrm>
            <a:off x="609600" y="1417639"/>
            <a:ext cx="11127475" cy="4938712"/>
          </a:xfrm>
          <a:noFill/>
          <a:ln/>
        </p:spPr>
        <p:txBody>
          <a:bodyPr lIns="90487" tIns="44450" rIns="90487" bIns="44450"/>
          <a:lstStyle/>
          <a:p>
            <a:pPr>
              <a:lnSpc>
                <a:spcPct val="90000"/>
              </a:lnSpc>
            </a:pPr>
            <a:r>
              <a:rPr lang="en-US" dirty="0" smtClean="0"/>
              <a:t>Application Architecture</a:t>
            </a:r>
          </a:p>
          <a:p>
            <a:pPr lvl="1">
              <a:lnSpc>
                <a:spcPct val="90000"/>
              </a:lnSpc>
            </a:pPr>
            <a:r>
              <a:rPr lang="en-US" sz="2400" dirty="0"/>
              <a:t>The structure and </a:t>
            </a:r>
            <a:r>
              <a:rPr lang="en-US" sz="2400" dirty="0" smtClean="0"/>
              <a:t>behavior </a:t>
            </a:r>
            <a:r>
              <a:rPr lang="en-US" sz="2400" dirty="0"/>
              <a:t>of applications used in a business, focused on how they interact with each other and with </a:t>
            </a:r>
            <a:r>
              <a:rPr lang="en-US" sz="2400" dirty="0" smtClean="0"/>
              <a:t>users.</a:t>
            </a:r>
          </a:p>
          <a:p>
            <a:pPr lvl="1">
              <a:lnSpc>
                <a:spcPct val="90000"/>
              </a:lnSpc>
            </a:pPr>
            <a:r>
              <a:rPr lang="en-US" sz="2400" dirty="0"/>
              <a:t>In general, application architecture defines how applications interact with middleware, databases and other applications. </a:t>
            </a:r>
            <a:endParaRPr lang="en-US" sz="2400" dirty="0" smtClean="0"/>
          </a:p>
          <a:p>
            <a:pPr lvl="1">
              <a:lnSpc>
                <a:spcPct val="90000"/>
              </a:lnSpc>
            </a:pPr>
            <a:r>
              <a:rPr lang="en-US" sz="2400" dirty="0" smtClean="0"/>
              <a:t>Application </a:t>
            </a:r>
            <a:r>
              <a:rPr lang="en-US" sz="2400" dirty="0"/>
              <a:t>architectures usually follow software design </a:t>
            </a:r>
            <a:r>
              <a:rPr lang="en-US" sz="2400" dirty="0" smtClean="0"/>
              <a:t>principles</a:t>
            </a:r>
          </a:p>
          <a:p>
            <a:pPr lvl="1">
              <a:lnSpc>
                <a:spcPct val="90000"/>
              </a:lnSpc>
            </a:pPr>
            <a:r>
              <a:rPr lang="en-US" sz="2400" dirty="0"/>
              <a:t>Larger software publishers, including Microsoft, typically issue application architecture guidelines to help third-party developers create applications for their platform. </a:t>
            </a:r>
            <a:endParaRPr lang="en-US" sz="2400" dirty="0" smtClean="0"/>
          </a:p>
          <a:p>
            <a:pPr lvl="1">
              <a:lnSpc>
                <a:spcPct val="90000"/>
              </a:lnSpc>
            </a:pPr>
            <a:r>
              <a:rPr lang="en-US" sz="2400" dirty="0" smtClean="0"/>
              <a:t>In </a:t>
            </a:r>
            <a:r>
              <a:rPr lang="en-US" sz="2400" dirty="0"/>
              <a:t>its case, Microsoft offers an Azure Application Architecture Guide to help developers producing cloud applications for Microsoft Azure public cloud computing platform.</a:t>
            </a:r>
            <a:endParaRPr lang="en-US" sz="2400" dirty="0" smtClean="0"/>
          </a:p>
        </p:txBody>
      </p:sp>
      <p:sp>
        <p:nvSpPr>
          <p:cNvPr id="4" name="Slide Number Placeholder 3"/>
          <p:cNvSpPr>
            <a:spLocks noGrp="1"/>
          </p:cNvSpPr>
          <p:nvPr>
            <p:ph type="sldNum" sz="quarter" idx="12"/>
          </p:nvPr>
        </p:nvSpPr>
        <p:spPr/>
        <p:txBody>
          <a:bodyPr/>
          <a:lstStyle/>
          <a:p>
            <a:fld id="{EC33B370-F672-B743-B3AF-248A63C17270}" type="slidenum">
              <a:rPr lang="en-US" smtClean="0"/>
              <a:pPr/>
              <a:t>40</a:t>
            </a:fld>
            <a:endParaRPr lang="en-US"/>
          </a:p>
        </p:txBody>
      </p:sp>
    </p:spTree>
    <p:extLst>
      <p:ext uri="{BB962C8B-B14F-4D97-AF65-F5344CB8AC3E}">
        <p14:creationId xmlns:p14="http://schemas.microsoft.com/office/powerpoint/2010/main" val="352617865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smtClean="0"/>
              <a:t>Architecture Domain</a:t>
            </a:r>
            <a:endParaRPr lang="en-GB" dirty="0"/>
          </a:p>
        </p:txBody>
      </p:sp>
      <p:sp>
        <p:nvSpPr>
          <p:cNvPr id="16387" name="Rectangle 3"/>
          <p:cNvSpPr>
            <a:spLocks noGrp="1" noChangeArrowheads="1"/>
          </p:cNvSpPr>
          <p:nvPr>
            <p:ph idx="1"/>
          </p:nvPr>
        </p:nvSpPr>
        <p:spPr>
          <a:xfrm>
            <a:off x="609600" y="1417639"/>
            <a:ext cx="10663451" cy="4525963"/>
          </a:xfrm>
          <a:noFill/>
          <a:ln/>
        </p:spPr>
        <p:txBody>
          <a:bodyPr lIns="90487" tIns="44450" rIns="90487" bIns="44450"/>
          <a:lstStyle/>
          <a:p>
            <a:pPr marL="0" indent="0">
              <a:lnSpc>
                <a:spcPct val="90000"/>
              </a:lnSpc>
              <a:buNone/>
            </a:pPr>
            <a:r>
              <a:rPr lang="en-US" dirty="0" smtClean="0"/>
              <a:t>Application Architecture:</a:t>
            </a:r>
          </a:p>
          <a:p>
            <a:pPr>
              <a:lnSpc>
                <a:spcPct val="90000"/>
              </a:lnSpc>
            </a:pPr>
            <a:r>
              <a:rPr lang="en-US" dirty="0" smtClean="0"/>
              <a:t>Similarly</a:t>
            </a:r>
            <a:r>
              <a:rPr lang="en-US" dirty="0"/>
              <a:t>, the Object Management Group (OMG), a standards consortium of vendors, end-users, academic institutions and government agencies, operates multiple task forces to develop enterprise integration </a:t>
            </a:r>
            <a:r>
              <a:rPr lang="en-US" dirty="0" smtClean="0"/>
              <a:t>standards.</a:t>
            </a:r>
          </a:p>
          <a:p>
            <a:pPr>
              <a:lnSpc>
                <a:spcPct val="90000"/>
              </a:lnSpc>
            </a:pPr>
            <a:r>
              <a:rPr lang="en-US" dirty="0" smtClean="0"/>
              <a:t>OMG’s </a:t>
            </a:r>
            <a:r>
              <a:rPr lang="en-US" dirty="0"/>
              <a:t>modeling standards include the Unified Modeling Language (UML) and the Model Driven Architecture</a:t>
            </a:r>
            <a:r>
              <a:rPr lang="en-US" dirty="0" smtClean="0"/>
              <a:t>.</a:t>
            </a:r>
            <a:endParaRPr lang="en-US" dirty="0"/>
          </a:p>
          <a:p>
            <a:pPr>
              <a:lnSpc>
                <a:spcPct val="90000"/>
              </a:lnSpc>
            </a:pPr>
            <a:r>
              <a:rPr lang="en-US" dirty="0"/>
              <a:t>Overall, application architecture helps IT and business planners work together so that the right technical solutions are available to meet the business objectives. More specifically, application architecture:</a:t>
            </a:r>
            <a:endParaRPr lang="en-US" dirty="0" smtClean="0"/>
          </a:p>
        </p:txBody>
      </p:sp>
      <p:sp>
        <p:nvSpPr>
          <p:cNvPr id="4" name="Slide Number Placeholder 3"/>
          <p:cNvSpPr>
            <a:spLocks noGrp="1"/>
          </p:cNvSpPr>
          <p:nvPr>
            <p:ph type="sldNum" sz="quarter" idx="12"/>
          </p:nvPr>
        </p:nvSpPr>
        <p:spPr/>
        <p:txBody>
          <a:bodyPr/>
          <a:lstStyle/>
          <a:p>
            <a:fld id="{EC33B370-F672-B743-B3AF-248A63C17270}" type="slidenum">
              <a:rPr lang="en-US" smtClean="0"/>
              <a:pPr/>
              <a:t>41</a:t>
            </a:fld>
            <a:endParaRPr lang="en-US"/>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423880" y="2277720"/>
              <a:ext cx="8783280" cy="1492560"/>
            </p14:xfrm>
          </p:contentPart>
        </mc:Choice>
        <mc:Fallback>
          <p:pic>
            <p:nvPicPr>
              <p:cNvPr id="2" name="Ink 1"/>
              <p:cNvPicPr/>
              <p:nvPr/>
            </p:nvPicPr>
            <p:blipFill>
              <a:blip r:embed="rId3"/>
              <a:stretch>
                <a:fillRect/>
              </a:stretch>
            </p:blipFill>
            <p:spPr>
              <a:xfrm>
                <a:off x="2420280" y="2272680"/>
                <a:ext cx="8794800" cy="1505520"/>
              </a:xfrm>
              <a:prstGeom prst="rect">
                <a:avLst/>
              </a:prstGeom>
            </p:spPr>
          </p:pic>
        </mc:Fallback>
      </mc:AlternateContent>
    </p:spTree>
    <p:extLst>
      <p:ext uri="{BB962C8B-B14F-4D97-AF65-F5344CB8AC3E}">
        <p14:creationId xmlns:p14="http://schemas.microsoft.com/office/powerpoint/2010/main" val="425118495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smtClean="0"/>
              <a:t>Architecture Domain</a:t>
            </a:r>
            <a:endParaRPr lang="en-GB" dirty="0"/>
          </a:p>
        </p:txBody>
      </p:sp>
      <p:sp>
        <p:nvSpPr>
          <p:cNvPr id="16387" name="Rectangle 3"/>
          <p:cNvSpPr>
            <a:spLocks noGrp="1" noChangeArrowheads="1"/>
          </p:cNvSpPr>
          <p:nvPr>
            <p:ph idx="1"/>
          </p:nvPr>
        </p:nvSpPr>
        <p:spPr>
          <a:xfrm>
            <a:off x="609600" y="1417639"/>
            <a:ext cx="11209361" cy="4938712"/>
          </a:xfrm>
          <a:noFill/>
          <a:ln/>
        </p:spPr>
        <p:txBody>
          <a:bodyPr lIns="90487" tIns="44450" rIns="90487" bIns="44450"/>
          <a:lstStyle/>
          <a:p>
            <a:pPr marL="0" indent="0">
              <a:lnSpc>
                <a:spcPct val="90000"/>
              </a:lnSpc>
              <a:buNone/>
            </a:pPr>
            <a:r>
              <a:rPr lang="en-US" dirty="0" smtClean="0"/>
              <a:t>Application Architecture:</a:t>
            </a:r>
          </a:p>
          <a:p>
            <a:r>
              <a:rPr lang="en-US" dirty="0" smtClean="0"/>
              <a:t>Reduces </a:t>
            </a:r>
            <a:r>
              <a:rPr lang="en-US" dirty="0"/>
              <a:t>cost by identifying redundancies, such as the use of two </a:t>
            </a:r>
            <a:r>
              <a:rPr lang="en-US" dirty="0" smtClean="0"/>
              <a:t>separate </a:t>
            </a:r>
            <a:r>
              <a:rPr lang="en-US" dirty="0"/>
              <a:t>databases that can be replaced by one;</a:t>
            </a:r>
          </a:p>
          <a:p>
            <a:r>
              <a:rPr lang="en-US" dirty="0"/>
              <a:t>Improves efficiency by identifying gaps, such as where one application cannot work with another or where mobile users cannot access essential services need;</a:t>
            </a:r>
          </a:p>
          <a:p>
            <a:r>
              <a:rPr lang="en-US" dirty="0"/>
              <a:t>Makes an enterprise platform for accessible and attractive to third-party developers;</a:t>
            </a:r>
          </a:p>
          <a:p>
            <a:r>
              <a:rPr lang="en-US" dirty="0"/>
              <a:t>Produces interoperable, modular systems that are easier to use and maintain;</a:t>
            </a:r>
          </a:p>
          <a:p>
            <a:r>
              <a:rPr lang="en-US" dirty="0"/>
              <a:t>Helps architect see the big picture and map that against the organization's objectives.</a:t>
            </a:r>
          </a:p>
          <a:p>
            <a:pPr>
              <a:lnSpc>
                <a:spcPct val="90000"/>
              </a:lnSpc>
            </a:pPr>
            <a:endParaRPr lang="en-US" dirty="0" smtClean="0"/>
          </a:p>
        </p:txBody>
      </p:sp>
      <p:sp>
        <p:nvSpPr>
          <p:cNvPr id="4" name="Slide Number Placeholder 3"/>
          <p:cNvSpPr>
            <a:spLocks noGrp="1"/>
          </p:cNvSpPr>
          <p:nvPr>
            <p:ph type="sldNum" sz="quarter" idx="12"/>
          </p:nvPr>
        </p:nvSpPr>
        <p:spPr/>
        <p:txBody>
          <a:bodyPr/>
          <a:lstStyle/>
          <a:p>
            <a:fld id="{EC33B370-F672-B743-B3AF-248A63C17270}" type="slidenum">
              <a:rPr lang="en-US" smtClean="0"/>
              <a:pPr/>
              <a:t>42</a:t>
            </a:fld>
            <a:endParaRPr lang="en-US"/>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249560" y="2801160"/>
              <a:ext cx="1364400" cy="80640"/>
            </p14:xfrm>
          </p:contentPart>
        </mc:Choice>
        <mc:Fallback>
          <p:pic>
            <p:nvPicPr>
              <p:cNvPr id="2" name="Ink 1"/>
              <p:cNvPicPr/>
              <p:nvPr/>
            </p:nvPicPr>
            <p:blipFill>
              <a:blip r:embed="rId3"/>
              <a:stretch>
                <a:fillRect/>
              </a:stretch>
            </p:blipFill>
            <p:spPr>
              <a:xfrm>
                <a:off x="1245960" y="2795040"/>
                <a:ext cx="1375560" cy="94680"/>
              </a:xfrm>
              <a:prstGeom prst="rect">
                <a:avLst/>
              </a:prstGeom>
            </p:spPr>
          </p:pic>
        </mc:Fallback>
      </mc:AlternateContent>
    </p:spTree>
    <p:extLst>
      <p:ext uri="{BB962C8B-B14F-4D97-AF65-F5344CB8AC3E}">
        <p14:creationId xmlns:p14="http://schemas.microsoft.com/office/powerpoint/2010/main" val="354860205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C33B370-F672-B743-B3AF-248A63C17270}" type="slidenum">
              <a:rPr lang="en-US" smtClean="0"/>
              <a:pPr/>
              <a:t>43</a:t>
            </a:fld>
            <a:endParaRPr lang="en-US"/>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1332720" y="205560"/>
              <a:ext cx="10864800" cy="6568200"/>
            </p14:xfrm>
          </p:contentPart>
        </mc:Choice>
        <mc:Fallback>
          <p:pic>
            <p:nvPicPr>
              <p:cNvPr id="5" name="Ink 4"/>
              <p:cNvPicPr/>
              <p:nvPr/>
            </p:nvPicPr>
            <p:blipFill>
              <a:blip r:embed="rId3"/>
              <a:stretch>
                <a:fillRect/>
              </a:stretch>
            </p:blipFill>
            <p:spPr>
              <a:xfrm>
                <a:off x="1327320" y="194760"/>
                <a:ext cx="10881360" cy="6583680"/>
              </a:xfrm>
              <a:prstGeom prst="rect">
                <a:avLst/>
              </a:prstGeom>
            </p:spPr>
          </p:pic>
        </mc:Fallback>
      </mc:AlternateContent>
    </p:spTree>
    <p:extLst>
      <p:ext uri="{BB962C8B-B14F-4D97-AF65-F5344CB8AC3E}">
        <p14:creationId xmlns:p14="http://schemas.microsoft.com/office/powerpoint/2010/main" val="5923596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a:t>Architectural design</a:t>
            </a:r>
          </a:p>
        </p:txBody>
      </p:sp>
      <p:sp>
        <p:nvSpPr>
          <p:cNvPr id="7171" name="Rectangle 3"/>
          <p:cNvSpPr>
            <a:spLocks noGrp="1" noChangeArrowheads="1"/>
          </p:cNvSpPr>
          <p:nvPr>
            <p:ph idx="1"/>
          </p:nvPr>
        </p:nvSpPr>
        <p:spPr>
          <a:noFill/>
          <a:ln/>
        </p:spPr>
        <p:txBody>
          <a:bodyPr lIns="90487" tIns="44450" rIns="90487" bIns="44450"/>
          <a:lstStyle/>
          <a:p>
            <a:r>
              <a:rPr lang="en-GB"/>
              <a:t>An early stage of the system design process.</a:t>
            </a:r>
          </a:p>
          <a:p>
            <a:r>
              <a:rPr lang="en-GB"/>
              <a:t>Represents the link between specification and design processes.</a:t>
            </a:r>
          </a:p>
          <a:p>
            <a:r>
              <a:rPr lang="en-GB"/>
              <a:t>Often carried out in parallel with some specification activities.</a:t>
            </a:r>
          </a:p>
          <a:p>
            <a:r>
              <a:rPr lang="en-GB"/>
              <a:t>It involves identifying major system components and their communications.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920040" y="2463840"/>
              <a:ext cx="7294320" cy="4300920"/>
            </p14:xfrm>
          </p:contentPart>
        </mc:Choice>
        <mc:Fallback xmlns="">
          <p:pic>
            <p:nvPicPr>
              <p:cNvPr id="2" name="Ink 1"/>
              <p:cNvPicPr/>
              <p:nvPr/>
            </p:nvPicPr>
            <p:blipFill>
              <a:blip r:embed="rId3"/>
              <a:stretch>
                <a:fillRect/>
              </a:stretch>
            </p:blipFill>
            <p:spPr>
              <a:xfrm>
                <a:off x="3914640" y="2459520"/>
                <a:ext cx="7306560" cy="4314240"/>
              </a:xfrm>
              <a:prstGeom prst="rect">
                <a:avLst/>
              </a:prstGeom>
            </p:spPr>
          </p:pic>
        </mc:Fallback>
      </mc:AlternateContent>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a packing robot control system</a:t>
            </a:r>
            <a:endParaRPr lang="en-US" dirty="0"/>
          </a:p>
        </p:txBody>
      </p:sp>
      <p:pic>
        <p:nvPicPr>
          <p:cNvPr id="26626" name="Picture 2" descr="6"/>
          <p:cNvPicPr>
            <a:picLocks noChangeAspect="1" noChangeArrowheads="1"/>
          </p:cNvPicPr>
          <p:nvPr/>
        </p:nvPicPr>
        <mc:AlternateContent xmlns:mc="http://schemas.openxmlformats.org/markup-compatibility/2006">
          <mc:Choice xmlns="" xmlns:mv="urn:schemas-microsoft-com:mac:vml" xmlns:ma="http://schemas.microsoft.com/office/mac/drawingml/2008/main" Requires="ma">
            <p:blipFill>
              <a:blip r:embed="rId2"/>
              <a:srcRect b="-8765"/>
              <a:stretch>
                <a:fillRect/>
              </a:stretch>
            </p:blipFill>
          </mc:Choice>
          <mc:Fallback>
            <p:blipFill>
              <a:blip r:embed="rId3"/>
              <a:srcRect b="-8765"/>
              <a:stretch>
                <a:fillRect/>
              </a:stretch>
            </p:blipFill>
          </mc:Fallback>
        </mc:AlternateContent>
        <p:spPr bwMode="auto">
          <a:xfrm>
            <a:off x="3721960" y="1667100"/>
            <a:ext cx="5015640" cy="4861731"/>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238320" y="1008000"/>
              <a:ext cx="11959200" cy="5655240"/>
            </p14:xfrm>
          </p:contentPart>
        </mc:Choice>
        <mc:Fallback xmlns="">
          <p:pic>
            <p:nvPicPr>
              <p:cNvPr id="3" name="Ink 2"/>
              <p:cNvPicPr/>
              <p:nvPr/>
            </p:nvPicPr>
            <p:blipFill>
              <a:blip r:embed="rId5"/>
              <a:stretch>
                <a:fillRect/>
              </a:stretch>
            </p:blipFill>
            <p:spPr>
              <a:xfrm>
                <a:off x="231120" y="1003680"/>
                <a:ext cx="11975400" cy="5668920"/>
              </a:xfrm>
              <a:prstGeom prst="rect">
                <a:avLst/>
              </a:prstGeom>
            </p:spPr>
          </p:pic>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dirty="0"/>
              <a:t>Advantages of explicit architecture</a:t>
            </a:r>
          </a:p>
        </p:txBody>
      </p:sp>
      <p:sp>
        <p:nvSpPr>
          <p:cNvPr id="45059" name="Rectangle 3"/>
          <p:cNvSpPr>
            <a:spLocks noGrp="1" noChangeArrowheads="1"/>
          </p:cNvSpPr>
          <p:nvPr>
            <p:ph idx="1"/>
          </p:nvPr>
        </p:nvSpPr>
        <p:spPr/>
        <p:txBody>
          <a:bodyPr/>
          <a:lstStyle/>
          <a:p>
            <a:pPr>
              <a:lnSpc>
                <a:spcPct val="90000"/>
              </a:lnSpc>
            </a:pPr>
            <a:r>
              <a:rPr lang="en-GB" sz="2800" dirty="0"/>
              <a:t>Stakeholder communication</a:t>
            </a:r>
          </a:p>
          <a:p>
            <a:pPr lvl="1">
              <a:lnSpc>
                <a:spcPct val="90000"/>
              </a:lnSpc>
            </a:pPr>
            <a:r>
              <a:rPr lang="en-GB" sz="2400" dirty="0"/>
              <a:t>Architecture may be used as a focus of discussion by system stakeholders.</a:t>
            </a:r>
          </a:p>
          <a:p>
            <a:pPr>
              <a:lnSpc>
                <a:spcPct val="90000"/>
              </a:lnSpc>
            </a:pPr>
            <a:r>
              <a:rPr lang="en-GB" sz="2800" dirty="0"/>
              <a:t>System analysis</a:t>
            </a:r>
          </a:p>
          <a:p>
            <a:pPr lvl="1">
              <a:lnSpc>
                <a:spcPct val="90000"/>
              </a:lnSpc>
            </a:pPr>
            <a:r>
              <a:rPr lang="en-GB" sz="2400" dirty="0"/>
              <a:t>Means that analysis of whether the system can meet its non-functional requirements is possible.</a:t>
            </a:r>
          </a:p>
          <a:p>
            <a:pPr>
              <a:lnSpc>
                <a:spcPct val="90000"/>
              </a:lnSpc>
            </a:pPr>
            <a:r>
              <a:rPr lang="en-GB" sz="2800" dirty="0"/>
              <a:t>Large-scale reuse</a:t>
            </a:r>
          </a:p>
          <a:p>
            <a:pPr lvl="1">
              <a:lnSpc>
                <a:spcPct val="90000"/>
              </a:lnSpc>
            </a:pPr>
            <a:r>
              <a:rPr lang="en-GB" sz="2400" dirty="0"/>
              <a:t>The architecture may be reusable across a range of </a:t>
            </a:r>
            <a:r>
              <a:rPr lang="en-GB" sz="2400" dirty="0" smtClean="0"/>
              <a:t>systems</a:t>
            </a:r>
          </a:p>
          <a:p>
            <a:pPr lvl="1">
              <a:lnSpc>
                <a:spcPct val="90000"/>
              </a:lnSpc>
            </a:pPr>
            <a:r>
              <a:rPr lang="en-GB" sz="2400" dirty="0" smtClean="0"/>
              <a:t>Product-line architectures may be developed.</a:t>
            </a:r>
            <a:endParaRPr lang="en-GB" sz="2400"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7</a:t>
            </a:fld>
            <a:endParaRPr lang="en-US"/>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470600" y="3576600"/>
              <a:ext cx="10220040" cy="2968920"/>
            </p14:xfrm>
          </p:contentPart>
        </mc:Choice>
        <mc:Fallback xmlns="">
          <p:pic>
            <p:nvPicPr>
              <p:cNvPr id="2" name="Ink 1"/>
              <p:cNvPicPr/>
              <p:nvPr/>
            </p:nvPicPr>
            <p:blipFill>
              <a:blip r:embed="rId3"/>
              <a:stretch>
                <a:fillRect/>
              </a:stretch>
            </p:blipFill>
            <p:spPr>
              <a:xfrm>
                <a:off x="1466640" y="3567600"/>
                <a:ext cx="10231560" cy="2985120"/>
              </a:xfrm>
              <a:prstGeom prst="rect">
                <a:avLst/>
              </a:prstGeom>
            </p:spPr>
          </p:pic>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representations</a:t>
            </a:r>
            <a:endParaRPr lang="en-US" dirty="0"/>
          </a:p>
        </p:txBody>
      </p:sp>
      <p:sp>
        <p:nvSpPr>
          <p:cNvPr id="3" name="Content Placeholder 2"/>
          <p:cNvSpPr>
            <a:spLocks noGrp="1"/>
          </p:cNvSpPr>
          <p:nvPr>
            <p:ph idx="1"/>
          </p:nvPr>
        </p:nvSpPr>
        <p:spPr/>
        <p:txBody>
          <a:bodyPr/>
          <a:lstStyle/>
          <a:p>
            <a:r>
              <a:rPr lang="en-US" sz="2800" dirty="0" smtClean="0"/>
              <a:t>Simple, informal block diagrams showing components and their relationships are the most frequently used method for documenting software architectures.</a:t>
            </a:r>
          </a:p>
          <a:p>
            <a:r>
              <a:rPr lang="en-US" sz="2800" dirty="0" smtClean="0"/>
              <a:t>But these have been criticized because they lack semantics, do not show the types of relationships between entities nor the visible properties of entities in the architecture.</a:t>
            </a:r>
          </a:p>
          <a:p>
            <a:r>
              <a:rPr lang="en-US" sz="2800" dirty="0" smtClean="0"/>
              <a:t>Depends on the use of architectural models. </a:t>
            </a:r>
            <a:endParaRPr lang="en-US" sz="2800"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1068480" y="1870200"/>
              <a:ext cx="9589320" cy="3529800"/>
            </p14:xfrm>
          </p:contentPart>
        </mc:Choice>
        <mc:Fallback xmlns="">
          <p:pic>
            <p:nvPicPr>
              <p:cNvPr id="5" name="Ink 4"/>
              <p:cNvPicPr/>
              <p:nvPr/>
            </p:nvPicPr>
            <p:blipFill>
              <a:blip r:embed="rId3"/>
              <a:stretch>
                <a:fillRect/>
              </a:stretch>
            </p:blipFill>
            <p:spPr>
              <a:xfrm>
                <a:off x="1065240" y="1866600"/>
                <a:ext cx="9596880" cy="3538800"/>
              </a:xfrm>
              <a:prstGeom prst="rect">
                <a:avLst/>
              </a:prstGeom>
            </p:spPr>
          </p:pic>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Architectural design decisions</a:t>
            </a:r>
          </a:p>
        </p:txBody>
      </p:sp>
      <p:sp>
        <p:nvSpPr>
          <p:cNvPr id="58371" name="Rectangle 3"/>
          <p:cNvSpPr>
            <a:spLocks noGrp="1" noChangeArrowheads="1"/>
          </p:cNvSpPr>
          <p:nvPr>
            <p:ph idx="1"/>
          </p:nvPr>
        </p:nvSpPr>
        <p:spPr/>
        <p:txBody>
          <a:bodyPr/>
          <a:lstStyle/>
          <a:p>
            <a:r>
              <a:rPr lang="en-US" sz="2800" dirty="0"/>
              <a:t>Architectural design is a creative process so the process differs depending on the type of system being developed.</a:t>
            </a:r>
          </a:p>
          <a:p>
            <a:r>
              <a:rPr lang="en-US" sz="2800" dirty="0"/>
              <a:t>However, a number of common decisions span all design </a:t>
            </a:r>
            <a:r>
              <a:rPr lang="en-US" sz="2800" dirty="0" smtClean="0"/>
              <a:t>processes and these decisions affect the non-functional characteristics of the system.</a:t>
            </a:r>
            <a:endParaRPr lang="en-US" sz="2800"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168200" y="1992240"/>
              <a:ext cx="2994840" cy="158040"/>
            </p14:xfrm>
          </p:contentPart>
        </mc:Choice>
        <mc:Fallback xmlns="">
          <p:pic>
            <p:nvPicPr>
              <p:cNvPr id="2" name="Ink 1"/>
              <p:cNvPicPr/>
              <p:nvPr/>
            </p:nvPicPr>
            <p:blipFill>
              <a:blip r:embed="rId3"/>
              <a:stretch>
                <a:fillRect/>
              </a:stretch>
            </p:blipFill>
            <p:spPr>
              <a:xfrm>
                <a:off x="1164600" y="1988280"/>
                <a:ext cx="3005640" cy="167760"/>
              </a:xfrm>
              <a:prstGeom prst="rect">
                <a:avLst/>
              </a:prstGeom>
            </p:spPr>
          </p:pic>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4825</TotalTime>
  <Words>2705</Words>
  <Application>Microsoft Office PowerPoint</Application>
  <PresentationFormat>Widescreen</PresentationFormat>
  <Paragraphs>274</Paragraphs>
  <Slides>43</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1" baseType="lpstr">
      <vt:lpstr>ＭＳ Ｐゴシック</vt:lpstr>
      <vt:lpstr>Arial</vt:lpstr>
      <vt:lpstr>Calibri</vt:lpstr>
      <vt:lpstr>Helvetica</vt:lpstr>
      <vt:lpstr>Times New Roman</vt:lpstr>
      <vt:lpstr>Wingdings</vt:lpstr>
      <vt:lpstr>SE9</vt:lpstr>
      <vt:lpstr>Photo Editor Photo</vt:lpstr>
      <vt:lpstr>Unit 6. Architectural Design</vt:lpstr>
      <vt:lpstr>System Modeling {Review}</vt:lpstr>
      <vt:lpstr>PowerPoint Presentation</vt:lpstr>
      <vt:lpstr>Software architecture</vt:lpstr>
      <vt:lpstr>Architectural design</vt:lpstr>
      <vt:lpstr>The architecture of a packing robot control system</vt:lpstr>
      <vt:lpstr>Advantages of explicit architecture</vt:lpstr>
      <vt:lpstr>Architectural representations</vt:lpstr>
      <vt:lpstr>Architectural design decisions</vt:lpstr>
      <vt:lpstr>Architectural design decisions</vt:lpstr>
      <vt:lpstr>Architecture reuse</vt:lpstr>
      <vt:lpstr>Architecture and system characteristics</vt:lpstr>
      <vt:lpstr>Architectural views</vt:lpstr>
      <vt:lpstr>4 + 1 view model of software architecture</vt:lpstr>
      <vt:lpstr>Architectural patterns</vt:lpstr>
      <vt:lpstr>Architectural patterns</vt:lpstr>
      <vt:lpstr>Box and line diagrams</vt:lpstr>
      <vt:lpstr>Box and line diagrams</vt:lpstr>
      <vt:lpstr>Model-View-Controller (MVC) pattern </vt:lpstr>
      <vt:lpstr>Model-View-Controller (MVC) pattern </vt:lpstr>
      <vt:lpstr>The Model-View-Controller (MVC) pattern </vt:lpstr>
      <vt:lpstr>The organization of the Model-View-Controller </vt:lpstr>
      <vt:lpstr>Layered architecture</vt:lpstr>
      <vt:lpstr>The Layered architecture pattern </vt:lpstr>
      <vt:lpstr>A generic layered architecture </vt:lpstr>
      <vt:lpstr>Repository architecture</vt:lpstr>
      <vt:lpstr>The Repository pattern </vt:lpstr>
      <vt:lpstr>A repository architecture</vt:lpstr>
      <vt:lpstr>Client-server architecture</vt:lpstr>
      <vt:lpstr>The Client–server pattern </vt:lpstr>
      <vt:lpstr>A client–server architecture for a film library </vt:lpstr>
      <vt:lpstr>Peer-to-Peer (P2P) Architecture</vt:lpstr>
      <vt:lpstr>Peer-to-Peer (P2P) Architecture</vt:lpstr>
      <vt:lpstr>Multiprocessor Architecture</vt:lpstr>
      <vt:lpstr>Multiprocessor Architecture</vt:lpstr>
      <vt:lpstr>Multiprocessor Architecture</vt:lpstr>
      <vt:lpstr>Architecture Domain</vt:lpstr>
      <vt:lpstr>Architecture Domain</vt:lpstr>
      <vt:lpstr>Architecture Domain</vt:lpstr>
      <vt:lpstr>Architecture Domain</vt:lpstr>
      <vt:lpstr>Architecture Domain</vt:lpstr>
      <vt:lpstr>Architecture Domain</vt:lpstr>
      <vt:lpstr>PowerPoint Presentation</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Microsoft account</cp:lastModifiedBy>
  <cp:revision>29</cp:revision>
  <dcterms:created xsi:type="dcterms:W3CDTF">2010-01-18T20:35:25Z</dcterms:created>
  <dcterms:modified xsi:type="dcterms:W3CDTF">2020-11-05T06:08:12Z</dcterms:modified>
</cp:coreProperties>
</file>