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ppt/ink/ink7.xml" ContentType="application/inkml+xml"/>
  <Override PartName="/ppt/notesSlides/notesSlide2.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3.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handoutMasterIdLst>
    <p:handoutMasterId r:id="rId41"/>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317" r:id="rId20"/>
    <p:sldId id="286" r:id="rId21"/>
    <p:sldId id="321" r:id="rId22"/>
    <p:sldId id="290" r:id="rId23"/>
    <p:sldId id="268" r:id="rId24"/>
    <p:sldId id="271" r:id="rId25"/>
    <p:sldId id="291" r:id="rId26"/>
    <p:sldId id="325" r:id="rId27"/>
    <p:sldId id="297" r:id="rId28"/>
    <p:sldId id="309" r:id="rId29"/>
    <p:sldId id="265" r:id="rId30"/>
    <p:sldId id="308" r:id="rId31"/>
    <p:sldId id="310" r:id="rId32"/>
    <p:sldId id="299" r:id="rId33"/>
    <p:sldId id="311" r:id="rId34"/>
    <p:sldId id="298" r:id="rId35"/>
    <p:sldId id="306" r:id="rId36"/>
    <p:sldId id="301" r:id="rId37"/>
    <p:sldId id="302" r:id="rId38"/>
    <p:sldId id="30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11/12/2020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20:39.436"/>
    </inkml:context>
    <inkml:brush xml:id="br0">
      <inkml:brushProperty name="width" value="0.05292" units="cm"/>
      <inkml:brushProperty name="height" value="0.05292" units="cm"/>
      <inkml:brushProperty name="color" value="#FF0000"/>
    </inkml:brush>
  </inkml:definitions>
  <inkml:trace contextRef="#ctx0" brushRef="#br0">28432 17776 653 0,'0'0'0'16,"0"0"-1"-16,0 0 1 0,-4-12 0 0,-3 0 0 0,0 0-429 15</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22:24.406"/>
    </inkml:context>
    <inkml:brush xml:id="br0">
      <inkml:brushProperty name="width" value="0.05292" units="cm"/>
      <inkml:brushProperty name="height" value="0.05292" units="cm"/>
      <inkml:brushProperty name="color" value="#FF0000"/>
    </inkml:brush>
  </inkml:definitions>
  <inkml:trace contextRef="#ctx0" brushRef="#br0">19629 905 683 0,'0'0'0'0,"0"0"59"15,0 0-59-15,-16 36 59 0,6 9-59 0,10-45 57 0,0 0-57 16,-13 61 58-16,3 20-58 0,10-81 44 0,0 0-44 15,-9 101 44-15,0 16-44 0,9-117 31 0,0 0-31 16,-9 141 31 0,6 25-31-16,3-166 18 0,0 0-18 15,-2 206 19-15,2 29-19 16,0-235 12-16,0 0-12 0,5 258 13 16,-3 24-13-16,-2-282 9 0,0 0-9 15,2 284 9-15,-2-9-9 16,0-275 7-16,0 0-7 0,5 273 7 0,1-10-7 15,-6-263 5 1,0 0-5-16,10 267 6 0,1-1-6 0,-11-266 5 0,0 0-5 0,9 270 6 0,-2 9-6 16,-7-279 8-16,0 0-8 0,7 275 8 0,-7-7-8 0,0-268 15 0,0 0-15 0,-4 265 16 15,-6-5-16-15,10-260 23 0,0 0-23 0,-11 251 24 0,0-9-24 0,11-242 25 0,0 0-25 0,-8 225 26 0,2-11-26 0,6-214 26 0,0 0-26 0,-7 198 26 0,2-17-26 16,5-181 28-16,0 0-28 0,-2 160 28 16,2-15-28-16,0-145 29 0,0 0-29 0,5 135 29 0,4-12-29 15,-9-123 30-15,0 0-30 0,14 104 31 0,6-32-31 16,-20-72 26-16,0 0-26 0,30 58 26 0,10-20-26 15,-40-38 18-15,0 0-18 0,34 22 18 0,-15-22-18 16,1 2-1172-16</inkml:trace>
  <inkml:trace contextRef="#ctx0" brushRef="#br0" timeOffset="645.05">20593 1063 325 0,'0'0'0'0,"0"0"16"0,0 0-16 16,18 24 16-16,-10 17-16 0,-8-41 10 0,0 0-10 0,6 56 11 16,-1 9-11-16,-5-65 45 0,0 0-45 0,7 70 45 15,2-6-45-15,-9-64 67 0,0 0-67 0,10 67 67 16,5 2-67-16,-15-69 53 0,0 0-53 0,14 66 54 15,2-2-54-15,-16-64 34 0,0 0-34 0,8 61 34 16,-2-16-34-16,-6-45 21 0,0 0-21 0,-4 40 22 16,-6-8-22-16,1 0-555 0</inkml:trace>
  <inkml:trace contextRef="#ctx0" brushRef="#br0" timeOffset="882.81">20046 1423 953 0,'0'0'0'0,"-4"-7"0"0,-1-14 0 15,5 21 15-15,0 0-15 0,-2-28 15 0,4 2-15 0,-2 26 24 16,0 0-24-16,26-43 25 0,26-14-25 16,-52 57 18-16,0 0-18 0,67-61 18 0,7 1-18 15,-74 60 19-15,0 0-19 0,88-52 19 0,11 7-19 0,-99 45 19 16,0 0-19-16,104-40 19 0,-3 16-19 15,-101 24 8-15,0 0-8 0,93-9 8 0,-15 13-8 16,-78-4 4-16,0 0-4 0,70 12 4 0,-10 8-4 16,-1 1-816-16</inkml:trace>
  <inkml:trace contextRef="#ctx0" brushRef="#br0" timeOffset="1902.95">20213 2224 852 0,'0'0'0'0,"0"0"0"16,15 12 0-16,-15-12-3 0,0 0 3 0,14 10-3 15,-4-1 3-15,-10-9-10 0,0 0 10 0,20 3-9 16,15-6 9-16,-35 3 1 0,0 0-1 0,46-12 1 16,7-16-1-16,-53 28 9 0,0 0-9 0,70-40 10 15,24-17-10-15,-94 57 35 0,0 0-35 0,99-66 36 16,-2-6-36-1,-97 72 45-15,0 0-45 0,95-80 46 0,-3-1-46 16,-92 81 52-16,0 0-52 0,83-88 53 16,-16 3-53-16,-67 85 32 15,0 0-32-15,51-73 32 0,-16 28-32 16,-35 45 21 0,0 0-21-16,23-29 21 0,-10 10-21 15,-13 19 16-15,0 0-16 16,8-12 16-16,-8 12-16 0,0 0 17 15,0 0-17-15,8-6 17 0,-8 6-17 0,0 0 18 16,0 0-18-16,-8 18 19 0,8 21-19 0,0-39 18 16,0 0-18-16,-7 54 18 0,-1 7-18 15,8-61 35-15,0 0-35 0,-7 64 35 0,8-12-35 16,-1-52 42-16,0 0-42 0,7 45 42 0,2-13-42 16,-9-32 46-16,0 0-46 15,18 21 46-15,8-10-46 0,-26-11 41 16,0 0-41-16,37 0 41 0,20-12-41 15,-57 12 37-15,0 0-37 0,60-23 38 16,-4-15-38-16,-56 38 32 16,0 0-32-16,50-47 32 0,-10-6-32 0,-40 53 26 0,0 0-26 0,34-49 26 0,-13 18-26 0,-21 31 18 0,0 0-18 0,12-17 18 0,-6 5-18 0,-6 12 13 0,0 0-13 0,3-9 13 0,-3 9-13 15,0 0 8-15,0 0-8 0,0 0 8 0,4 9-8 0,-4-9 7 0,0 0-7 0,-2 15 7 0,-2 11-7 0,4-26 5 16,0 0-5-16,-1 31 6 0,-3 2-6 0,4-33 4 0,0 0-4 0,5 31 5 0,10-5-5 0,-15-26 6 0,0 0-6 0,24 23 6 0,8-11-6 0,-32-12 6 0,0 0-6 0,41 8 7 16,15-11-7-16,-56 3 8 0,0 0-8 0,62-17 8 15,5-14-8-15,-67 31 8 0,0 0-8 0,63-42 9 16,-13-19-9-16,-50 61 8 0,0 0-8 0,40-60 9 0,-4 3-9 15,-36 57 7-15,0 0-7 0,28-47 7 0,-12 23-7 16,-16 24 8-16,0 0-8 0,9-17 9 0,-6-4-9 16,-3 21 8-16,0 0-8 0,0-19 9 0,-2 10-9 15,2 9 7-15,0 0-7 0,0 0 7 0,-14-7-7 16,14 7 6-16,0 0-6 0,-7 7 6 0,4 9-6 16,3-16 4-16,0 0-4 0,0 26 4 0,7 10-4 15,-7-36 1-15,0 0-1 0,14 43 2 0,7 11-2 0,-21-54 0 16,0 0 0-16,25 57 1 0,5 7-1 0,-30-64 0 15,0 0 0-15,30 61 0 0,-2-13 0 16,-28-48 0-16,0 0 0 0,19 43 0 0,-10-6 0 0,-9-37 0 16,0 0 0-16,0 33 0 0,-14-4 0 0,14-29 0 0,0 0 0 15,-21 22 0-15,-6-13 0 0,27-9 0 0,0 0 0 16,-28-3 0-16,-2-10 0 0,30 13 0 0,0 0 0 16,-23-15 0-16,11 1 0 0,12 14 0 0,0 0 0 0,-2-28 0 15,9-20 0-15,-7 48 1 0,0 0-1 0,18-64 1 16,14-14-1-16,-32 78 1 0,0 0-1 0,42-80 1 15,9 11-1-15,-51 69 2 0,0 0-2 0,53-57 2 16,-3 17-2-16,-50 40 2 0,0 0-2 0,38-27 2 16,-9 14-2-16,-29 13 1 0,0 0-1 0,23-8 2 15,0 11-2-15,-23-3 1 0,0 0-1 0,19 12 1 16,-3 13-1-16,-16-25 0 0,0 0 0 0,7 45 0 16,-5 27 0-16,-2-72 0 0,0 0 0 0,5 82 0 15,13 6 0-15,-18-88 0 0,0 0 0 0,15 100 0 16,1 11 0-16,-16-111 0 0,0 0 0 0,14 113 0 15,1-10 0-15,-15-103 0 0,0 0 0 0,14 106 0 0,-2-6 0 16,-12-100 0-16,0 0 0 0,11 94 0 0,-3-6 0 16,-8-88 0-16,0 0 0 0,8 66 0 0,-8-26 0 15,1-1-1567-15</inkml:trace>
  <inkml:trace contextRef="#ctx0" brushRef="#br0" timeOffset="2235.3">22366 1776 1121 0,'0'0'0'0,"9"-21"0"0,12-43 0 0,-21 64 13 16,0 0-13-16,30-69 14 0,8 6-14 0,-38 63 13 0,0 0-13 15,38-59 14-15,-1 14-14 0,-37 45 18 0,0 0-18 16,36-39 18-16,1 6-18 0,-37 33 9 0,0 0-9 16,40-25 10-16,15 5-10 0,-55 20 6 0,0 0-6 15,58-12 6-15,-8 12-6 0,-50 0 9 0,0 0-9 16,44 8 9-16,-7 13-9 0,-37-21 12 0,0 0-12 0,32 35 12 15,-9 6-12-15,-23-41 12 0,0 0-12 0,8 57 12 16,-13 11-12-16,5-68 13 0,0 0-13 0,-16 69 14 16,-14-8-14-16,30-61 12 0,0 0-12 0,-37 51 12 15,-7-12-12-15,44-39 11 0,0 0-11 0,-41 27 11 16,10-11-11-16,31-16 16 0,0 0-16 0,-21 8 16 16,8-8-16-16,13 0 16 0,0 0-16 0,0 0 16 15,0 0-16-15,0 0 18 0,0 0-18 0,13-27 19 16,24-22-19-16,-37 49 12 0,0 0-12 0,49-60 13 0,4-3-13 15,-2 3-1071-15</inkml:trace>
  <inkml:trace contextRef="#ctx0" brushRef="#br0" timeOffset="3046.11">23115 1435 1099 0,'0'0'0'0,"0"0"0"0,16 3 0 16,-16-3 1-16,0 0-1 0,10 5 1 0,-5 7-1 16,-5-12 0-16,0 0 0 0,4 13 0 0,0 6 0 15,-4-19 15-15,0 0-15 0,1 17 16 0,5-2-16 16,-6-15 43-16,0 0-43 0,7 13 43 0,5-5-43 15,-12-8 62-15,0 0-62 0,23 4 62 0,16-4-62 16,-39 0 74-16,0 0-74 0,47-9 74 0,5-10-74 0,-52 19 61 16,0 0-61-16,45-21 62 0,-13 0-62 15,-32 21 48-15,0 0-48 0,25-27 48 0,1-13-48 0,-26 40 26 16,0 0-26-16,23-36 27 0,-10 8-27 0,-13 28 13 0,0 0-13 16,5-24 14-16,-9-6-14 0,4 30 7 0,0 0-7 15,-8-27 8-15,-6 6-8 0,14 21 4 16,0 0-4-16,-20-12 4 0,-6 17-4 0,26-5 3 0,0 0-3 0,-36 15 3 15,-13 22-3-15,49-37 2 0,0 0-2 0,-55 45 3 16,1-2-3-16,54-43 3 0,0 0-3 0,-46 54 4 16,12 6-4-16,34-60 5 0,0 0-5 0,-23 64 6 15,9 0-6-15,14-64 11 0,0 0-11 0,-3 63 11 16,8-8-11-16,-5-55 15 0,0 0-15 0,16 48 15 16,5-11-15-16,-21-37 16 0,0 0-16 0,35 21 16 15,15-6-16-15,-50-15 19 0,0 0-19 0,54 5 19 16,5-10-19-16,-59 5 20 0,0 0-20 0,58-12 21 15,-5-9-21-15,-53 21 17 0,0 0-17 0,51-36 18 0,-2-16-18 16,-49 52 13-16,0 0-13 0,48-64 13 0,-7-5-13 16,-41 69 10-16,0 0-10 0,30-57 10 0,-13 17-10 15,-17 40 6-15,0 0-6 0,9-33 6 0,-5 5-6 16,-4 28 2-16,0 0-2 0,-6-27 3 0,-11 2-3 16,17 25 1-16,0 0-1 0,-23-17 1 0,-11 10-1 15,34 7 0-15,0 0 0 0,-35 4 0 0,0 15 0 0,35-19 0 16,0 0 0-16,-34 29 0 0,0 14 0 0,34-43 1 15,0 0-1-15,-26 57 1 0,7 16-1 0,19-73 2 16,0 0-2-16,-9 78 3 0,5-5-3 0,4-73 4 0,0 0-4 16,11 64 5-16,14-11-5 0,-25-53 5 15,0 0-5-15,40 47 6 0,20-14-6 0,-60-33 5 0,0 0-5 16,76 17 6-16,14-10-6 0,-90-7 5 0,0 0-5 16,88-8 6-16,-1-17-6 0,-87 25 6 0,0 0-6 15,83-34 6-15,7-11-6 0,-90 45 6 0,0 0-6 16,90-66 7-16,-7-31-7 0,-83 97 1 0,0 0-1 15,75-109 1-15,-6-7-1 0,-69 116 0 0,0 0 0 16,55-121 0-16,-21 3 0 0,-34 118-2 16,0 0 2-16,15-112-2 0,-20 22 2 0,5 90-7 0,0 0 7 0,-18-76-6 15,-6 12 6-15,24 64-10 0,0 0 10 0,-30-45-10 16,2 12 10-16,28 33-9 0,0 0 9 0,-27-9-9 16,1 23 9-16,26-14-8 0,0 0 8 0,-23 35-7 15,5 15 7-15,18-50-6 0,0 0 6 0,-11 71-6 16,6 15 6-16,5-86-5 0,0 0 5 0,2 97-4 15,7 12 4-15,-9-109-3 0,0 0 3 0,9 109-3 0,-1 7 3 16,-8-116-3-16,0 0 3 0,11 114-2 0,1-10 2 16,-12-104-3-16,0 0 3 0,16 97-2 0,2-12 2 15,-18-85-4-15,0 0 4 0,23 74-3 0,3-18 3 16,1-4-1490-16</inkml:trace>
  <inkml:trace contextRef="#ctx0" brushRef="#br0" timeOffset="3376.13">24186 1871 1244 0,'0'0'0'0,"-7"-7"0"0,-18-10 0 0,25 17 11 16,0 0-11-16,-25-20 11 0,2-7-11 16,23 27 33-16,0 0-33 0,-12-26 33 0,9-5-33 0,3 31 64 15,0 0-64-15,12-42 64 0,18-18-64 0,-30 60 51 16,0 0-51-16,42-58 52 0,11 3-52 0,-53 55 60 0,0 0-60 16,60-48 61-16,-2 3-61 0,-58 45 52 0,0 0-52 15,57-44 53-15,-1 8-53 0,-56 36 44 0,0 0-44 16,55-29 44-16,3 4-44 0,-58 25 30 0,0 0-30 15,52-19 30-15,-14 11-30 0,-38 8 22 0,0 0-22 0,34 3 22 16,-4 14-22-16,-30-17 17 0,0 0-17 0,23 28 17 16,-5 8-17-16,-18-36 12 0,0 0-12 0,7 49 12 15,-4 6-12-15,-3-55 9 0,0 0-9 0,2 57 9 16,3 9-9-16,-5-66 9 0,0 0-9 0,7 61 10 16,0-9-10-16,-7-52 14 0,0 0-14 0,9 45 14 15,-4-12-14-15,-5-33 15 0,0 0-15 0,7 22 16 16,-1-10-16-16,-6-12 16 0,0 0-16 0,0 0 17 15,0 0-17-15,0 0 16 0,0 0-16 0,9-12 17 0,5-28-17 16,-4 0-1591-16</inkml:trace>
  <inkml:trace contextRef="#ctx0" brushRef="#br0" timeOffset="4156.32">24917 1407 1278 0,'0'0'0'0,"0"0"0"0,14-5 0 16,-14 5 10-16,0 0-10 0,14-4 10 0,2 4-10 15,-16 0 5-15,0 0-5 0,24-3 6 0,20-1-6 0,-44 4 5 16,0 0-5-16,45-5 6 0,-17 5-6 0,-28 0 6 16,0 0-6-16,25 4 6 0,-1-3-6 0,-24-1 1 15,0 0-1-15,21 0 2 0,-5 0-2 0,-16 0 0 0,0 0 0 16,11-5 0-16,-11 5 0 0,0 0-6 0,0 0 6 16,9-3-6-16,-9 3 6 0,0 0-15 0,0 0 15 15,0 0-15-15,0 0 15 0,0 0-13 0,0 0 13 16,0 0-12-16,-21 12 12 0,21-12-7 0,0 0 7 15,-29 21-6-15,-1 15 6 0,30-36-1 0,0 0 1 16,-31 43 0-16,-1 11 0 0,32-54 4 0,0 0-4 16,-28 55 4-16,13 2-4 0,15-57 19 0,0 0-19 0,2 49 19 15,18-9-19-15,-20-40 33 0,0 0-33 0,26 29 34 16,4-8-34-16,-30-21 36 0,0 0-36 0,35 15 37 16,8-8-37-16,-43-7 38 0,0 0-38 0,33 5 39 15,-6-5-39-15,-27 0 49 0,0 0-49 0,21-5 49 16,-2-5-49-16,-19 10 52 0,0 0-52 0,14-17 53 15,-3-8-53-15,-11 25 44 0,0 0-44 0,4-33 44 16,-8-6-44-16,4 39 36 0,0 0-36 0,-9-44 37 0,-7 12-37 16,16 32 31-16,0 0-31 0,-14-28 32 0,2 11-32 15,12 17 23-15,0 0-23 0,-9-18 23 0,5 3-23 16,4 15 18-16,0 0-18 0,4-12 18 0,1 3-18 16,-5 9 14-16,0 0-14 0,20-16 15 0,13-11-15 15,-33 27 14-15,0 0-14 0,43-28 15 0,1 7-15 16,-44 21 11-16,0 0-11 0,51-15 11 0,9 2-11 15,-60 13 8-15,0 0-8 0,53-5 9 0,-16 2-9 0,-37 3 6 16,0 0-6-16,26 3 7 0,-3 2-7 16,-23-5 6-16,0 0-6 0,14 13 7 0,-5 6-7 0,-9-19 4 15,0 0-4-15,4 24 4 0,-6 5-4 0,2-29 1 16,0 0-1-16,-4 40 2 0,-1 9-2 0,5-49 1 16,0 0-1-16,-5 45 2 0,3 0-2 0,2-45 1 0,0 0-1 15,0 39 1-15,-2-8-1 0,2-31 2 0,0 0-2 16,0 25 2-16,4-8-2 0,-4-17 6 0,0 0-6 15,5 7 6-15,-5-7-6 0,0 0 10 0,0 0-10 16,16-12 10-16,5-25-10 0,-21 37 14 0,0 0-14 0,28-46 15 16,4-11-15-16,-32 57 16 0,0 0-16 0,37-61 16 15,4 4-16-15,-41 57 14 0,0 0-14 0,42-48 15 16,-5 15-15-16,-37 33 19 0,0 0-19 0,30-21 19 16,-7 5-19-16,-23 16 16 0,0 0-16 0,23-8 17 15,7 4-17-15,-30 4 16 0,0 0-16 0,30 5 16 16,-5 7-16-16,-25-12 12 0,0 0-12 0,21 25 13 15,0 9-13-15,-21-34 5 0,0 0-5 0,20 45 6 16,-1 16-6-16,-19-61 2 0,0 0-2 0,21 66 2 16,-1 1-2-16,-20-67 0 0,0 0 0 0,21 57 1 0,4-12-1 15,-1-5-1767-15</inkml:trace>
  <inkml:trace contextRef="#ctx0" brushRef="#br0" timeOffset="4639.57">27445 954 1210 0,'0'0'0'0,"0"0"73"0,0 0-73 0,-23-4 74 0,8 20-74 16,15-16 60-16,0 0-60 0,-9 29 60 0,5 20-60 15,4-49 31-15,0 0-31 0,-2 64 32 0,6 29-32 16,-4-93 21-16,0 0-21 0,11 104 22 0,4 1-22 15,-15-105 16-15,0 0-16 0,16 113 17 16,-2-6-17-16,-14-107 10 0,0 0-10 0,16 104 10 0,2-19-10 16,0 0-1167-16</inkml:trace>
  <inkml:trace contextRef="#ctx0" brushRef="#br0" timeOffset="4954.2">27128 1108 1316 0,'-2'-28'0'0,"2"28"63"0,0 0-63 0,5-73 64 16,22-3-64-16,-27 76 46 0,0 0-46 15,37-66 46-15,5 18-46 0,-42 48 29 0,0 0-29 0,58-43 30 16,18 10-30-16,-76 33 22 0,0 0-22 0,81-21 22 16,4 9-22-16,-85 12 19 0,0 0-19 0,83 3 20 15,-5 11-20-15,-78-14 14 0,0 0-14 0,69 31 15 16,-18 18-15-16,-51-49 9 0,0 0-9 0,33 57 9 15,-19 10-9-15,-14-67 5 0,0 0-5 0,-3 73 6 16,-20 5-6-16,23-78 2 0,0 0-2 0,-39 79 3 16,-14-1-3-16,53-78 1 0,0 0-1 0,-55 64 1 15,10-12-1-15,45-52 0 0,0 0 0 0,-43 42 1 0,8-2-1 16,35-40 0-16,0 0 0 0,-27 33 1 16,13-9-1-16,14-24 0 0,0 0 0 0,2 15 0 0,14-6 0 15,0 0-1248-15</inkml:trace>
  <inkml:trace contextRef="#ctx0" brushRef="#br0" timeOffset="5341.98">27828 1326 1349 0,'0'0'0'0,"0"0"35"0,0 0-35 15,32 20 35-15,0 5-35 0,-32-25 34 0,0 0-34 16,30 32 34-16,-4 8-34 0,-26-40 16 0,0 0-16 16,25 49 17-16,0 6-17 0,-25-55 21 0,0 0-21 15,23 57 22-15,-4 4-22 0,-19-61 25 0,0 0-25 16,18 50 25-16,-6-10-25 0,-12-40 25 0,0 0-25 0,7 27 26 16,-5-11-26-16,-2-16 23 0,0 0-23 0,-5 5 24 15,-6-8-24-15,11 3 21 0,0 0-21 0,-11-14 21 16,1-14-21-16,10 28 19 0,0 0-19 0,-9-36 19 15,4-16-19 1,5 52 25-16,0 0-25 0,-4-54 25 0,4-1-25 0,0 55 25 16,0 0-25-16,7-48 25 0,6 6-25 15,-13 42 25-15,0 0-25 0,19-36 25 0,9-1-25 16,-28 37 27-16,0 0-27 0,39-33 28 0,14 6-28 0,-53 27 24 0,0 0-24 0,57-25 24 0,1 13-24 16,-58 12 19-16,0 0-19 0,56 4 20 0,-3 10-20 15,-53-14 5-15,0 0-5 0,48 22 5 0,-1-1-5 16,1 0-1510-16</inkml:trace>
  <inkml:trace contextRef="#ctx0" brushRef="#br0" timeOffset="6785.03">28453 1480 1390 0,'0'0'0'0,"-7"3"0"0,-11 9 0 0,18-12 27 16,0 0-27-16,-24 21 27 0,-6 10-27 0,30-31 44 16,0 0-44-16,-29 36 45 0,5 6-45 0,24-42 47 15,0 0-47-15,-20 48 48 0,8-3-48 0,12-45 34 16,0 0-34-16,-4 40 35 0,10-7-35 0,-6-33 34 0,0 0-34 15,12 28 34-15,6-13-34 0,-18-15 33 16,0 0-33-16,23 13 34 0,3-5-34 0,-26-8 30 0,0 0-30 16,28 0 31-16,-1-3-31 0,-27 3 25 0,0 0-25 15,28-18 26-15,6-9-26 0,-34 27 22 0,0 0-22 0,33-40 23 16,-8-9-23-16,-25 49 18 0,0 0-18 0,14-51 18 16,-11-3-18-16,-3 54 14 0,0 0-14 0,-3-49 15 15,-6 10-15-15,9 39 16 0,0 0-16 16,-14-33 17-16,-2 5-17 0,16 28 20 0,0 0-20 0,-12-21 21 15,6 9-21-15,6 12 22 0,0 0-22 0,0-8 22 16,0 8-22-16,0 0 21 0,0 0-21 0,6-9 21 16,-6 9-21-16,0 0 22 0,0 0-22 0,17-11 22 15,13 6-22-15,-30 5 22 0,0 0-22 0,45-7 23 16,20-1-23-16,-65 8 14 0,0 0-14 0,67-4 15 16,-4-1-15-16,-63 5 10 0,0 0-10 0,60-3 11 0,-7-6-11 15,-53 9 6-15,0 0-6 0,57-7 7 0,12 2-7 16,-69 5 3-16,0 0-3 0,61-7 3 0,-22 2-3 15,-39 5 1-15,0 0-1 0,27-4 2 0,-8 4-2 16,-19 0 0-16,0 0 0 0,9-3 0 0,-9 3 0 16,0 0 0-16,0 0 0 0,-35 12 0 0,-25 10 0 0,60-22-1 15,0 0 1-15,-69 30 0 0,4 6 0 0,65-36-1 16,0 0 1-16,-60 45 0 0,3 4 0 0,57-49-1 16,0 0 1-16,-46 55 0 0,14 2 0 0,32-57 0 15,0 0 0-15,-21 54 0 0,12-8 0 0,9-46 1 0,0 0-1 16,7 39 1-16,15-8-1 0,-22-31 2 15,0 0-2-15,35 15 3 0,16-6-3 0,-51-9 5 0,0 0-5 16,69-4 5-16,16-4-5 0,-85 8 1 16,0 0-1-16,91-19 2 0,-1-5-2 0,-90 24 0 15,0 0 0-15,82-37 0 0,-14-13 0 0,-68 50-2 0,0 0 2 16,53-48-1-16,-16 8 1 0,-37 40-8 0,0 0 8 16,25-30-8-16,-11 8 8 0,-14 22-16 0,0 0 16 0,9-14-15 15,-4-2 15-15,-5 16-14 0,0 0 14 0,4-12-14 16,-2 4 14-16,-2 8-8 0,0 0 8 0,0 0-8 15,0 0 8-15,0 0-4 0,0 0 4 0,0 0-4 16,-2 5 4-16,2-5-1 0,0 0 1 0,5 12 0 16,4 4 0-16,-9-16 0 0,0 0 0 0,16 17 0 15,7 2 0-15,-23-19 0 0,0 0 0 0,28 12 1 16,2-3-1-16,-30-9 1 0,0 0-1 0,34 0 1 16,6-4-1-16,-40 4 2 0,0 0-2 0,41-14 2 0,-1-5-2 15,-40 19 5-15,0 0-5 0,43-27 5 0,6-6-5 16,-49 33 7-16,0 0-7 0,46-37 8 0,-14 5-8 15,-32 32 8-15,0 0-8 0,21-37 8 0,-14-6-8 16,-7 43 8-16,0 0-8 0,-5-42 9 0,-15 15-9 16,20 27 8-16,0 0-8 0,-31-18 9 0,-15 15-9 15,46 3 7-15,0 0-7 0,-53 12 7 0,-2 16-7 16,55-28 6-16,0 0-6 0,-63 36 6 0,-6 6-6 16,69-42 3-16,0 0-3 0,-64 52 4 0,17 13-4 0,47-65 2 15,0 0-2-15,-36 73 2 0,17-6-2 0,19-67 1 16,0 0-1-16,-9 66 1 0,13-10-1 0,-4-56 0 0,0 0 0 15,12 45 1-15,9-18-1 0,-21-27 0 0,0 0 0 16,39 18 1-16,19-11-1 0,-58-7 1 0,0 0-1 16,69 1 2-16,2-6-2 0,-71 5 3 0,0 0-3 15,72-16 3-15,-2-11-3 0,-70 27 3 0,0 0-3 16,80-38 4-16,12-21-4 0,-92 59 4 0,0 0-4 0,90-66 4 16,-6-7-4-16,-84 73 5 0,0 0-5 0,85-65 5 15,7 6-5-15,-92 59 5 0,0 0-5 16,79-42 6-16,-24 18-6 0,-55 24 2 0,0 0-2 0,42-12 2 15,-10 12-2-15,-32 0 0 0,0 0 0 0,23 9 1 16,-9 10-1-16,-14-19 0 0,0 0 0 0,7 26 0 16,-3 5 0-16,-4-31-1 0,0 0 1 0,3 41-1 15,4 8 1-15,-7-49-2 0,0 0 2 0,9 48-2 16,0 4 2-16,-9-52-5 0,0 0 5 0,5 49-5 16,-5-10 5-16,0-39-7 0,0 0 7 0,-5 33-6 15,-4-5 6-15,9-28-6 0,0 0 6 0,-14 21-6 0,-5-6 6 16,19-15-5-16,0 0 5 0,-25 5-5 0,-3-5 5 15,28 0-4-15,0 0 4 0,-29-5-4 0,8-5 4 16,21 10-3-16,0 0 3 0,-12-12-2 0,8-2 2 16,4 14-1-16,0 0 1 0,13-28-1 0,18-20 1 15,-31 48-1-15,0 0 1 0,45-61 0 0,9-3 0 16,-54 64 0-16,0 0 0 0,73-66 0 0,22-1 0 0,-95 67 0 16,0 0 0-16,99-69 0 0,-11-1 0 0,-88 70 1 15,0 0-1-15,71-64 1 0,-27 19-1 0,-44 45 2 16,0 0-2-16,30-32 3 0,-14 7-3 0,-16 25 2 15,0 0-2-15,0-19 2 0,-16 7-2 0,16 12 1 0,0 0-1 16,-34-3 2-16,-24 18-2 0,58-15 1 16,0 0-1-16,-64 25 2 0,4 11-2 0,60-36 0 0,0 0 0 15,-47 45 1-15,15 3-1 0,32-48 0 0,0 0 0 16,-12 52 0-16,17-8 0 0,-5-44 0 0,0 0 0 16,21 45 0-16,16 0 0 0,-37-45-1 0,0 0 1 15,41 51 0-15,-2 7 0 0,-39-58-2 16,0 0 2-16,26 57-1 0,-15-5 1 0,-11-52-1 0,0 0 1 0,-9 51 0 15,-23-9 0-15,32-42 0 0,0 0 0 0,-56 40 0 16,-26-4 0-16,82-36 0 0,0 0 0 0,-100 33 0 16,-24-2 0-16,124-31 0 0,0 0 0 0,-136 21 0 15,-12-18 0-15,2 3-1746 0</inkml:trace>
  <inkml:trace contextRef="#ctx0" brushRef="#br0" timeOffset="7790.93">19523 2845 1110 0,'0'0'0'0,"0"0"0"0,-21 0 0 0,21 0 116 15,0 0-116-15,-17-3 117 0,8 6-117 0,9-3 42 0,0 0-42 16,0 0 42-16,0 0-42 0,0 0 23 0,0 0-23 16,0 0 23-16,5 7-23 0,-5-7 7 0,0 0-7 15,14 2 7-15,18 5-7 0,-32-7 2 0,0 0-2 16,48 3 2-16,20 2-2 0,-68-5 0 0,0 0 0 16,82 0 1-16,9 0-1 0,-91 0 0 0,0 0 0 15,112 0 0-15,23 0 0 0,-135 0 0 16,0 0 0-16,156-3 1 0,33 1-1 0,-189 2 0 15,0 0 0-15,215-3 1 0,16 3-1 16,-231 0 0-16,0 0 0 0,245 0 1 0,15 0-1 0,-260 0 0 0,0 0 0 0,279-4 1 16,12-1-1-16,-291 5 2 0,0 0-2 0,314-3 3 15,23 3-3-15,-337 0 7 0,0 0-7 0,348-4 7 16,13 1-7-16,-361 3 11 0,0 0-11 0,367 0 12 16,2 7-12-16,-369-7 9 0,0 0-9 0,383 0 9 15,4 0-9-15,-387 0 12 0,0 0-12 0,376-7 12 16,-22-2-12-16,-354 9 13 0,0 0-13 0,355-16 13 0,9 3-13 15,-364 13 24-15,0 0-24 0,365-20 25 0,2 0-25 16,-367 20 34-16,0 0-34 0,365-25 34 0,-3 1-34 16,-362 24 35-16,0 0-35 0,367-24 35 0,7 0-35 15,-374 24 32-15,0 0-32 0,351-24 33 0,-31 3-33 16,-320 21 26-16,0 0-26 0,296-23 27 0,-10 3-27 16,-286 20 30-16,0 0-30 0,263-18 30 0,-19-4-30 15,-244 22 31-15,0 0-31 0,222-21 31 0,-15 4-31 0,-207 17 28 16,0 0-28-16,192-16 29 0,-19-5-29 15,-173 21 27-15,0 0-27 0,164-15 28 0,-9-1-28 0,-155 16 21 16,0 0-21-16,133-15 21 0,-22 1-21 0,-111 14 21 16,0 0-21-16,83-16 22 0,-23 1-22 0,-60 15 13 15,0 0-13-15,42-13 14 0,-19 5-14 0,0 1-1633 0</inkml:trace>
  <inkml:trace contextRef="#ctx0" brushRef="#br0" timeOffset="15296.11">20498 3357 886 0,'0'0'0'15,"0"0"0"-15,0 0 0 0,0 0 33 0,0 0-33 0,0 0 34 16,0 0-34-16,0 0 95 0,0 0-95 0,-23 25 95 16,7 28-95-16,16-53 107 0,0 0-107 0,-21 68 107 15,-2 1-107-15,23-69 71 0,0 0-71 0,-20 78 71 16,10 10-71-16,10-88 45 0,0 0-45 0,-11 85 46 15,6 0-46-15,5-85 30 0,0 0-30 0,-4 69 31 0,4-14-31 16,0-55 15-16,0 0-15 0,2 40 16 16,0-16-16-16,-2-24 7 0,0 0-7 0,-2 14 8 0,-2-4-8 15,4-10 3-15,0 0-3 0,0 0 3 0,0 0-3 16,0 0-1218-16</inkml:trace>
  <inkml:trace contextRef="#ctx0" brushRef="#br0" timeOffset="15506.27">20178 3491 863 0,'0'0'0'0,"2"-13"0"0,5-19 0 0,-7 32 10 15,0 0-10-15,9-32 11 0,0 3-11 0,-9 29 10 16,0 0-10-16,14-19 10 0,7 0-10 0,-21 19 24 0,0 0-24 16,26-9 25-16,10 13-25 0,-36-4 21 0,0 0-21 15,46 8 21-15,10 4-21 0,-56-12 19 0,0 0-19 16,62 16 20-16,-2 8-20 0,-60-24 16 0,0 0-16 15,55 37 17-15,-11 15-17 0,-44-52 6 0,0 0-6 16,23 57 7-16,-27 3-7 0,1 1-750 0</inkml:trace>
  <inkml:trace contextRef="#ctx0" brushRef="#br0" timeOffset="16469.23">20023 4408 998 0,'0'0'0'0,"-7"0"0"16,-14 3 0-16,21-3 4 0,0 0-4 0,-16 0 5 16,16 0-5-16,0 0 14 0,0 0-14 0,12-7 15 0,25-5-15 15,-37 12 41-15,0 0-41 0,51-24 42 0,9-5-42 16,-60 29 43-16,0 0-43 0,60-37 44 0,-10-6-44 16,-50 43 34-16,0 0-34 0,60-49 34 0,12-2-34 15,-72 51 19-15,0 0-19 0,76-54 19 0,-2 2-19 16,-74 52 9-16,0 0-9 0,69-52 10 0,-16-2-10 15,-53 54-2-15,0 0 2 0,40-57-2 0,-10 5 2 16,-30 52-25-16,0 0 25 0,20-43-25 0,-8 22 25 16,-12 21-47-16,0 0 47 0,9-17-46 0,-5 1 46 0,-4 16-43 15,0 0 43-15,5-12-42 0,-2 4 42 0,-3 8-19 16,0 0 19-16,0 0-18 0,0 0 18 0,0 0-4 16,0 0 4-16,0 0-4 0,0 0 4 0,0 0 0 0,0 0 0 15,0 0 0-15,6 14 0 0,-6-14 7 16,0 0-7-16,-4 31 7 0,-5 9-7 0,9-40 31 0,0 0-31 15,-8 44 31-15,0 5-31 0,8-49 54 0,0 0-54 16,-1 40 54-16,1-4-54 0,0-36 66 0,0 0-66 16,3 33 67-16,1-5-67 0,-4-28 70 0,0 0-70 15,5 24 71-15,-1-7-71 0,-4-17 59 0,0 0-59 0,7 9 60 16,-7-9-60-16,0 0 54 0,0 0-54 0,7 3 55 16,-7-3-55-16,0 0 47 0,0 0-47 0,16-12 48 15,10-17-48-15,-26 29 40 0,0 0-40 0,30-40 41 16,5-12-41-16,-35 52 33 0,0 0-33 0,41-57 34 15,7 0-34-15,-48 57 30 0,0 0-30 0,45-52 30 16,-9 24-30-16,-36 28 24 0,0 0-24 0,30-21 25 16,-7 9-25-16,-23 12 21 0,0 0-21 0,16 0 22 15,-8 18-22-15,-8-18 15 0,0 0-15 0,2 31 16 0,-9 9-16 16,7-40 11-16,0 0-11 0,-9 45 11 0,0 0-11 16,9-45 8-16,0 0-8 0,-1 43 9 15,6-10-9-15,-5-33 6 0,0 0-6 0,11 24 7 0,4-12-7 16,-15-12 4-16,0 0-4 0,25 4 4 0,12-8-4 15,-37 4 3-15,0 0-3 0,44-15 3 0,6-10-3 16,-50 25 2-16,0 0-2 0,51-33 3 0,4-15-3 16,-55 48 1-16,0 0-1 0,51-57 2 0,-5-4-2 0,-46 61 0 15,0 0 0-15,40-60 0 0,-8 4 0 0,-32 56 0 16,0 0 0-16,25-48 0 0,-13 12 0 0,-12 36-3 0,0 0 3 16,4-33-3-16,-8 3 3 0,4 30-7 15,0 0 7-15,-12-26-6 0,-11 9 6 0,23 17-10 16,0 0 10-16,-27-5-9 0,-6 13 9 0,33-8-12 0,0 0 12 15,-34 21-11-15,3 3 11 0,31-24-10 0,0 0 10 16,-25 28-9-16,9 5 9 0,16-33-7 0,0 0 7 16,-5 33-6-16,10 0 6 0,-5-33-4 0,0 0 4 15,16 40-4-15,9 3 4 0,-25-43-3 0,0 0 3 0,28 45-3 16,0 0 3-16,-28-45-2 0,0 0 2 16,28 43-1-16,-5 2 1 0,-23-45 0 0,0 0 0 0,16 36 0 15,-5-3 0-15,-11-33 0 0,0 0 0 0,5 28 0 16,-3-4 0-16,-2-24 0 0,0 0 0 0,-6 21 1 15,-6-2-1-15,12-19 1 0,0 0-1 0,-18 12 2 16,-6 0-2-16,24-12 2 0,0 0-2 0,-29 5 2 16,-4-5-2-16,33 0 4 0,0 0-4 0,-28-5 4 0,5 2-4 15,23 3 6-15,0 0-6 0,-16-9 6 0,7 2-6 16,9 7 4-16,0 0-4 0,-2-12 5 0,8 0-5 16,-6 12 3-16,0 0-3 0,21-21 3 0,21-6-3 15,-42 27 0-15,0 0 0 0,50-37 0 0,-1 1 0 16,-1-1-1570-16</inkml:trace>
  <inkml:trace contextRef="#ctx0" brushRef="#br0" timeOffset="16778.21">21821 3600 1244 0,'0'0'0'0,"0"0"0"0,5-4 0 0,-5 4 0 0,0 0 0 16,0 0 0-16,0 0 0 0,0 0-2 0,0 0 2 15,0 0-2-15,0 0 2 0,0 0 29 0,0 0-29 16,0 0 29-16,-5 12-29 0,5-12 80 0,0 0-80 16,-9 24 80-16,0 9-80 0,9-33 104 0,0 0-104 15,-5 44 105-15,0 21-105 0,5-65 107 0,0 0-107 16,0 73 107-16,5 3-107 0,-5-76 81 0,0 0-81 0,4 76 82 16,3-15-82-16,-7-61 56 15,0 0-56-15,7 62 56 0,0-1-56 0,-7-61 52 0,0 0-52 0,7 59 52 16,-2-6-52-16,-5-53 39 0,0 0-39 0,2 44 39 15,0-8-39 1,-2-36 27-16,0 0-27 0,2 24 28 16,-4-12-28-16,2-12 9 0,0 0-9 0,0 0 10 15,0 0-10-15,0 0-1749 0</inkml:trace>
  <inkml:trace contextRef="#ctx0" brushRef="#br0" timeOffset="17083.65">21585 3871 1289 0,'0'0'0'0,"0"-17"0"0,-4-26 0 16,4 43 14-16,0 0-14 0,0-37 14 0,4 10-14 15,-4 27 5-15,0 0-5 0,10-26 6 0,10-2-6 16,-20 28 8-16,0 0-8 0,31-31 8 0,22 5-8 16,-53 26 3-16,0 0-3 0,55-19 3 0,-9 10-3 15,-46 9 2-15,0 0-2 0,44-8 3 0,7 4-3 16,-51 4 7-16,0 0-7 0,43 5 7 0,-15 11-7 16,-28-16 10-16,0 0-10 0,17 21 10 0,-15 13-10 0,-2-34 16 15,0 0-16-15,-7 42 16 47,-9 10-16-47,16-52 13 0,0 0-13 0,-23 57 14 16,-5-2-14-16,28-55 16 0,0 0-16 0,-30 54 16 0,7-14-16 0,23-40 16 15,0 0-16-15,-16 33 17 0,11-14-17 0,5-19 16 0,0 0-16 0,-2 8 16 16,4-3-16-16,-2-5 6 0,0 0-6 0,12-1 7 0,18-11-7 16,2-1-1109-16</inkml:trace>
  <inkml:trace contextRef="#ctx0" brushRef="#br0" timeOffset="17444.62">22142 3657 1121 0,'0'0'0'0,"0"0"0"16,0 0 0-16,0 0 8 0,0 0-8 0,0 0 9 16,0 0-9-16,0 0 12 0,0 0-12 0,0 0 12 15,0 12-12-15,0-12 40 0,0 0-40 0,0 15 40 16,0 6-40-16,0-21 47 0,0 0-47 0,4 16 48 0,3-4-48 16,-7-12 45-16,0 0-45 0,7 8 46 0,2 1-46 15,-9-9 42-15,0 0-42 0,10 7 42 0,3-7-42 16,-13 0 34-16,0 0-34 0,17-3 35 0,6-10-35 15,-23 13 30-15,0 0-30 0,21-12 31 0,-5 0-31 16,-16 12 22-16,0 0-22 0,13-15 23 16,-3-3-23-16,-10 18 18 0,0 0-18 15,9-19 18-15,-2 7-18 16,-7 12 14-16,0 0-14 0,2-12 15 0,-2-3-15 0,0 15 10 0,0 0-10 0,-5-14 11 16,-8 3-11-16,13 11 9 0,0 0-9 0,-19-1 10 0,-9 9-10 0,28-8 9 15,0 0-9-15,-30 16 9 0,3 10-9 0,27-26 7 16,0 0-7-16,-23 31 7 0,2 5-7 0,21-36 7 0,0 0-7 15,-19 42 7-15,5 1-7 0,14-43 12 0,0 0-12 16,-8 48 12-16,10-3-12 0,-2-45 15 0,0 0-15 16,14 40 16-16,11-7-16 0,-25-33 16 0,0 0-16 15,34 21 16-15,8-11-16 0,-42-10 14 0,0 0-14 16,49 6 15-16,11-10-15 0,-60 4 8 0,0 0-8 0,62-9 9 16,0-6-9-16,0 1-1419 0</inkml:trace>
  <inkml:trace contextRef="#ctx0" brushRef="#br0" timeOffset="17847.77">22622 3629 1155 0,'0'0'0'0,"0"-9"0"16,2-6 0-16,-2 15 2 0,0 0-2 0,2-18 3 16,-4 6-3-16,2 12 0 0,0 0 0 0,-7-3 0 15,-5 6 0-15,12-3 22 0,0 0-22 0,-20 12 22 16,-4 9-22-16,24-21 46 0,0 0-46 0,-29 28 46 16,-2 8-46-16,31-36 59 0,0 0-59 0,-25 45 60 0,7 12-60 15,18-57 68-15,0 0-68 0,-3 56 68 0,15-3-68 16,-12-53 58-16,0 0-58 0,19 44 59 0,10-8-59 15,-29-36 46-15,0 0-46 0,37 21 46 16,9-13-46 0,-46-8 40-16,0 0-40 0,56-3 40 0,18-11-40 15,-74 14 30-15,0 0-30 16,80-24 30-16,3-16-30 0,-83 40 27 16,0 0-27-16,77-52 28 0,-4-14-28 15,-73 66 14-15,0 0-14 0,74-72 15 16,5-4-15-16,-79 76 6 15,0 0-6-15,72-82 6 0,-20-6-6 16,-52 88 0-16,0 0 0 16,30-81 0-16,-25 17 0 0,-5 64-5 15,0 0 5-15,-9-49-5 0,-12 9 5 16,21 40-11-16,0 0 11 0,-34-20-10 0,-13 13 10 0,47 7-20 0,0 0 20 0,-50 10-20 0,3 11 20 0,47-21-21 0,0 0 21 0,-41 40-20 16,9 17 20-16,32-57-8 0,0 0 8 0,-24 76-7 0,8 5 7 0,16-81-2 0,0 0 2 0,-11 78-1 0,13-2 1 0,-2-76 0 0,0 0 0 0,9 76 0 0,0 9 0 0,-9-85 0 0,0 0 0 0,14 85 0 15,3-9 0-15,-17-76 0 0,0 0 0 0,13 62 0 16,-4-15 0-16,1 2-1340 0</inkml:trace>
  <inkml:trace contextRef="#ctx0" brushRef="#br0" timeOffset="18180.18">20543 3806 1311 0,'0'0'0'0,"235"-7"0"0,415-11 0 15,-650 18 5-15,0 0-5 0,630-27 6 16,-311 2-6-16,-319 25 33 0,0 0-33 0,185-24 33 0,-45-7-33 15,-140 31 40-15,0 0-40 0,107-21 41 0,-18 4-41 16,-89 17 36-16,0 0-36 0,76-12 36 0,-9 5-36 16,-67 7 33-16,0 0-33 0,63-9 34 0,-6 6-34 15,-57 3 20-15,0 0-20 0,53 0 21 0,-1 3-21 16,-52-3 16-16,0 0-16 0,43 9 17 0,-13 3-17 0,-30-12 13 16,0 0-13-16,14 16 14 0,-9 11-14 15,-5-27 11-15,0 0-11 0,-2 33 12 0,-5 7-12 0,7-40 16 16,0 0-16-16,-7 38 16 0,0 2-16 0,7-40 18 15,0 0-18-15,-3 36 19 0,5 0-19 0,-2-36 23 0,0 0-23 16,5 28 23-16,2-4-23 0,-7-24 19 0,0 0-19 16,7 13 20-16,2-8-20 0,-9-5 16 0,0 0-16 15,14-2 17-15,2-5-17 0,-16 7 16 0,0 0-16 16,24-21 16-16,12-15-16 0,-3-4-1404 0</inkml:trace>
  <inkml:trace contextRef="#ctx0" brushRef="#br0" timeOffset="18320.09">23501 3454 886 0,'0'0'0'0,"0"0"0"16,11 2 0-16,-11-2 42 0,0 0-42 0,12 7 43 15,-1 2-43-15,-11-9 18 0,0 0-18 0,14 15 19 16,3 9-19-16,-17-24-2 0,0 0 2 0,20 25-1 16,-1-6 1-16,-3 3-694 0</inkml:trace>
  <inkml:trace contextRef="#ctx0" brushRef="#br0" timeOffset="18944.38">23704 3620 639 0,'0'0'0'0,"-7"4"0"0,-5-2 0 16,12-2 6-16,0 0-6 0,-16 10 6 0,-5 7-6 15,21-17 31-15,0 0-31 0,-20 21 31 0,4 7-31 16,16-28 44-16,0 0-44 0,-14 33 45 0,5 3-45 0,9-36 98 16,0 0-98-16,-3 40 98 0,6-1-98 0,-3-39 92 15,0 0-92-15,11 40 92 0,5-10-92 0,-16-30 78 16,0 0-78-16,26 20 79 0,13 0-79 0,-39-20 68 15,0 0-68-15,39 12 69 0,0-9-69 0,-39-3 50 16,0 0-50-16,35 0 50 0,-7-3-50 0,-28 3 42 0,0 0-42 16,25-12 42-16,-4-1-42 0,-21 13 43 15,0 0-43-15,18-20 44 0,-8-3-44 0,-10 23 35 0,0 0-35 16,8-26 35-16,-12-2-35 0,4 28 28 0,0 0-28 16,-5-31 29-16,-9-2-29 0,14 33 21 0,0 0-21 15,-15-29 22-15,5 7-22 0,10 22 17 0,0 0-17 16,-11-18 17-16,-1 3-17 0,12 15 13 0,0 0-13 15,-11-16 14-15,8 11-14 0,3 5 14 0,0 0-14 16,3-9 14-16,1-1-14 0,-4 10 12 0,0 0-12 16,10-12 13-16,3-2-13 0,-13 14 11 0,0 0-11 0,17-12 11 15,12-4-11-15,-29 16 9 0,0 0-9 0,31-12 9 16,8 3-9-16,-39 9 7 0,0 0-7 0,43 0 7 16,-6 6-7-16,-37-6 4 0,0 0-4 0,33 12 5 15,-3 7-5-15,-30-19 2 0,0 0-2 0,21 24 3 0,-10 5-3 16,-11-29 4-16,0 0-4 0,0 37 5 0,-7 6-5 15,7-43 6-15,0 0-6 0,-11 38 7 0,1 2-7 16,10-40 7-16,0 0-7 0,-9 31 7 0,0-10-7 16,9-21 12-16,0 0-12 0,-5 12 13 0,5-12-13 15,0 0 16-15,0 0-16 0,0 0 17 0,7-21-17 16,-7 21 17-16,0 0-17 0,21-28 17 0,16-20-17 16,-37 48 19-16,0 0-19 0,41-48 20 0,-1 8-20 15,-40 40 18-15,0 0-18 0,39-37 19 0,-7 8-19 0,-32 29 18 16,0 0-18-16,26-24 18 0,-3 5-18 15,-23 19 15-15,0 0-15 0,29-12 16 0,9 6-16 0,-38 6 13 16,0 0-13-16,41 6 14 0,-4 9-14 0,-37-15 10 0,0 0-10 16,32 21 10-16,0 12-10 0,-32-33 5 0,0 0-5 15,24 43 5-15,-8 6-5 0,-16-49 1 0,0 0-1 16,9 53 1-16,-7 11-1 0,-2-64 0 0,0 0 0 16,-7 56 0-16,-15-11 0 0,1-4-1762 0</inkml:trace>
  <inkml:trace contextRef="#ctx0" brushRef="#br0" timeOffset="19456.08">25296 3200 875 0,'0'0'0'0,"0"0"0"0,0 0 0 0,0 0 36 0,0 0-36 16,28-11 36-16,-19 18-36 0,-9-7 29 0,0 0-29 15,5 19 29-15,-5 16-29 0,0-35 36 0,0 0-36 16,-3 55 36-16,-4 25-36 0,7-80 32 0,0 0-32 15,-7 90 33-15,1-9-33 0,6-81 38 0,0 0-38 16,-1 85 39-16,2 3-39 16,-1-88 47-16,0 0-47 0,7 85 47 0,2-12-47 0,-9-73 48 15,0 0-48-15,9 57 49 0,-2-17-49 16,-7-40 36-16,0 0-36 0,5 27 36 16,-5-13-36-16,0-14 19 0,0 0-19 15,-10-1 19-15,-15-15-19 0,0-3-1080 0</inkml:trace>
  <inkml:trace contextRef="#ctx0" brushRef="#br0" timeOffset="20895.93">24848 3696 998 0,'0'0'0'0,"0"0"0"0,-14 0 0 16,14 0 2-16,0 0-2 0,-9-3 3 0,9 3-3 15,0 0 0-15,0 0 0 0,16-3 1 0,28 3-1 16,-44 0 8-16,0 0-8 0,58-6 9 0,11 6-9 16,-69 0 33-16,0 0-33 0,70 0 34 0,5-3-34 15,-75 3 50-15,0 0-50 0,72-9 50 0,-7 2-50 16,-65 7 55-16,0 0-55 0,58-12 55 0,-6 0-55 31,-52 12 46-31,0 0-46 0,42-12 47 0,-9 3-47 0,-33 9 40 16,0 0-40-16,29-8 40 0,-5 4-40 0,-24 4 30 15,0 0-30-15,18-3 31 16,-7 3-31-16,-11 0 25 0,0 0-25 0,7 0 25 0,-7 0-25 16,0 0 24-16,0 0-24 0,9 0 24 0,-8 12-24 0,-1-12 23 0,0 0-23 0,2 15 23 15,2 1-23-15,-4-16 21 0,0 0-21 0,3 17 21 0,1 2-21 16,-4-19 22-16,0 0-22 0,7 18 22 0,3-6-22 15,-10-12 27-15,0 0-27 0,14 12 28 0,2-5-28 0,-16-7 29 16,0 0-29-16,20 8 29 0,4-4-29 0,-24-4 36 16,0 0-36-16,29-4 37 0,-5-2-37 15,-24 6 32-15,0 0-32 0,27-9 33 16,1-8-33-16,-28 17 30 0,0 0-30 0,28-19 30 0,2-9-30 16,-30 28 22-16,0 0-22 0,23-26 23 15,-10-2-23-15,-13 28 16 0,0 0-16 0,1-27 16 0,-9-3-16 0,8 30 11 0,0 0-11 0,-18-24 12 16,-9 5-12-16,27 19 8 0,0 0-8 0,-30-5 9 0,-5 8-9 15,35-3 5-15,0 0-5 0,-37 17 5 16,-2 4-5-16,39-21 3 0,0 0-3 0,-37 31 3 16,4 2-3-16,33-33 1 0,0 0-1 0,-29 37 2 15,10 2-2-15,19-39 1 0,0 0-1 0,-11 45 1 0,11 9-1 16,0-54 1-16,0 0-1 0,13 52 2 0,6-7-2 16,-19-45 1-16,0 0-1 0,30 36 2 0,7-8-2 15,-37-28 3-15,0 0-3 0,46 16 3 0,7-8-3 0,-53-8 4 16,0 0-4-16,58-5 5 0,11-14-5 15,-69 19 2-15,0 0-2 0,67-33 3 0,-5-12-3 0,-62 45 4 16,0 0-4-16,53-52 4 0,-13-8-4 0,-40 60 3 16,0 0-3-16,32-58 4 0,-11 19-4 0,-21 39 1 15,0 0-1-15,9-40 1 0,-5-2-1 0,-4 42 0 0,0 0 0 16,-4-36 0-16,-5 17 0 0,9 19 0 16,0 0 0-16,-21-9 0 0,-9 9 0 0,30 0 0 0,0 0 0 15,-35 12 0-15,-4 9 0 0,39-21-1 0,0 0 1 16,-42 31 0-16,-1 2 0 0,43-33 0 0,0 0 0 15,-33 33 0-15,10 0 0 0,23-33 0 0,0 0 0 16,-18 40 0-16,11 3 0 0,7-43 0 0,0 0 0 16,2 38 1-16,9-3-1 0,-11-35 2 0,0 0-2 15,21 26 2-15,14-4-2 0,-35-22 2 0,0 0-2 16,41 14 3-16,3-7-3 0,-44-7 5 0,0 0-5 0,44-7 6 16,-5-7-6-16,-39 14 7 0,0 0-7 0,37-28 8 15,-5-15-8-15,-32 43 10 0,0 0-10 0,22-36 10 16,-9 10-10-16,-13 26 10 0,0 0-10 0,9-24 10 15,-4-4-10-15,-5 28 10 0,0 0-10 0,2-28 10 0,-4 11-10 16,2 17 8-16,0 0-8 0,-5-10 8 16,-2 4-8-16,7 6 6 0,0 0-6 0,-7 0 7 0,-1 6-7 15,8-6 4-15,0 0-4 0,-5 12 4 0,0 7-4 16,5-19 2-16,0 0-2 0,-2 24 3 0,4 4-3 16,-2-28 0-16,0 0 0 0,7 33 1 0,4-1-1 15,-11-32 0-15,0 0 0 0,15 32 0 0,5-8 0 0,-20-24 0 16,0 0 0-16,23 12 0 0,7-7 0 15,-30-5 0-15,0 0 0 0,39 0 0 0,5-12 0 16,-44 12 0-16,0 0 0 0,46-17 0 0,-11-2 0 0,-35 19 0 16,0 0 0-16,30-25 0 0,2-2 0 0,-32 27 0 15,0 0 0-15,26-26 0 0,-10 7 0 0,-16 19 0 16,0 0 0-16,11-16 1 0,-4 4-1 0,-7 12 0 16,0 0 0-16,5-12 1 0,-2-2-1 0,-3 14 0 0,0 0 0 15,-1-10 1-15,1 10-1 0,0 0 1 0,0 0-1 16,-9-5 1-16,2 13-1 0,7-8 0 0,0 0 0 15,-5 12 1-15,1 4-1 0,4-16 0 0,0 0 0 16,-2 17 1-16,4 6-1 0,-2-23 0 0,0 0 0 16,7 17 0-16,5-1 0 0,-12-16 0 0,0 0 0 15,18 8 0-15,0 4 0 0,-18-12 0 0,0 0 0 16,19 4 0-16,-5-4 0 0,-14 0 0 0,0 0 0 0,18-4 0 16,12-8 0-16,-30 12 0 0,0 0 0 15,28-8 0-15,-10-1 0 0,-18 9 0 0,0 0 0 0,12-12 1 16,2-4-1-16,-14 16 1 0,0 0-1 0,11-15 2 15,-6 3-2-15,-5 12 1 0,0 0-1 0,4-13 1 16,-1 5-1-16,-3 8 0 0,0 0 0 0,4-7 0 16,-4 7 0-16,0 0 0 0,0 0 0 0,0 0 0 15,0 0 0-15,0 0 0 0,0 0 0 0,10-2 0 0,-3 7 0 16,-7-5 0-16,0 0 0 0,11 7 0 0,5 5 0 16,-16-12-1-16,0 0 1 0,19 9 0 0,1 3 0 15,-20-12-1-15,0 0 1 0,23 9-1 0,0-2 1 16,-23-7-1-16,0 0 1 0,21 1-1 0,-4 3 1 15,-17-4-1-15,0 0 1 0,20 0-1 0,1-5 1 0,-21 5-1 16,0 0 1-16,23-7 0 0,0-9 0 0,-23 16 0 16,0 0 0-16,23-17 0 0,2-2 0 0,-25 19 0 15,0 0 0-15,22-17 0 0,-7 8 0 0,-15 9 0 0,0 0 0 16,15-12 0-16,5 0 0 0,-20 12 0 16,0 0 0-16,16-12 0 0,-7 5 0 0,-9 7 0 0,0 0 0 15,14 0 1-15,12 0-1 0,-26 0 0 16,0 0 0-16,32 0 1 0,3 8-1 0,-35-8 0 0,0 0 0 15,34 16 1-15,-4 3-1 0,-30-19 0 0,0 0 0 16,28 21 1-16,4-4-1 0,-32-17-2 16,0 0 2-16,26 19-1 0,-8-2 1 0,0 2-1739 0</inkml:trace>
  <inkml:trace contextRef="#ctx0" brushRef="#br0" timeOffset="22637.87">21249 4259 527 0,'0'0'0'16,"0"0"0"-16,0 0 0 0,0 0 7 0,0 0-7 16,0 0 7-16,0 0-7 0,0 0 33 0,0 0-33 15,0 0 34-15,0 0-34 0,0 0 49 0,0 0-49 16,0 0 49-16,20 33-49 0,-20-33 59 0,0 0-59 0,7 31 60 15,-11 9-60-15,4-40 38 0,0 0-38 0,-10 41 38 16,-6 8-38-16,16-49 38 0,0 0-38 0,-21 55 39 16,-2 2-39-16,23-57 41 0,0 0-41 0,-27 73 42 15,-5 20-42-15,32-93 40 16,0 0-40-16,-30 94 41 0,9-6-41 0,21-88 44 16,0 0-44-16,-12 90 44 0,3 10-44 0,9-100 45 15,0 0-45-15,0 104 46 0,5-17-46 16,-5-87 43-16,0 0-43 0,6 83 44 0,-3-5-44 0,-3-78 39 0,0 0-39 0,2 72 39 15,-4-4-39-15,2-68 30 0,0 0-30 0,-3 54 31 0,-3-11-31 16,6-43 18-16,0 0-18 0,-5 33 18 0,-4-16-18 16,-1 5-1128-16</inkml:trace>
  <inkml:trace contextRef="#ctx0" brushRef="#br0" timeOffset="24320.06">20228 5853 348 0,'0'0'0'0,"0"0"0"0,0 0 0 15,0 0 7-15,0 0-7 0,0 0 8 0,0 0-8 16,0 0 34-16,0 0-34 0,0 0 34 0,0 0-34 16,0 0 44-16,0 0-44 0,23-16 45 0,15 13-45 15,-38 3 54-15,0 0-54 0,48-9 55 0,14-1-55 16,-62 10 27-16,0 0-27 0,76-12 28 0,14-1-28 16,-90 13 33-16,0 0-33 0,109-13 33 0,16-8-33 15,-125 21 38-15,0 0-38 0,138-19 38 0,-4 0-38 16,-134 19 33-16,0 0-33 0,145-18 33 0,19-2-33 0,-164 20 42 15,0 0-42-15,175-25 42 0,-6 1-42 0,-169 24 55 0,0 0-55 16,161-22 56-16,-11 1-56 0,-150 21 52 0,0 0-52 16,139-21 53-16,-7 0-53 0,-132 21 44 0,0 0-44 15,110-19 45-15,-18 11-45 0,-92 8 33 16,0 0-33-16,77-9 34 0,-15-1-34 0,-62 10 21 0,0 0-21 16,57-5 22-16,-5-1-22 0,-52 6 13 0,0 0-13 15,43-3 13-15,-15 3-13 0,-28 0 9 16,0 0-9-16,21 0 9 0,0 0-9 15,-21 0 5-15,0 0-5 0,20-4 6 0,-4 8-6 16,-16-4 4-16,0 0-4 0,16 3 4 0,-2 3-4 16,-14-6 2-16,0 0-2 15,10 5 3-15,-3-2-3 0,-7-3 2 0,0 0-2 0,0 0 3 0,11 16-3 0,-11-16 2 0,0 0-2 0,3 15 3 16,-4 6-3-16,1-21 3 0,0 0-3 0,-4 21 3 16,2-2-3-16,2-19 4 0,0 0-4 0,-5 21 5 0,3-1-5 15,2-20 8-15,0 0-8 0,0 28 8 16,2 8-8-16,-2-36 13 0,0 0-13 0,2 37 14 0,1 6-14 15,-3-43 22-15,0 0-22 0,0 54 22 0,-5 10-22 16,5-64 29-16,0 0-29 0,-9 74 29 0,-3 21-29 16,12-95 31-16,0 0-31 0,-12 102 32 0,-3-1-32 15,15-101 29-15,0 0-29 0,-7 109 30 0,9 9-30 16,-2-118 30-16,0 0-30 0,4 121 31 0,-3-5-31 16,-1-116 28-16,0 0-28 0,0 114 29 0,-1-9-29 0,1-105 26 15,0 0-26-15,-7 96 27 0,-4-12-27 0,11-84 23 16,0 0-23-16,-19 78 23 0,-10-2-23 0,29-76 21 15,0 0-21-15,-30 73 21 0,4-7-21 0,26-66 19 0,0 0-19 16,-27 52 19-16,-1-12-19 0,28-40 16 16,0 0-16-16,-30 26 16 0,2-7-16 0,28-19 15 15,0 0-15-15,-25 12 16 0,8-5-16 0,17-7 19 0,0 0-19 16,-16 5 20-16,-2 0-20 0,18-5 16 0,0 0-16 16,-23 2 17-16,-3-4-17 0,26 2 13 0,0 0-13 15,-30-2 13-15,-6-1-13 0,36 3 8 16,0 0-8-16,-42-5 9 0,-7-2-9 0,49 7 4 0,0 0-4 15,-52-7 4-15,-2 5-4 0,54 2 1 0,0 0-1 16,-60 0 2-16,-7 0-2 0,67 0 1 0,0 0-1 0,-76 3 1 16,-16 3-1-16,92-6 0 0,0 0 0 0,-94 0 0 15,-1 3 0-15,95-3 0 0,0 0 0 0,-107 0 0 16,-12 4 0-16,119-4-1 0,0 0 1 0,-118 8 0 16,17 4 0-16,101-12-1 0,0 0 1 0,-95 12-1 15,-4-3 1-15,99-9-2 0,0 0 2 0,-104 12-2 0,-2 6 2 16,106-18-2-16,0 0 2 0,-109 19-2 0,12-4 2 15,97-15-2-15,0 0 2 0,-102 14-2 0,-8 2 2 16,110-16-3-16,0 0 3 0,-97 15-3 0,11 2 3 16,86-17-1-16,0 0 1 0,-73 13-1 0,15-13 1 15,58 0 0-15,0 0 0 0,-53-6 0 0,7-6 0 16,46 12-1-16,0 0 1 0,-39-15 0 0,8-6 0 16,31 21 0-16,0 0 0 0,-25-24 0 0,0-13 0 15,25 37 0-15,0 0 0 0,-16-48 0 0,2-6 0 0,14 54 1 16,0 0-1-16,-10-71 1 0,3-26-1 0,7 97 2 15,0 0-2-15,-9-124 2 0,-7-22-2 0,16 146 3 16,0 0-3-16,-16-159 4 0,-2-23-4 0,18 182 4 0,0 0-4 16,-14-173 5-16,2 23-5 0,12 150 5 0,0 0-5 15,-4-125 6-15,8 32-6 0,-4 93 5 0,0 0-5 16,12-73 5-16,11 25-5 0,-23 48 4 0,0 0-4 16,42-28 4-16,20 25-4 0,2-1-1640 0</inkml:trace>
  <inkml:trace contextRef="#ctx0" brushRef="#br0" timeOffset="25423.23">19961 6206 830 0,'0'0'0'0,"0"0"0"0,-32 0 0 15,32 0 36-15,0 0-36 0,-19 0 37 0,5-4-37 16,14 4 95-16,0 0-95 0,-7-5 96 0,1-4-96 16,6 9 97-16,0 0-97 0,-5-15 97 15,-7-6-97-15,12 21 61 0,0 0-61 0,-9-24 61 0,4-4-61 16,5 28 44-16,0 0-44 0,0-31 44 0,0-7-44 16,0 38 32-16,0 0-32 0,12-43 32 0,13 6-32 15,-25 37 23-15,0 0-23 0,44-29 23 0,16 1-23 31,-60 28 20-31,0 0-20 0,70-19 20 0,-6 9-20 16,-64 10 5-16,0 0-5 0,49 5 5 16,-22 11-5-16,-27-16 2 15,0 0-2-15,5 20 3 0,-28-2-3 0,2 1-1188 16</inkml:trace>
  <inkml:trace contextRef="#ctx0" brushRef="#br0" timeOffset="27623.39">20192 6330 572 0,'0'0'0'0,"0"0"0"0,0 0 0 0,0 0 33 0,0 0-33 16,0 0 34-16,-7-19-34 0,7 19 91 0,0 0-91 15,0 0 92-15,0 0-92 0,0 0 75 0,0 0-75 16,0 0 75-16,0 0-75 0,0 0 57 0,0 0-57 16,9-1 57-16,2 13-57 0,-11-12 35 0,0 0-35 15,14 17 35-15,3 16-35 0,-17-33 27 0,0 0-27 16,15 43 27-16,-1 14-27 0,-14-57 38 0,0 0-38 16,16 61 39-16,3-7-39 15,-19-54 39-15,0 0-39 0,25 46 40 0,3-9-40 16,-28-37 43-16,0 0-43 15,32 26 44-15,-1-7-44 0,-31-19 39 16,0 0-39-16,36 15 40 0,3-11-40 16,-39-4 33-16,0 0-33 15,35 0 34-15,-5-4-34 0,-30 4 30 16,0 0-30-16,32-12 30 0,-1-12-30 0,-31 24 27 0,0 0-27 0,25-37 27 0,-7-11-27 0,-18 48 34 0,0 0-34 0,10-55 34 0,-4-2-34 0,-6 57 42 0,0 0-42 0,1-52 43 0,-2 15-43 16,1 37 42-16,0 0-42 0,-2-24 43 0,-2 8-43 15,4 16 39-15,0 0-39 0,-1-10 40 0,1 10-40 16,0 0 28-16,0 0-28 0,0-7 28 0,0 7-28 15,0 0 18-15,0 0-18 0,1 12 19 0,-2 9-19 16,-1 2-1533-16</inkml:trace>
  <inkml:trace contextRef="#ctx0" brushRef="#br0" timeOffset="28194.14">20685 6488 819 0,'0'0'0'16,"0"0"0"-16,16-7 0 0,-16 7 59 0,0 0-59 15,5-5 59-15,-5 5-59 0,0 0 61 0,0 0-61 0,3-12 61 16,1-4-61-16,-4 16 46 0,0 0-46 0,2-21 46 15,-4 6-46-15,2 15 52 0,0 0-52 0,-4-19 52 16,-3-2-52-16,7 21 47 0,0 0-47 0,-14-26 47 16,-11-5-47-16,25 31 51 0,0 0-51 0,-35-30 51 15,-14 3-51-15,49 27 61 0,0 0-61 0,-58-28 62 16,-6 0-62-16,64 28 59 16,0 0-59-16,-64-20 60 0,10 16-60 0,54 4 61 0,0 0-61 15,-50 12 62-15,1 16-62 16,49-28 48-16,0 0-48 0,-49 43 49 0,10 14-49 15,39-57 41-15,0 0-41 16,-25 73 41-16,13 8-41 0,12-81 43 16,0 0-43-16,7 80 44 0,17-14-44 0,-24-66 38 0,0 0-38 0,36 52 39 0,6-14-39 15,-42-38 36-15,0 0-36 0,49 22 36 0,10-13-36 0,-59-9 31 0,0 0-31 0,67 0 31 0,12-12-31 0,-79 12 40 16,0 0-40-16,80-18 40 0,-10-4-40 0,-70 22 43 16,0 0-43-16,58-33 44 0,-12-15-44 0,-46 48 39 15,0 0-39-15,36-58 40 0,-12-9-40 0,-24 67 40 0,0 0-40 16,14-66 40-16,-15 6-40 0,1 60 33 0,0 0-33 15,-13-56 34-15,-6 11-34 0,19 45 24 0,0 0-24 16,-37-29 25-16,-11 17-25 0,48 12 19 0,0 0-19 16,-55 0 20-16,-5 12-20 0,60-12 13 0,0 0-13 15,-52 24 14-15,18 5-14 0,34-29 0 0,0 0 0 16,-18 44 1-16,20 6-1 0,-2-50-4 0,0 0 4 16,20 48-3-16,10-8 3 0,1-3-2037 0</inkml:trace>
  <inkml:trace contextRef="#ctx0" brushRef="#br0" timeOffset="28601.15">20939 6291 1311 0,'0'0'0'0,"-11"-4"0"0,-17-1 0 15,28 5 17-15,0 0-17 0,-28-4 17 0,10 4-17 16,18 0 3-16,0 0-3 0,-14 7 3 0,10 6-3 15,4-13 21-15,0 0-21 0,0 24 22 0,9 5-22 16,-9-29 30-16,0 0-30 0,14 36 31 0,8 4-31 16,-22-40 37-16,0 0-37 0,28 45 38 0,5-5-38 0,-33-40 39 15,0 0-39-15,39 33 40 0,2-5-40 0,-41-28 50 16,0 0-50-16,33 20 51 0,-6-4-51 0,-27-16 46 16,0 0-46-16,23 5 46 0,-2-7-46 15,-21 2 40-15,0 0-40 0,26-13 41 0,3-13-41 16,-29 26 37-16,0 0-37 0,24-40 37 0,-8-12-37 0,-16 52 40 0,0 0-40 15,12-52 41-15,-1 4-41 0,-11 48 37 0,0 0-37 16,9-42 38-16,-2 9-38 0,-7 33 32 0,0 0-32 16,5-28 33-16,-3 4-33 0,-2 24 26 0,0 0-26 15,2-15 27-15,0 6-27 0,-2 9 20 0,0 0-20 16,0 0 20-16,8-3-20 0,-8 3 14 0,0 0-14 16,18 6 15-16,8 10-15 0,-26-16 9 0,0 0-9 15,32 21 9-15,-7-4-9 0,-25-17 0 0,0 0 0 16,21 16 1-16,-1-8-1 0,1 3-1680 0</inkml:trace>
  <inkml:trace contextRef="#ctx0" brushRef="#br0" timeOffset="29814.74">21509 6318 1323 0,'0'0'0'0,"0"0"0"16,10-12 0-16,-10 12 7 0,0 0-7 0,0 0 7 15,7-7-7-15,-7 7 13 0,0 0-13 0,0 0 13 16,0 0-13-16,0 0 34 0,0 0-34 0,0 0 34 0,0-5-34 16,0 5 35-16,0 0-35 0,0 0 35 0,0 0-35 15,0 0 37-15,0 0-37 0,0 0 37 0,0 9-37 16,0-9 37-16,0 0-37 0,2 7 37 0,2 1-37 15,-4-8 35-15,0 0-35 0,0 0 36 0,14 9-36 16,-14-9 28-16,0 0-28 0,19 0 29 0,13-5-29 16,-32 5 28-16,0 0-28 0,35-11 29 15,-6 3-29-15,-29 8 29 0,0 0-29 0,24-18 30 0,-4-6-30 16,-20 24 25-16,0 0-25 0,17-24 26 0,-4 1-26 0,-13 23 22 16,0 0-22-16,3-20 23 0,-10-5-23 0,7 25 20 15,0 0-20-15,-14-17 20 0,-11 14-20 0,25 3 14 0,0 0-14 16,-31 5 15-16,-10 17-15 0,41-22 12 15,0 0-12-15,-44 33 13 0,1 0-13 0,43-33 8 0,0 0-8 16,-38 36 8-16,8 8-8 0,30-44 5 0,0 0-5 16,-18 45 5-16,13 3-5 0,5-48 2 0,0 0-2 15,9 49 3-15,8-10-3 0,-17-39 1 0,0 0-1 16,30 33 1-16,9-12-1 0,-39-21 0 0,0 0 0 16,42 9 0-16,6-11 0 0,-48 2 0 0,0 0 0 15,51-16 1-15,9-11-1 0,-60 27 2 0,0 0-2 16,60-40 2-16,-7-2-2 0,-53 42 2 0,0 0-2 0,46-46 3 15,-9-1-3-15,-37 47 7 0,0 0-7 0,21-43 7 16,-10 3-7-16,-11 40 13 0,0 0-13 16,-2-38 14-16,-9-2-14 0,11 40 15 0,0 0-15 0,-15-33 16 15,-5 11-16-15,20 22 18 0,0 0-18 0,-16-14 19 16,9 10-19-16,7 4 14 0,0 0-14 0,0 0 15 16,-2 18-15-16,2-18 9 0,0 0-9 0,6 19 10 0,3 5-10 15,-9-24 5-15,0 0-5 0,12 24 6 16,6 0-6-16,-18-24 4 0,0 0-4 0,19 25 4 0,0-1-4 15,-19-24 2-15,0 0-2 0,16 24 2 0,-5-8-2 16,-11-16 0-16,0 0 0 0,7 17 1 0,0-1-1 16,-7-16 0-16,0 0 0 0,4 15 0 0,-6 6 0 15,2-21 0-15,0 0 0 0,-4 24 1 0,-5 2-1 0,9-26 0 16,0 0 0-16,-10 26 1 0,5-2-1 0,5-24 0 16,0 0 0-16,0 24 1 0,3-1-1 0,-3-23 0 15,0 0 0-15,12 19 1 0,6 0-1 0,-18-19 0 16,0 0 0-16,19 14 1 0,1-7-1 0,-20-7 1 0,0 0-1 15,21 0 1-15,2-4-1 0,-23 4 1 16,0 0-1-16,25-8 2 0,-2-8-2 0,-23 16 0 0,0 0 0 16,19-19 0-16,-3-7 0 15,-16 26-6-15,0 0 6 16,12-31-6-16,1-5 6 0,-13 36-20 16,0 0 20-16,10-37-20 0,-6 8 20 0,-4 29-34 15,0 0 34-15,3-24-33 0,-3 5 33 0,0 19-46 0,0 0 46 0,0-18-45 0,4 3 45 0,-4 15-38 0,0 0 38 16,5-12-38-16,-5-1 38 0,0 13-28 0,0 0 28 15,0-5-27-15,0 5 27 0,0 0-15 0,0 0 15 16,0 0-14-16,0 0 14 0,0 0-5 0,0 0 5 0,0 0-5 16,4 21 5-16,-4-21-1 0,0 0 1 15,5 21 0-15,0 7 0 0,-5-28 0 0,0 0 0 16,11 27 1-16,1 6-1 0,-12-33 3 16,0 0-3-16,20 33 4 0,8 0-4 0,-28-33 9 15,0 0-9-15,30 24 10 0,-9-8-10 16,-21-16 20-1,0 0-20-15,19 12 20 0,1-9-20 16,-20-3 28-16,0 0-28 0,21-3 29 16,0-9-29-16,-21 12 31 0,0 0-31 15,20-21 32-15,-4-15-32 0,-16 36 36 0,0 0-36 0,10-44 36 0,-3 3-36 0,-7 41 31 0,0 0-31 0,5-44 32 0,1 8-32 0,-6 36 26 0,0 0-26 0,7-29 27 0,0 1-27 16,-7 28 22-16,0 0-22 0,7-21 23 0,2 2-23 16,-9 19 18-16,0 0-18 0,10-14 18 0,1 7-18 0,-11 7 9 15,0 0-9-15,16-3 10 0,9 10-10 0,-25-7 3 16,0 0-3-16,22 9 3 0,0 3-3 0,-22-12 0 15,0 0 0-15,19 12 0 0,-1-5 0 0,-18-7-10 0,0 0 10 16,14 8-10-16,-2-2 10 0,-12-6-33 0,0 0 33 16,13 3-33-16,-6 0 33 0,-7-3-52 0,0 0 52 15,7 4-52-15,-7-4 52 0,0 0-50 0,0 0 50 16,12 5-50-16,-1-1 50 0,-11-4-40 0,0 0 40 16,12 3-40-16,0-1 40 0,-12-2-28 0,0 0 28 15,13 3-28-15,-3 4 28 0,-10-7-21 0,0 0 21 16,7 9-20-16,-3 6 20 0,-4-15-7 15,0 0 7-15,-2 21-6 0,-9 7 6 16,11-28-1-16,0 0 1 0,-10 29-1 0,-1-1 1 16,11-28 0-16,0 0 0 0,-3 29 0 0,3 3 0 0,0-32 6 15,0 0-6-15,7 29 7 0,3-5-7 0,-10-24 18 0,0 0-18 0,11 19 19 16,-4-14-19-16,-7-5 21 0,0 0-21 0,0 0 22 16,11-1-22-16,-1-1-1461 0</inkml:trace>
  <inkml:trace contextRef="#ctx0" brushRef="#br0" timeOffset="29969.88">22741 6019 1289 0,'0'0'0'0,"0"0"0"0,1 9 0 16,-1-9 22-16,0 0-22 0,6 8 23 0,2 4-23 16,-8-12 31-16,0 0-31 0,20 21 32 0,19 19-32 0,-39-40 0 15,0 0 0-15,39 36 0 0,-2-5 0 0,0 2-988 16</inkml:trace>
  <inkml:trace contextRef="#ctx0" brushRef="#br0" timeOffset="30700.85">23002 6303 1289 0,'0'0'0'16,"0"0"0"-16,14 7 0 0,-14-7 9 0,0 0-9 15,7 1 9-15,-7-1-9 0,0 0 17 0,0 0-17 16,0 12 17-16,2-1-17 0,-2-11 84 0,0 0-84 16,3 9 85-16,-3-9-85 0,0 0 64 0,0 0-64 0,13 8 64 15,2-8-64-15,-15 0 54 0,0 0-54 0,27-5 55 16,10-2-55-16,-37 7 40 0,0 0-40 0,35-9 41 16,-10-3-41-16,-25 12 33 0,0 0-33 0,25-19 33 15,3-2-33-15,-28 21 23 0,0 0-23 0,19-20 24 0,-20-1-24 16,1 21 20-16,0 0-20 0,-13-16 20 0,-3 4-20 15,16 12 14-15,0 0-14 0,-19-8 15 16,-8 4-15-16,27 4 12 0,0 0-12 0,-26 4 13 0,-2 8-13 16,28-12 12-16,0 0-12 0,-27 20 13 0,4 5-13 15,23-25 11-15,0 0-11 0,-26 27 12 0,3 3-12 16,23-30 10-16,0 0-10 0,-18 36 11 0,6 7-11 16,12-43 8-16,0 0-8 0,-5 45 9 0,5 0-9 0,0-45 14 15,0 0-14-15,8 40 15 0,7-10-15 0,-15-30 20 16,0 0-20-16,15 24 20 0,1-9-20 0,-16-15 22 15,0 0-22-15,27 6 22 0,17-8-22 0,-44 2 24 0,0 0-24 16,53-12 24-16,12-16-24 0,-65 28 31 0,0 0-31 16,67-36 32-16,-12-13-32 0,-55 49 29 0,0 0-29 15,46-57 30-15,-13-7-30 0,-33 64 28 0,0 0-28 16,27-69 29-16,-11 0-29 0,-16 69 22 0,0 0-22 16,5-68 22-16,-9 11-22 0,4 57 17 0,0 0-17 15,-10-43 18-15,-4 17-18 0,14 26 11 0,0 0-11 16,-14-16 11-16,1 16-11 0,13 0 6 0,0 0-6 15,-10 9 7-15,3 10-7 0,7-19 4 0,0 0-4 0,0 24 4 16,7 6-4-16,-7-30 1 0,0 0-1 16,10 36 1-16,8 4-1 0,-18-40 0 15,0 0 0-15,21 40 0 0,7-8 0 16,-28-32-1-16,0 0 1 0,23 28 0 0,-3-4 0 16,-20-24-2-16,0 0 2 0,12 25-1 15,-3-1 1-15,-9-24-3 0,0 0 3 0,0 21-3 0,-16 3 3 0,16-24-3 0,0 0 3 0,-23 29-3 16,-5 6 3-16,28-35-1 0,0 0 1 0,-28 34 0 0,3 5 0 15,25-39 0-15,0 0 0 0,-18 36 0 0,8-3 0 16,10-33 2-16,0 0-2 0,-4 24 3 0,8-10-3 16,-4-14 11-16,0 0-11 0,16 10 12 0,15 2-12 15,-31-12 19-15,0 0-19 0,41 2 20 0,5-7-20 16,-46 5 20-16,0 0-20 0,51-12 20 0,9-4-20 16,-60 16 20-16,0 0-20 0,56-21 20 0,-6-10-20 0,-1 2-1977 15</inkml:trace>
  <inkml:trace contextRef="#ctx0" brushRef="#br0" timeOffset="32472.15">23494 6242 819 0,'0'0'0'0,"0"0"0"0,0 0 0 0,0 0 16 0,0 0-16 15,-25-12 16-15,25 12-16 0,0 0 55 0,0 0-55 16,0 0 56-16,-5-9-56 0,5 9 69 0,0 0-69 15,0 0 69-15,4-7-69 0,-4 7 66 0,0 0-66 16,0 0 67-16,3-5-67 0,-3 5 40 0,0 0-40 16,2-8 40-16,0-5-40 0,-2 13 36 0,0 0-36 15,0-12 37-15,-4 2-37 0,4 10 40 0,0 0-40 16,-7-2 40-16,-5 11-40 0,12-9 42 0,0 0-42 16,-18 21 43-16,2 10-43 0,16-31 45 0,0 0-45 15,-12 36 45-15,5 9-45 0,7-45 50 0,0 0-50 0,0 49 51 16,5 8-51-16,-5-57 60 0,0 0-60 0,9 60 61 15,2 1-61-15,-11-61 55 0,0 0-55 0,12 55 55 16,6-10-55-16,-18-45 52 0,0 0-52 0,15 33 53 16,-4-12-53-16,-11-21 47 0,0 0-47 0,23 9 47 0,21-9-47 15,-44 0 40-15,0 0-40 0,46-6 40 16,-11-6-40-16,-35 12 37 0,0 0-37 0,34-24 37 0,1-12-37 16,-35 36 37-16,0 0-37 0,34-42 38 0,-11-1-38 15,-23 43 35-15,0 0-35 0,15-42 35 0,-8 15-35 16,-7 27 34-16,0 0-34 0,2-23 34 0,-4 9-34 0,2 14 30 15,0 0-30-15,-5-12 30 0,-4 2-30 0,9 10 25 16,0 0-25-16,-10-2 26 0,-3 6-26 0,13-4 19 16,0 0-19-16,-10 13 20 0,5 12-20 0,5-25 14 15,0 0-14-15,-2 31 14 0,7 7-14 0,-5-38 10 16,0 0-10-16,12 38 11 0,10-5-11 0,-22-33 7 16,0 0-7-16,31 27 8 0,10-9-8 0,-41-18 6 0,0 0-6 15,42 12 6-15,-1-9-6 0,-41-3 5 0,0 0-5 16,39-3 5-16,8-18-5 0,-47 21 5 15,0 0-5-15,50-34 5 0,1-11-5 0,-51 45 4 0,0 0-4 16,41-54 4-16,-22-10-4 0,-19 64 4 0,0 0-4 16,0-68 5-16,-25 6-5 0,25 62 5 0,0 0-5 15,-39-61 5-15,-6 4-5 0,45 57 4 0,0 0-4 16,-46-52 5-16,2 16-5 0,44 36 8 0,0 0-8 0,-45-19 9 16,-4 23-9-16,49-4 5 0,0 0-5 0,-46 20 6 15,4 27-6-15,42-47 3 0,0 0-3 0,-37 50 4 16,12 2-4-16,0 0-2082 0</inkml:trace>
  <inkml:trace contextRef="#ctx0" brushRef="#br0" timeOffset="39707.68">22741 6948 236 0,'0'0'0'0,"0"0"0"16,0 0 0-16,0 0 20 0,0 0-20 0,-22 4 20 16,22-4-20-16,0 0 57 0,0 0-57 0,-7 1 58 15,7-1-58-15,0 0 83 0,0 0-83 0,0 0 83 16,0 0-83-16,0 0 79 0,0 0-79 0,-7-5 80 15,7 5-80-15,0 0 52 0,0 0-52 16,0 0 52-16,0 0-52 0,0 0 43 0,0 0-43 0,-1 9 44 16,1-9-44-16,0 0 47 0,0 0-47 0,0 0 47 15,0 0-47-15,0 0 47 0,0 0-47 0,0 0 47 16,0 0-47-16,0 0 40 0,0 0-40 0,0 0 41 0,0 0-41 16,0 0 34-16,0 0-34 0,0 0 35 0,14-5-35 15,-14 5 27-15,0 0-27 0,26-4 28 0,22-4-28 16,-48 8 21-16,0 0-21 0,54-4 21 15,1 1-21-15,-55 3 16 0,0 0-16 0,58 0 17 0,-5-4-17 16,-53 4 18-16,0 0-18 0,69-2 18 0,26-1-18 16,-95 3 19-16,0 0-19 0,108-7 19 0,10 4-19 15,-118 3 18-15,0 0-18 0,127-2 19 0,16 4-19 0,-143-2 16 16,0 0-16-16,143 1 16 0,-2-2-16 0,-141 1 14 16,0 0-14-16,136-2 14 0,-17 2-14 0,-119 0 12 15,0 0-12-15,109-4 12 0,-1-3-12 0,-108 7 12 0,0 0-12 16,95-8 13-16,-17-1-13 0,-78 9 11 0,0 0-11 15,58-12 12-15,-23 5-12 0,-35 7 16 16,0 0-16-16,25-5 16 0,-6-2-16 0,-19 7 23 0,0 0-23 16,13-5 24-16,-3-4-24 0,-10 9 24 0,0 0-24 15,7-7 25-15,-7 7-25 0,0 0 25 0,0 0-25 0,11-8 26 16,-8-1-26-16,-3 9 20 0,0 0-20 16,2-10 20-16,-2 4-20 0,0 6 16 0,0 0-16 15,-2-8 17-15,-1-1-17 0,-1 2-1343 0</inkml:trace>
  <inkml:trace contextRef="#ctx0" brushRef="#br0" timeOffset="40349.08">24403 6476 606 0,'0'0'0'15,"0"0"0"-15,-19-4 0 0,19 4 75 0,0 0-75 0,-15-3 75 16,7-1-75-16,8 4 73 0,0 0-73 0,0 0 74 15,-6-1-74-15,6 1 40 0,0 0-40 0,0 0 41 16,21 3-41-16,-21-3 21 0,0 0-21 0,32 5 22 16,19 11-22-16,-51-16 11 0,0 0-11 0,62 21 11 15,9 3-11-15,-71-24 13 0,0 0-13 0,70 29 14 16,-6 2-14-16,-64-31 16 0,0 0-16 0,55 32 16 16,-2-3-16-1,-53-29 18-15,0 0-18 0,45 33 19 0,-16 3-19 16,-29-36 25-16,0 0-25 0,12 47 26 0,-19 12-26 15,7-59 23-15,0 0-23 0,-23 67 24 16,-12 1-24-16,35-68 19 16,0 0-19-16,-43 66 20 0,1-18-20 0,42-48 22 15,0 0-22-15,-42 40 23 0,-6-11-23 16,48-29 20-16,0 0-20 0,-48 28 20 0,2-9-20 16,46-19 15-16,0 0-15 0,-38 17 15 0,13-5-15 0,25-12 11 15,0 0-11-15,-14 9 12 0,14-9-12 16,0 0-1005-16</inkml:trace>
  <inkml:trace contextRef="#ctx0" brushRef="#br0" timeOffset="40749.93">24924 5910 561 0,'0'0'0'0,"0"0"0"0,-16 0 0 15,16 0 30-15,0 0-30 0,-13 5 30 0,8 2-30 16,5-7 74-16,0 0-74 0,-7 24 74 0,-4 18-74 15,11-42 33-15,0 0-33 0,-12 64 34 0,0 24-34 16,12-88 31-16,0 0-31 0,-13 102 31 0,1 19-31 16,12-121 37-16,0 0-37 0,-11 127 38 31,6 9-38-31,5-136 44 0,0 0-44 0,-7 142 44 0,4 14-44 16,3-156 50-16,0 0-50 0,0 147 51 0,5-7-51 0,-5-140 47 0,0 0-47 0,5 128 47 0,-1-20-47 15,-4-108 35-15,0 0-35 0,1 91 35 0,-2-23-35 0,1-68 23 16,0 0-23-16,-4 53 23 0,-1-21-23 15,0 0-969-15</inkml:trace>
  <inkml:trace contextRef="#ctx0" brushRef="#br0" timeOffset="41704.78">24749 5887 471 0,'0'0'0'0,"0"0"0"0,-9-5 0 0,9 5 34 16,0 0-34-16,-5-5 34 0,5 5-34 0,0 0 54 15,0 0-54-15,-6-7 55 0,6 7-55 0,0 0 44 0,0 0-44 16,23-9 44-16,18-6-44 0,-41 15 32 16,0 0-32-16,60-19 32 0,26 1-32 0,-86 18 32 15,0 0-32-15,96-20 33 0,11 4-33 0,-107 16 34 16,0 0-34-16,124-15 34 0,26-3-34 16,-150 18 49-16,0 0-49 0,168-19 50 0,19-7-50 15,-187 26 50-15,0 0-50 0,178-22 50 16,-21 6-50-1,-157 16 53-15,0 0-53 0,152-14 54 16,-6 2-54-16,-146 12 48 16,0 0-48-16,138-15 49 15,-18-3-49-15,-120 18 35 16,0 0-35-16,115-15 35 0,-10-9-35 16,-105 24 25-16,0 0-25 0,97-21 26 15,-10 5-26-15,-87 16 21 16,0 0-21-16,67-15 22 0,-18 6-22 15,-49 9 16-15,0 0-16 0,39-9 17 16,-9 6-17-16,-30 3 12 16,0 0-12-16,21-7 12 0,-6 3-12 0,-15 4 6 15,0 0-6-15,14 4 7 16,2 3-7-16,-16-7 3 0,0 0-3 0,15 14 3 16,-6 12-3-16,-9-26 2 0,0 0-2 15,6 33 2-15,-6 3-2 0,0-36 2 16,0 0-2-16,-2 45 2 0,-2 7-2 15,4-52 2 1,0 0-2-16,-7 57 3 0,-5 3-3 0,12-60 2 16,0 0-2-16,-16 73 3 0,-3 21-3 15,19-94 4 1,0 0-4-16,-20 103 4 0,-1 8-4 16,21-111 12-1,0 0-12-15,-21 121 12 0,1 16-12 0,20-137 12 16,0 0-12-16,-12 137 13 0,5-4-13 15,7-133 18-15,0 0-18 0,0 130 19 0,9-6-19 16,-9-124 18-16,0 0-18 0,12 122 19 0,1-5-19 0,-13-117 18 16,0 0-18-16,12 109 18 0,-2-8-18 0,-10-101 15 0,0 0-15 0,6 84 16 0,-12-14-16 0,6-70 11 0,0 0-11 15,-15 55 12-15,-14-7-12 0,29-48 12 0,0 0-12 0,-35 42 12 0,-6-6-12 0,41-36 14 0,0 0-14 0,-51 25 15 0,-12-10-15 0,63-15 15 0,0 0-15 0,-76 9 16 0,-5-6-16 0,81-3 16 0,0 0-16 0,-83 9 16 0,-2 3-16 0,85-12 14 0,0 0-14 0,-95 16 14 0,-29-1-14 0,124-15 12 0,0 0-12 16,-129 18 13-16,1-1-13 0,128-17 11 0,0 0-11 0,-133 14 11 0,-4-4-11 0,137-10 10 0,0 0-10 0,-150 2 10 0,-20-9-10 0,170 7 9 0,0 0-9 0,-160-21 10 0,15-15-10 0,145 36 9 16,0 0-9-16,-147-49 10 0,-4-11-10 0,151 60 3 0,0 0-3 0,-131-64 3 0,34-6-3 0,97 70 0 0,0 0 0 0,-79-84 0 15,8-13 0-15,0-4-1493 0</inkml:trace>
  <inkml:trace contextRef="#ctx0" brushRef="#br0" timeOffset="47154.38">25213 6157 382 0,'0'0'0'0,"0"0"0"16,2-17 0-16,-2 17 50 0,0 0-50 0,3-12 51 16,1 0-51-16,-4 12 138 0,0 0-138 0,3-7 138 15,1-5-138-15,-4 12 103 0,0 0-103 0,3-9 104 16,-3 9-104-16,0 0 70 0,0 0-70 0,4-7 71 16,-4 7-71-16,0 0 45 0,0 0-45 0,9 23 45 15,-2 13-45-15,-7-36 32 0,0 0-32 0,3 45 32 0,-6 3-32 16,3-48 33-16,0 0-33 0,-4 49 33 0,6-4-33 15,-2-45 32-15,0 0-32 0,4 45 32 0,1 7-32 16,-5-52 26-16,0 0-26 0,5 48 27 0,-1 4-27 16,-4-52 18-16,0 0-18 0,-6 42 19 0,-9-8-19 15,-1 1-1051-15</inkml:trace>
  <inkml:trace contextRef="#ctx0" brushRef="#br0" timeOffset="47382.74">24881 6249 931 0,'0'0'0'0,"-2"-10"0"0,-8-11 0 0,10 21 18 0,0 0-18 15,2-36 18-15,21-6-18 0,-23 42 16 0,0 0-16 16,42-43 16-16,20 10-16 0,-62 33 7 0,0 0-7 16,67-33 7-16,3 5-7 0,-70 28 14 0,0 0-14 15,73-20 14-15,-1 4-14 0,-72 16 17 0,0 0-17 0,72-9 18 16,-3 11-18-16,-69-2 16 0,0 0-16 15,55 23 17 1,-25 18-17-16,0 4-772 0</inkml:trace>
  <inkml:trace contextRef="#ctx0" brushRef="#br0" timeOffset="47935.22">24909 6787 796 0,'0'0'0'0,"-8"0"0"0,-17 7 0 15,25-7 21-15,0 0-21 0,-23 9 22 0,14-1-22 16,9-8 45-16,0 0-45 0,0 0 45 0,23 4-45 16,-23-4 40-16,0 0-40 0,39-7 41 15,24-9-41-15,-63 16 52 0,0 0-52 0,73-20 53 0,1-6-53 16,-74 26 42-16,0 0-42 0,71-31 43 0,-11-13-43 16,-60 44 36-16,0 0-36 0,58-53 36 0,2-11-36 15,-60 64 31-15,0 0-31 0,54-66 32 0,-11 7-32 16,-43 59 28-16,0 0-28 0,30-45 28 0,-14 19-28 0,-16 26 24 15,0 0-24-15,5-19 24 0,-9-5-24 0,4 24 18 16,0 0-18-16,-8-17 19 0,-3 4-19 0,11 13 17 0,0 0-17 16,-9-3 18-16,2 6-18 0,7-3 14 0,0 0-14 15,-5 13 15-15,-2 7-15 0,7-20 14 0,0 0-14 16,-7 33 15-16,0 9-15 0,7-42 17 0,0 0-17 16,-4 50 17-16,-1 4-17 0,5-54 34 0,0 0-34 15,0 51 34-15,5-6-34 0,-5-45 44 0,0 0-44 0,2 33 45 16,3-14-45-16,-5-19 44 0,0 0-44 0,13 9 45 15,8 0-45-15,-21-9 54 0,0 0-54 0,30 0 55 16,9-9-55-16,-39 9 48 0,0 0-48 0,44-24 48 16,-9-13-48-16,-35 37 44 0,0 0-44 0,32-45 45 15,-4-6-45-15,-28 51 46 0,0 0-46 0,25-49 46 16,-6 9-46-16,-19 40 40 0,0 0-40 0,14-29 40 16,-3 5-40-16,-11 24 31 0,0 0-31 0,7-19 31 15,-2 10-31-15,-5 9 16 0,0 0-16 0,0 0 17 16,9-9-17-16,-9 9 10 0,0 0-10 0,0 0 10 0,0 0-10 15,0 0 5-15,0 0-5 0,14 16 6 0,4 5-6 16,-18-21 2-16,0 0-2 0,23 26 2 0,-4 8-2 16,-19-34 1-16,0 0-1 0,18 28 1 0,3-4-1 15,-21-24 0-15,0 0 0 0,25 17 1 0,8-1-1 16,-33-16 0-16,0 0 0 0,34 3 0 0,-3-9 0 16,1-1-1776-16</inkml:trace>
  <inkml:trace contextRef="#ctx0" brushRef="#br0" timeOffset="48450.19">26275 5785 1300 0,'0'0'0'0,"0"0"0"0,6 5 0 0,-6-5 16 0,0 0-16 16,5 11 17-16,2 1-17 0,-7-12 33 0,0 0-33 16,7 21 34-16,-2 19-34 0,-5-40 42 0,0 0-42 15,2 50 43-15,-2 17-43 0,0-67 30 0,0 0-30 16,0 76 31-16,0-3-31 0,0-73 29 0,0 0-29 0,-2 66 30 15,-1-14-30-15,3-52 28 0,0 0-28 16,-5 48 28-16,-1-11-28 16,6-37 34-16,0 0-34 0,-2 25 35 0,2-6-35 0,0-19 31 15,0 0-31-15,0 9 32 0,0-9-32 16,0 0 29-16,0 0-29 0,0 0 29 0,0 0-29 0,0 0 30 0,0 0-30 0,-7-9 30 16,0-8-30-16,7 17 27 15,0 0-27-15,-10-19 28 0,-6-2-28 16,16 21 24-16,0 0-24 0,-20-15 24 15,-2 3-24-15,22 12 21 0,0 0-21 16,-25-5 22-16,0 10-22 0,25-5 17 16,0 0-17-16,-26 7 17 0,-3 6-17 0,29-13 11 15,0 0-11-15,-28 23 11 16,9 1-11-16,19-24 8 0,0 0-8 0,-11 33 8 16,16 7-8-16,-5-40 5 15,0 0-5-15,15 36 5 0,11-3-5 16,-26-33 3-1,0 0-3-15,39 24 4 0,7-10-4 16,-46-14 0-16,0 0 0 0,54 7 0 0,12-7 0 16,-66 0-2-16,0 0 2 0,67-9-2 0,0-6 2 15,0-2-1547 1</inkml:trace>
  <inkml:trace contextRef="#ctx0" brushRef="#br0" timeOffset="48497.17">26669 6201 1289 0,'0'0'0'0,"0"0"0"0,0-13 0 0,0 13 18 0,0 0-18 0,0-6 18 0,0 6-18 0,0 0 35 0,0 0-35 0,0 0 36 0,7-6-36 0,-7 6 10 0,0 0-10 0,12 9 10 0,11 15-10 0,-23-24 0 0,0 0 0 0,21 24 0 0,-8-15 0 15,-1 3-1002-15</inkml:trace>
  <inkml:trace contextRef="#ctx0" brushRef="#br0" timeOffset="48926.68">25374 6986 908 0,'0'0'0'16,"0"0"0"-16,-7-17 0 0,7 17 5 16,0 0-5-16,-4-9 5 0,2 1-5 0,2 8 14 0,0 0-14 15,-5 8 14-15,-9 8-14 0,14-16 100 0,0 0-100 16,-14 33 100-16,5 15-100 0,9-48 102 0,0 0-102 15,-7 52 102-15,3 7-102 0,4-59 70 0,0 0-70 0,-1 67 71 16,2 18-71-16,-1-85 71 0,0 0-71 0,2 89 72 16,-4-5-72-16,2-84 54 0,0 0-54 0,-9 82 55 15,-6-3-55 1,15-79 43-16,0 0-43 0,-16 69 44 0,-2-15-44 0,0 2-1313 0</inkml:trace>
  <inkml:trace contextRef="#ctx0" brushRef="#br0" timeOffset="49557.12">25065 7142 1311 0,'0'0'0'0,"0"0"0"0,9-16 0 16,-9 16 2-16,0 0-2 0,5-12 3 0,-5 12-3 16,0 0 12-16,0 0-12 0,21-12 13 0,11 0-13 15,-32 12 11-15,0 0-11 0,39-17 11 0,5 6-11 0,-44 11 20 16,0 0-20-16,51-5 20 0,5 7-20 15,-56-2 24-15,0 0-24 0,62 10 24 0,-2 2-24 0,-60-12 28 16,0 0-28-16,53 25 28 0,-11 2-28 0,-42-27 18 16,0 0-18-16,29 35 19 0,-13 3-19 0,-16-38 13 15,0 0-13-15,1 42 14 16,-11-1-14-16,10-41 13 0,0 0-13 16,-18 38 13-16,-3-5-13 0,21-33 15 15,0 0-15-15,-27 26 15 16,3-10-15-16,24-16 13 0,0 0-13 0,-25 8 14 0,9-6-14 0,16-2 16 0,0 0-16 0,-16-3 16 0,6-10-16 0,10 13 25 0,0 0-25 0,-4-19 26 15,6-10-26-15,-2 29 28 0,0 0-28 0,7-35 29 16,4 9-29-16,-11 26 28 0,0 0-28 0,21-24 29 16,16-4-29-16,-37 28 22 0,0 0-22 0,42-27 22 15,-3 15-22-15,-39 12 18 0,0 0-18 0,39-9 18 16,0 4-18-16,-39 5 14 0,0 0-14 0,37 0 15 16,-6 5-15-16,-31-5 14 0,0 0-14 0,32 12 14 15,0 5-14-15,-32-17 12 0,0 0-12 0,25 28 13 16,-6 12-13-16,-19-40 10 0,0 0-10 0,12 43 10 15,-6 4-10-15,-6-47 9 0,0 0-9 0,2 47 9 0,-6-11-9 16,4-36 8-16,0 0-8 0,-7 33 9 0,0-12-9 16,7-21 8-16,0 0-8 0,-11 12 9 0,-3-9-9 15,14-3 8-15,0 0-8 0,-16-8 8 0,7-5-8 16,9 13 13-16,0 0-13 0,-7-27 13 0,0-17-13 16,7 44 23-16,0 0-23 0,-3-50 23 0,5-2-23 15,-2 52 27-15,0 0-27 0,5-53 28 0,5 6-28 16,-10 47 28-16,0 0-28 0,13-38 28 0,1 10-28 15,-14 28 32-15,0 0-32 0,14-19 32 0,4 7-32 0,-18 12 24 16,0 0-24-16,23-9 25 0,5 6-25 0,-28 3 19 16,0 0-19-16,33 7 20 0,8 7-20 15,-41-14 7-15,0 0-7 0,37 22 8 0,-10 8-8 0,-27-30 1 16,0 0-1-16,19 27 1 0,-5 1-1 0,-2-4-1780 0</inkml:trace>
  <inkml:trace contextRef="#ctx0" brushRef="#br0" timeOffset="50381.99">26058 7263 1435 0,'0'0'0'0,"0"0"0"0,0 0 0 0,0 0 13 0,0 0-13 0,0 0 14 16,-1-7-14-16,1 7 12 0,0 0-12 0,0 0 13 16,0 0-13-16,0 0 43 0,0 0-43 0,0 0 43 15,0 0-43-15,0 0 39 0,0 0-39 0,0 0 39 16,0 0-39-16,0 0 45 0,0 0-45 0,0 0 46 16,3 9-46-16,-3-9 46 0,0 0-46 0,0 0 46 15,12 7-46-15,-12-7 44 0,0 0-44 0,11 3 44 16,10-3-44-16,-21 0 42 0,0 0-42 0,27-3 42 15,-1-6-42-15,-26 9 32 0,0 0-32 0,27-12 32 16,-4-4-32-16,-23 16 23 0,0 0-23 0,19-20 24 16,-3-5-24-16,-16 25 18 0,0 0-18 0,12-27 19 0,-7-3-19 15,-5 30 11-15,0 0-11 0,-3-26 11 0,-11 4-11 16,14 22 8-16,0 0-8 0,-20-12 8 0,1 14-8 16,19-2 5-16,0 0-5 0,-26 12 5 0,-6 7-5 15,32-19 4-15,0 0-4 0,-37 24 4 0,-2 9-4 16,39-33 3-16,0 0-3 0,-34 33 3 0,11 6-3 0,23-39 2 15,0 0-2-15,-10 45 3 0,10 11-3 16,0-56 5-16,0 0-5 0,9 57 5 0,5-3-5 0,-14-54 8 16,0 0-8-16,19 43 9 0,2-19-9 0,-21-24 10 15,0 0-10-15,27 12 11 0,12 0-11 0,-39-12 13 16,0 0-13-16,38 4 13 0,-4-11-13 0,-34 7 20 16,0 0-20-16,28-17 20 0,8-11-20 0,-36 28 24 0,0 0-24 15,33-36 25-15,-6-6-25 0,-27 42 25 0,0 0-25 16,19-40 25-16,-1-3-25 0,-18 43 18 0,0 0-18 15,14-36 19-15,-4 10-19 0,-10 26 15 0,0 0-15 0,9-19 16 16,2-2-16-16,-11 21 9 0,0 0-9 16,9-16 10-16,-4 1-10 0,-5 15 6 15,0 0-6-15,7-9 6 0,-7 9-6 0,0 0 4 0,0 0-4 0,0 0 5 16,0 0-5-16,0 0 3 0,0 0-3 0,0 0 4 16,-12 3-4-16,12-3 2 0,0 0-2 0,-8 6 2 15,8-6-2-15,0 0 1 0,0 0-1 0,0 0 2 16,-8 7-2-16,8-7 1 0,0 0-1 0,0 0 2 15,-7 5-2-15,7-5 1 0,0 0-1 0,0 0 1 16,0 0-1-16,0 0 1 0,0 0-1 0,0 0 1 16,0 0-1-16,0 0 0 0,0 0 0 0,3-5 1 0,-3 5-1 15,0 0 0-15,0 0 0 0,9-16 1 0,-4 7-1 16,-5 9 0-16,0 0 0 0,6-12 1 0,-3 2-1 16,-3 10 0-16,0 0 0 0,0-11 1 0,0 1-1 15,0 10 1-15,0 0-1 0,0-5 2 0,0 5-2 16,0 0 2-16,0 0-2 0,0 0 2 0,-11 9-2 15,11-9 2-15,0 0-2 0,-8 15 2 0,-1 11-2 0,9-26 2 16,0 0-2-16,-7 38 3 0,1 16-3 16,6-54 5-16,0 0-5 0,-3 64 6 0,1 10-6 15,2-74 10-15,0 0-10 0,-2 75 11 0,1-6-11 0,1-69 16 16,0 0-16-16,-4 62 17 0,1 9-17 0,3-71 22 16,0 0-22-16,-2 62 23 0,0-3-23 0,2-59 24 15,0 0-24-15,0 45 24 0,4-17-24 0,-4-28 14 0,0 0-14 16,3 16 14-16,1-8-14 0,-4-8 8 0,0 0-8 15,3-10 9-15,2-16-9 0,-5 26 0 0,0 0 0 16,4-40 0-16,-6-12 0 0,0 2-2030 0</inkml:trace>
  <inkml:trace contextRef="#ctx0" brushRef="#br0" timeOffset="50639.53">26226 7154 1300 0,'0'0'0'0,"0"0"0"16,11-12 0-16,-11 12 12 0,0 0-12 0,10-16 13 15,2 8-13-15,-12 8 13 0,0 0-13 0,27-12 14 16,24-9-14-16,-51 21 31 0,0 0-31 0,64-16 31 16,3 13-31-16,-67 3 29 0,0 0-29 0,56 3 30 0,-19 3-30 15,-37-6 22-15,0 0-22 0,28 15 23 0,-6 13-23 16,-22-28 23-16,0 0-23 0,10 36 24 0,-15 0-24 16,5-36 21-16,0 0-21 0,-14 39 22 0,-13 4-22 15,27-43 17-15,0 0-17 0,-31 40 17 0,-3-8-17 16,34-32 14-16,0 0-14 0,-30 30 15 0,7-4-15 15,23-26 20-15,0 0-20 0,-16 21 21 0,9-6-21 16,7-15 15-16,0 0-15 0,0 11 16 0,0-11-16 16,0 0-1248-16</inkml:trace>
  <inkml:trace contextRef="#ctx0" brushRef="#br0" timeOffset="50764.14">26669 7242 1334 0,'0'0'0'15,"0"0"0"-15,0 0 0 0,0 0 4 0,0 0-4 16,10 6 4-16,19 9-4 0,-1 1-947 0</inkml:trace>
  <inkml:trace contextRef="#ctx0" brushRef="#br0" timeOffset="54142.03">27036 6697 438 0,'0'0'0'0,"0"0"0"0,0 0 0 0,0 0 17 16,0 0-17-16,0 0 18 0,-19 0-18 0,19 0 85 16,0 0-85-16,0 0 86 0,-7 5-86 0,7-5 95 0,0 0-95 15,0 0 96-15,0 0-96 0,0 0 87 16,0 0-87-16,-9 0 87 0,9 0-87 0,0 0 51 16,0 0-51-16,0 0 52 0,-7 0-52 0,7 0 49 0,0 0-49 15,0 0 49-15,0 0-49 0,0 0 38 16,0 0-38-16,0 0 38 0,0 0-38 0,0 0 34 0,0 0-34 15,0 0 35-15,0 0-35 0,0 0 36 0,0 0-36 0,7 0 36 16,-7 0-36-16,0 0 37 0,0 0-37 0,10 0 38 16,13-5-38-16,-23 5 32 0,0 0-32 0,41-3 33 15,15-1-33 1,-56 4 29-16,0 0-29 0,67-8 30 0,16 1-30 16,-83 7 27-16,0 0-27 0,87-9 28 0,-1 0-28 15,-86 9 21 1,0 0-21-16,96-8 21 0,8-3-21 15,-104 11 19 1,0 0-19-16,95-8 19 0,-14-1-19 16,-81 9 27-16,0 0-27 0,62-7 27 15,-29 4-27-15,-33 3 32 16,0 0-32-16,25 0 32 0,-4 0-32 16,-21 0 30-16,0 0-30 15,16-2 30-15,-7 2-30 16,-9 0 31-16,0 0-31 0,7-3 32 15,-7 3-32-15,0 0 26 0,0 0-26 0,0 0 26 0,-3-13-26 16,3 13 20-16,0 0-20 0,-11-8 21 0,4 1-21 16,0 2-1512-16</inkml:trace>
  <inkml:trace contextRef="#ctx0" brushRef="#br0" timeOffset="54796.26">27867 5467 695 0,'0'0'0'0,"0"0"0"0,0 0 0 0,0 0 66 0,0 0-66 15,0 0 66-15,0 0-66 0,0 0 72 0,0 0-72 16,5 28 72-16,-3 4-72 0,-2-32 40 0,0 0-40 15,-2 56 41-15,-3 16-41 0,5-72 36 0,0 0-36 0,-5 82 37 16,5-1-37-16,0-81 34 0,0 0-34 16,3 97 34-16,3 24-34 31,-6-121 38-31,0 0-38 0,9 128 39 0,3-1-39 0,-12-127 50 0,0 0-50 16,12 128 50-16,1 3-50 0,-13-131 50 0,0 0-50 0,8 140 50 0,-1 2-50 15,-7-142 50-15,0 0-50 16,6 128 50-16,-3-19-50 15,-3-109 42-15,0 0-42 16,2 101 43-16,-5-11-43 16,3-90 41-16,0 0-41 15,-8 78 41-15,1-16-41 0,7-62 40 0,0 0-40 0,-7 45 40 0,2-21-40 0,5-24 31 0,0 0-31 0,-2 12 31 0,2-12-31 0,0 0 21 0,0 0-21 0,-1-12 21 0,1-16-21 0,0 28 8 16,0 0-8-16,1-31 8 0,5 10-8 0,-1 1-1393 0</inkml:trace>
  <inkml:trace contextRef="#ctx0" brushRef="#br0" timeOffset="55847.26">27846 5631 371 0,'0'0'0'0,"0"0"0"0,9-7 0 15,-9 7 21-15,0 0-21 0,7-3 21 0,-7 3-21 16,0 0 27-16,0 0-27 0,10 0 28 0,-1-2-28 15,-9 2 41-15,0 0-41 0,23-3 42 0,16-4-42 0,-39 7 38 16,0 0-38-16,58-9 38 0,25 0-38 16,-83 9 37-16,0 0-37 0,96-12 38 0,2-3-38 15,-98 15 45-15,0 0-45 0,115-16 46 0,17 2-46 0,-132 14 50 16,0 0-50-16,138-15 50 0,-4-3-50 0,-134 18 46 0,0 0-46 16,138-15 46-16,8-6-46 0,-146 21 41 15,0 0-41-15,149-19 41 0,-10-2-41 0,-139 21 31 0,0 0-31 16,132-22 31-16,-8 1-31 0,-124 21 28 0,0 0-28 0,102-17 28 15,-28 6-28-15,-74 11 21 0,0 0-21 16,57-8 22-16,-18 3-22 0,-39 5 17 0,0 0-17 16,26-7 17-16,-10 1-17 0,-16 6 12 0,0 0-12 0,11-3 12 15,-4-4-12-15,-7 7 12 0,0 0-12 0,0 0 13 16,8-10-13-16,-8 10 13 0,0 0-13 0,4-7 13 16,0-2-13-16,-4 9 13 0,0 0-13 0,1-9 14 15,-2 2-14-15,1 7 11 0,0 0-11 0,0 0 11 16,-8-8-11-16,8 8 10 0,0 0-10 0,0 0 10 15,0 0-10-15,0 0 11 0,0 0-11 0,0 0 11 16,0 0-11-16,0 0 12 0,0 0-12 0,-7 15 12 16,2 6-12-16,5-21 15 0,0 0-15 0,-9 26 15 0,-3 10-15 15,12-36 17-15,0 0-17 0,-16 44 18 0,-2 8-18 16,18-52 27-16,0 0-27 0,-15 64 27 0,4 31-27 16,11-95 38-16,0 0-38 0,-7 107 39 0,3 4-39 15,4-111 54-15,0 0-54 0,0 121 55 0,4 16-55 16,-4-137 57-16,0 0-57 0,9 145 57 0,7 18-57 15,-16-163 50-15,0 0-50 0,17 168 50 0,1-2-50 0,-18-166 36 16,0 0-36-16,12 152 37 0,-6-13-37 16,-6-139 33-16,0 0-33 0,-2 124 34 0,-7-6-34 15,9-118 32-15,0 0-32 0,-9 100 33 0,2-12-33 0,7-88 29 16,0 0-29-16,-7 71 29 0,0-19-29 0,7-52 27 16,0 0-27-16,-7 40 28 0,-2-12-28 0,9-28 25 15,0 0-25-15,-12 15 26 0,-2-6-26 0,14-9 25 0,0 0-25 16,-16 2 25-16,-5-4-25 0,21 2 20 0,0 0-20 15,-29-9 20-15,-8-1-20 0,37 10 16 0,0 0-16 0,-51-12 17 16,-11 0-17-16,62 12 13 0,0 0-13 0,-70-14 14 16,-11 0-14-16,81 14 10 0,0 0-10 15,-87-14 11-15,2-7-11 0,85 21 5 0,0 0-5 0,-97-15 6 16,-25 5-6-16,122 10 1 0,0 0-1 0,-128-9 2 16,-5-3-2-16,133 12 0 0,0 0 0 0,-134-16 0 15,-7-1 0-15,141 17-1 0,0 0 1 0,-162-21 0 16,-27-7 0-16,2-3-1833 0</inkml:trace>
  <inkml:trace contextRef="#ctx0" brushRef="#br0" timeOffset="61143.97">28282 5887 595 0,'0'0'0'0,"0"0"0"0,0 0 0 16,0 0 34-16,0 0-34 0,10-26 35 0,-10 19-35 15,0 7 99-15,0 0-99 0,0 0 99 0,2-8-99 16,-2 8 121-16,0 0-121 0,0 0 122 0,0 0-122 15,0 0 82-15,0 0-82 0,0 0 83 0,0 0-83 16,0 0 61-16,0 0-61 0,-2 8 62 0,-5 13-62 16,7-21 44-16,0 0-44 0,-8 38 45 0,-1 19-45 0,9-57 41 15,0 0-41-15,-4 66 41 0,10 3-41 32,-6-69 39-32,0 0-39 0,8 71 40 15,3-10-40-15,-11-61 39 0,0 0-39 0,14 57 40 0,-2-8-40 16,-12-49 33-16,0 0-33 0,6 44 34 0,-10-4-34 15,4-40 25-15,0 0-25 16,-9 28 25-16,-3-18-25 0,0 1-1320 16</inkml:trace>
  <inkml:trace contextRef="#ctx0" brushRef="#br0" timeOffset="62238.41">28093 5922 1009 0,'0'0'0'0,"0"-7"0"16,-2-10 0-16,2 17 24 0,0 0-24 0,-1-16 24 15,1 4-24-15,0 12 50 0,0 0-50 0,7-7 51 16,7-2-51-16,-14 9 48 0,0 0-48 0,26-12 49 16,17 0-49-16,-43 12 25 0,0 0-25 0,42-8 25 15,-9 2-25-15,-33 6 22 0,0 0-22 0,37 0 23 16,13 2-23-16,-50-2 19 0,0 0-19 0,53 7 20 0,2 2-20 16,-55-9 14-16,0 0-14 0,42 15 14 0,-12 10-14 15,-30-25 11-15,0 0-11 0,16 36 11 31,-14 14-11-31,-2-50 8 0,0 0-8 0,-15 55 8 0,-16 3-8 0,31-58 10 0,0 0-10 0,-34 55 11 16,6-14-11-16,28-41 13 0,0 0-13 0,-25 32 14 0,4-8-14 0,21-24 14 16,0 0-14-16,-19 14 15 0,4-7-15 0,15-7 17 15,0 0-17-15,-8 0 18 0,8 0-18 0,0 0 22 16,0 0-22-16,-2-16 22 0,9-5-22 0,-7 21 23 16,0 0-23-16,9-33 23 0,5-6-23 0,-14 39 21 0,0 0-21 15,18-45 22-15,1-2-22 0,-19 47 18 16,0 0-18-16,30-36 18 0,16 10-18 0,-46 26 17 0,0 0-17 15,44-19 17-15,-19 10-17 0,-25 9 12 16,0 0-12-16,28 0 13 0,16 3-13 0,-44-3 11 16,0 0-11-16,48 14 11 0,-6 9-11 0,-42-23 10 0,0 0-10 0,30 33 10 15,-7 6-10-15,-23-39 8 0,0 0-8 0,16 42 8 16,-7-6-8-16,-9-36 9 0,0 0-9 0,3 31 9 16,-6-10-9-16,3-21 10 0,0 0-10 0,-9 17 11 15,-4-4-11-15,13-13 11 0,0 0-11 0,-14 6 12 16,-2-6-12-16,16 0 13 0,0 0-13 0,-14-6 13 15,6-3-13-15,8 9 16 0,0 0-16 0,-8-17 16 16,5-15-16-16,3 32 16 0,0 0-16 0,2-36 17 16,5-5-17-16,-7 41 16 0,0 0-16 0,14-47 17 0,14 2-17 15,-28 45 16-15,0 0-16 0,30-40 17 16,-7 16-17-16,-23 24 18 0,0 0-18 0,19-17 19 0,1 4-19 16,-20 13 16-16,0 0-16 0,18-8 16 0,-6 4-16 15,-12 4 12-15,0 0-12 0,12 0 12 0,4 0-12 16,-16 0 8-16,0 0-8 0,16 5 8 0,0 6-8 15,-16-11 4-15,0 0-4 0,14 12 5 0,-7 4-5 0,-7-16 0 16,0 0 0-16,4 17 0 0,-3-8 0 16,-1-9-2-16,0 0 2 0,0 0-2 0,6 8 2 0,-6-8-10 15,0 0 10-15,0 0-10 0,0 0 10 0,0 0-17 16,0 0 17-16,0 0-16 0,5 7 16 0,-5-7-20 16,0 0 20-16,0 0-20 0,0 0 20 0,0 0-18 15,0 0 18-15,5 4-18 0,-5-4 18 0,0 0-12 16,0 0 12-16,13 0-11 0,-6 0 11 15,-7 0-9-15,0 0 9 0,10 0-8 0,6 0 8 16,-16 0-4-16,0 0 4 0,25-4-4 0,3 4 4 16,-28 0-2-1,0 0 2-15,32-3-2 0,1-6 2 16,-33 9-1-16,0 0 1 0,32-9 0 0,-5-3 0 16,-27 12 0-1,0 0 0-15,24-15 0 0,-1-1 0 16,-23 16 0-16,0 0 0 15,21-17 1-15,-6-6-1 0,-15 23 2 16,0 0-2 0,5-24 2-16,-9-2-2 0,4 26 5 15,0 0-5-15,-14-21 5 0,-12 11-5 16,26 10 7-16,0 0-7 16,-36 3 8-16,-11 9-8 15,47-12 9 1,0 0-9-16,-53 25 10 0,-5 11-10 0,58-36 10 15,0 0-10-15,-52 43 10 16,19 14-10-16,33-57 10 0,0 0-10 16,-18 61 10-16,16 0-10 0,2-61 12 15,0 0-12-15,13 50 13 0,12-7-13 16,-25-43 13-16,0 0-13 0,35 33 14 0,9-18-14 16,-44-15 14-16,0 0-14 0,51 13 15 0,4-10-15 15,-55-3 5-15,0 0-5 16,44 0 5-16,-21-3-5 0,-2-1-1578 15</inkml:trace>
  <inkml:trace contextRef="#ctx0" brushRef="#br0" timeOffset="62703.37">29598 5931 1155 0,'0'0'0'16,"0"0"0"-16,0 0 0 0,0 0 31 0,0 0-31 0,0 0 31 15,20-9-31-15,-20 9 20 0,0 0-20 16,-4 12 20-16,-6 21-20 0,10-33 4 0,0 0-4 0,-16 33 4 16,-5-2-4-16,-1-2-889 0</inkml:trace>
  <inkml:trace contextRef="#ctx0" brushRef="#br0" timeOffset="63929.37">28360 6609 919 0,'0'0'0'0,"0"0"0"0,0 0 0 0,0 0 12 16,0 0-12-16,7-28 12 0,-2 16-12 0,-5 12 22 15,0 0-22-15,7-12 23 0,0 3-23 0,-7 9 40 16,0 0-40-16,9-12 41 0,5-3-41 0,-14 15 30 15,0 0-30-15,21-12 30 0,9 3-30 0,-30 9 24 0,0 0-24 16,35 0 25-16,2 12-25 0,-37-12 19 0,0 0-19 16,32 24 20-16,-11 13-20 0,-21-37 22 0,0 0-22 15,11 45 23-15,-11-4-23 16,0-41 30-16,0 0-30 0,-5 43 31 0,-6-6-31 16,11-37 34-16,0 0-34 15,-12 36 35-15,-2-8-35 16,14-28 32-16,0 0-32 15,-13 21 32-15,4-9-32 16,9-12 35-16,0 0-35 16,0 0 35-16,0 0-35 0,0 0 34 0,0 0-34 15,-1-16 34-15,10-5-34 16,-9 21 33-16,0 0-33 16,14-29 33-16,3-11-33 0,-17 40 32 15,0 0-32-15,20-40 33 0,-1-8-33 16,-19 48 29-16,0 0-29 0,21-49 30 0,2 6-30 15,-23 43 20-15,0 0-20 0,23-34 21 16,-3 11-21-16,-20 23 16 16,0 0-16-16,21-17 17 0,5 1-17 15,-26 16 11 1,0 0-11-16,28-12 12 0,-1 7-12 16,-27 5 8-1,0 0-8-15,23 5 9 0,2 11-9 16,-25-16 2-16,0 0-2 0,21 15 3 15,-7 6-3-15,-14-21-1 0,0 0 1 16,9 21 0-16,-2-6 0 16,-7-15-11-16,0 0 11 0,5 12-10 15,-3-3 10-15,-2-9-25 0,0 0 25 0,0 0-25 16,0 7 25-16,0-7-35 16,0 0 35-16,0 0-34 0,0 0 34 15,0 0-28-15,0 0 28 0,0 0-27 0,0 0 27 16,0 0-17-16,0 0 17 0,0 0-17 0,0 0 17 0,0 0-10 15,0 0 10-15,0 0-10 0,0 9 10 0,0-9-3 16,0 0 3-16,0 0-3 0,0 0 3 0,0 0 0 0,0 0 0 0,0 0 0 16,9 8 0-16,-9-8 3 0,0 0-3 15,0 0 3-15,0 0-3 0,0 0 7 16,0 0-7-16,14 0 8 0,12-8-8 0,-26 8 11 16,0 0-11-16,36-16 11 0,4-8-11 15,-40 24 13 1,0 0-13-16,35-28 14 15,-10 2-14-15,-25 26 14 16,0 0-14-16,14-24 14 0,-10-2-14 16,-4 26 17-16,0 0-17 0,-7-22 17 0,-9 8-17 15,16 14 17-15,0 0-17 0,-25-2 17 0,-8 11-17 16,33-9 17-16,0 0-17 0,-36 19 17 0,5 15-17 16,31-34 13-16,0 0-13 0,-30 40 13 15,3 7-13-15,27-47 14 16,0 0-14-16,-25 48 15 0,4-1-15 15,21-47 17-15,0 0-17 16,-16 43 17-16,6-6-17 16,10-37 17-16,0 0-17 0,-7 29 17 15,8 2-17-15,-1-31 15 16,0 0-15-16,7 24 16 0,4-8-16 0,-11-16 15 16,0 0-15-16,18 9 16 15,6-6-16-15,-24-3 11 16,0 0-11-16,37-3 12 0,13-6-12 15,-50 9 10 1,0 0-10-16,48-16 11 0,-11-1-11 0,-37 17 8 16,0 0-8-16,28-16 8 0,-9-3-8 15,1 2-1509 1</inkml:trace>
  <inkml:trace contextRef="#ctx0" brushRef="#br0" timeOffset="64372.43">29120 6455 1110 0,'0'0'0'0,"0"0"0"0,7-3 0 0,-7 3 4 0,0 0-4 16,0 0 5-16,9-7-5 0,-9 7 10 0,0 0-10 0,0 0 10 0,5-6-10 0,-5 6 28 0,0 0-28 0,0 0 29 0,14-7-29 0,-14 7 33 0,0 0-33 0,9-1 34 0,2-3-34 0,-11 4 36 0,0 0-36 0,9-3 37 0,-2-1-37 0,-7 4 49 0,0 0-49 0,0 0 50 0,9-1-50 0,-9 1 61 0,0 0-61 0,0 0 61 0,7-2-61 0,-7 2 55 0,0 0-55 0,0 0 56 0,8 0-56 0,-8 0 60 0,0 0-60 0,9 0 60 0,0 2-60 0,-9-2 58 0,0 0-58 0,9 8 59 0,-4 1-59 0,-5-9 49 0,0 0-49 0,2 12 50 0,-4 0-50 0,2-12 42 0,0 0-42 0,-3 5 43 0,3-5-43 0,0 0 34 0,0 0-34 0,0 0 35 0,0 0-35 0,0 0 30 0,0 0-30 0,0 0 30 0,0 0-30 0,0 0 27 0,0 0-27 0,0 0 28 0,0 0-28 0,0 0 23 0,0 0-23 0,0 0 24 0,0 0-24 15,0 0 23-15,0 0-23 0,0 0 23 0,-6-8-23 16,6 8 23-16,0 0-23 0,0-5 23 0,0-4-23 16,0 9 21-16,0 0-21 0,2-7 21 0,0 0-21 15,-2 7 15-15,0 0-15 0,0 0 16 0,2-9-16 16,-2 9 13-16,0 0-13 0,0 0 13 0,0 0-13 16,0 0 10-16,0 0-10 0,-11 7 10 0,4-3-10 0,7-4 7 15,0 0-7-15,-5 8 8 0,1 5-8 0,4-13 6 16,0 0-6-16,-2 8 6 0,1 1-6 15,1-9 4-15,0 0-4 0,0 10 5 0,1 11-5 16,-1-21 4 0,0 0-4-16,4 24 4 0,3 6-4 0,-7-30 4 15,0 0-4-15,9 31 4 0,1-5-4 0,-10-26 5 0,0 0-5 0,9 26 6 0,4-2-6 0,-13-24 7 0,0 0-7 0,12 21 8 16,-1-1-8-16,-11-20 10 0,0 0-10 0,8 16 10 16,3-7-10-16,-11-9 11 15,0 0-11-15,9 7 12 0,-2-2-12 0,-7-5 17 0,0 0-17 0,7 0 17 16,2-4-17-16,-9 4 19 0,0 0-19 0,21-8 20 15,16-11-20-15,-37 19 19 0,0 0-19 0,37-30 19 16,-7-10-19-16,-30 40 18 0,0 0-18 0,30-45 19 16,0-10-19-16,-30 55 16 0,0 0-16 0,34-57 16 15,-4 3-16-15,-30 54 17 0,0 0-17 0,24-46 18 16,-4 16-18-16,-20 30 17 0,0 0-17 0,17-24 17 16,-1 7-17-16,-16 17 17 0,0 0-17 0,13-12 17 15,-5 5-17-15,-8 7 11 0,0 0-11 0,9 0 11 0,5 3-11 16,-14-3 2-16,0 0-2 0,9 17 3 0,-11 18-3 15,2-35 0-15,0 0 0 0,-5 41 0 0,-2-1 0 16,0 2-2162-16</inkml:trace>
  <inkml:trace contextRef="#ctx0" brushRef="#br0" timeOffset="64603.18">29591 6609 1379 0,'0'0'0'0,"0"0"0"0,11 3 0 0,-11-3 0 0,0 0 0 0,9 2 0 16,1 2 0-16,-10-4 1 0,0 0-1 0,14 0 1 15,2 3-1-15,-16-3-2 0,0 0 2 0,13 4-1 16,-6-3 1-16,0 3-974 0</inkml:trace>
  <inkml:trace contextRef="#ctx0" brushRef="#br0" timeOffset="66206.17">28211 7083 1121 0,'0'0'0'0,"0"0"0"15,0 0 0-15,0 0 58 0,0 0-58 0,0 0 59 16,16-17-59-16,-16 17 103 0,0 0-103 0,0 0 104 0,0 0-104 15,0 0 88-15,0 0-88 0,20 3 88 0,8 13-88 16,-28-16 58-16,0 0-58 0,32 22 59 0,-4 6-59 16,-28-28 35-16,0 0-35 0,25 31 35 0,1-1-35 15,-26-30 30-15,0 0-30 0,23 27 31 0,-7-8-31 16,-16-19 32-16,0 0-32 0,14 18 33 0,0-3-33 16,-14-15 34-16,0 0-34 0,11 12 35 0,-4-10-35 0,-7-2 31 15,0 0-31-15,10-2 32 0,10-5-32 0,-20 7 29 16,0 0-29-16,24-15 29 0,3-9-29 0,-27 24 29 15,0 0-29-15,23-26 30 0,-7-2-30 0,-16 28 27 16,0 0-27-16,14-24 28 0,-4 3-28 0,-10 21 24 16,0 0-24-16,6-19 24 0,-3 5-24 0,-3 14 19 15,0 0-19-15,0-10 19 0,0 10-19 0,0 0 13 0,0 0-13 16,0 0 14-16,0 0-14 0,0 0 11 0,0 0-11 16,2 12 12-16,2 3-12 0,-4-15 10 0,0 0-10 15,7 16 11-15,3-2-11 0,-10-14 8 16,0 0-8-16,14 15 8 0,4 1-8 0,-18-16 5 0,0 0-5 0,18 12 6 15,-3-7-6-15,-15-5 3 0,0 0-3 0,18 7 3 16,9-3-3-16,-27-4 2 0,0 0-2 0,24 0 3 16,-3 0-3-16,-21 0 2 0,0 0-2 0,22-9 3 15,2-1-3-15,-24 10 4 0,0 0-4 0,23-18 4 16,-3-1-4-16,-20 19 6 0,0 0-6 0,16-17 7 16,-8 5-7-16,-8 12 6 0,0 0-6 0,6-12 6 15,-3 5-6-15,-3 7 5 0,0 0-5 0,0 0 5 16,6-5-5-16,-6 5 3 0,0 0-3 0,0 0 4 15,-2 12-4-15,2-12 1 0,0 0-1 0,-4 8 2 0,4-1-2 16,0-7 0-16,0 0 0 0,4 9 1 0,3 0-1 16,-7-9 0-16,0 0 0 0,9 15 0 0,1-3 0 15,-10-12 0-15,0 0 0 0,14 9 0 0,2-2 0 16,-16-7 0-16,0 0 0 0,20 9 0 0,1-9 0 16,-21 0 0-16,0 0 0 0,25 1 0 0,5-1 0 15,-30 0-1-15,0 0 1 0,26-1-1 0,-12 1 1 0,-14 0-8 16,0 0 8-16,9-4-8 0,0 1 8 15,-9 3-20-15,0 0 20 0,10-6-20 0,-1-2 20 0,-9 8-45 0,0 0 45 16,7-7-44-16,-3-2 44 0,-4 9-57 16,0 0 57-16,0 0-57 0,3-10 57 0,-3 10-59 0,0 0 59 15,0 0-58-15,-1-9 58 0,1 9-51 0,0 0 51 16,0 0-51-16,-8 4 51 0,8-4-34 0,0 0 34 16,0 0-33-16,2 5 33 0,-2-5-20 0,0 0 20 15,0 0-19-15,0 0 19 0,0 0-12 0,0 0 12 0,11 7-11 16,-2-4 11-16,-9-3-4 0,0 0 4 0,16 2-3 15,6 1 3-15,-22-3 0 0,0 0 0 0,25 4 0 16,-5-4 0-16,-20 0 2 0,0 0-2 0,19-5 2 16,-1 1-2-16,-18 4 5 0,0 0-5 0,17-10 5 15,-1-2-5-15,-16 12 4 0,0 0-4 0,13-14 4 16,-5-9-4-16,-8 23 1 0,0 0-1 0,4-20 2 16,-9 2-2-16,5 18 0 0,0 0 0 0,-9-10 0 15,-2 8 0-15,11 2-1 0,0 0 1 0,-16 4 0 16,-8 4 0-16,24-8-1 0,0 0 1 0,-30 16-1 15,-2 5 1-15,32-21-2 0,0 0 2 0,-34 24-1 0,3 2 1 16,31-26-2-16,0 0 2 0,-29 28-1 0,6-1 1 16,23-27 0-16,0 0 0 0,-10 31 0 0,13 2 0 15,-3-33 2-15,0 0-2 0,14 26 2 0,6 0-2 16,-20-26 7-16,0 0-7 0,30 21 7 0,16-7-7 16,-46-14 16-16,0 0-16 0,47 7 16 0,-1-12-16 15,-46 5 30-15,0 0-30 0,48-14 30 0,10-16-30 0,-58 30 33 16,0 0-33-16,62-33 33 0,-6-6-33 0,-56 39 31 15,0 0-31-15,53-45 32 0,-7-2-32 0,-46 47 29 16,0 0-29-16,36-57 29 0,-12-12-29 0,-24 69 26 16,0 0-26-16,14-68 27 0,-8 11-27 0,-6 57 21 15,0 0-21-15,-2-52 21 0,-3 14-21 0,5 38 17 16,0 0-17-16,-11-28 17 0,-8 4-17 0,19 24 12 16,0 0-12-16,-22-12 12 0,1 3-12 0,21 9 10 0,0 0-10 15,-23 2 11-15,-3 8-11 0,26-10 8 0,0 0-8 16,-23 16 8-16,5 13-8 0,18-29 8 0,0 0-8 0,-10 44 8 15,6 16-8-15,4-60 4 0,0 0-4 0,5 66 4 16,11-2-4-16,-16-64 2 0,0 0-2 0,18 62 3 16,-4-6-3-16,-14-56 2 0,0 0-2 0,11 52 2 15,-8 1-2-15,-3-53 1 0,0 0-1 0,2 56 2 16,-2-6-2-16,0-50 0 0,0 0 0 0,-5 43 1 16,-11-10-1-16,16-33-2 0,0 0 2 0,-18 21-1 15,0-9 1-15,1 0-1750 0</inkml:trace>
  <inkml:trace contextRef="#ctx0" brushRef="#br0" timeOffset="66565.02">29388 7284 1132 0,'0'0'0'0,"0"0"0"0,-12-12 0 16,12 12 5-16,0 0-5 0,-9-12 5 0,4 0-5 15,5 12 6-15,0 0-6 0,0-7 7 0,0 7-7 16,0 0 33-16,0 0-33 0,11-11 34 0,6 4-34 16,-17 7 31-16,0 0-31 0,30-12 32 0,18-5-32 15,-48 17 29-15,0 0-29 0,58-16 30 0,13-3-30 16,-71 19 38-16,0 0-38 0,67-15 38 0,-21 6-38 15,-46 9 36-15,0 0-36 0,35-9 36 0,-3-3-36 0,-32 12 28 16,0 0-28-16,23-12 29 16,-8 4-29-16,-15 8 22 0,0 0-22 0,13-7 23 0,-3 1-23 15,-10 6 19-15,0 0-19 0,7-8 20 0,-7 8-20 0,0 0 16 16,0 0-16-16,0 0 16 0,0 0-16 16,0 0 13-16,0 0-13 0,4 8 14 0,-9 8-14 15,5-16 13-15,0 0-13 0,-6 21 14 0,3 3-14 16,3-24 18-1,0 0-18-15,0 26 18 0,3-2-18 16,-3-24 22-16,0 0-22 0,6 23 23 0,3-6-23 16,-9-17 31-16,0 0-31 15,8 19 32-15,-1-5-32 0,-7-14 36 16,0 0-36-16,7 19 36 0,6 9-36 16,-13-28 32-16,0 0-32 0,12 15 32 0,-1-15-32 0,-1 0-1440 0</inkml:trace>
  <inkml:trace contextRef="#ctx0" brushRef="#br0" timeOffset="66665.09">29944 7014 1166 0,'0'0'0'0,"7"3"0"0,13 1 0 16,-20-4-8-16,0 0 8 0,24 9-7 0,3-1 7 15,-2 1-804-15</inkml:trace>
  <inkml:trace contextRef="#ctx0" brushRef="#br0" timeOffset="70560.83">7682 3636 830 0,'0'0'0'0,"0"0"0"0,-5-19 0 15,5 19 42-15,0 0-42 0,-9-12 43 16,4 3-43-16,5 9 87 0,0 0-87 0,-13-9 88 0,-13 3-88 15,26 6 80-15,0 0-80 0,-41-4 80 0,-10 16-80 16,51-12 80-16,0 0-80 0,-55 31 80 0,6 26-80 16,49-57 40-16,0 0-40 0,-44 77 40 0,7 23-40 15,37-100 36-15,0 0-36 0,-30 106 37 0,10-16-37 0,20-90 46 16,0 0-46-16,-9 88 46 0,13-7-46 16,-4-81 40-16,0 0-40 0,14 71 40 0,9-17-40 0,-23-54 31 15,0 0-31-15,37 36 32 0,25-20-32 0,-62-16 26 0,0 0-26 16,67-7 26-16,7-23-26 0,-74 30 24 15,0 0-24-15,72-45 25 0,-8-15-25 0,-64 60 17 0,0 0-17 16,58-71 17-16,-12-2-17 0,-46 73 14 0,0 0-14 16,48-85 14-16,-2-20-14 0,-46 105 12 0,0 0-12 15,44-109 13-15,-13 15-13 0,-31 94 5 0,0 0-5 0,23-88 6 16,-9 7-6-16,-14 81 2 16,0 0-2-16,9-73 2 0,-3 12-2 0,-6 61 0 0,0 0 0 15,3-45 1-15,-3 23-1 0,0 22 0 16,0 0 0-16,0 0 1 0,-9 12-1 0,9-12 0 0,0 0 0 0,-5 36 1 15,-4 25-1-15,9-61 1 0,0 0-1 0,-9 71 2 16,1 7-2-16,8-78 3 0,0 0-3 0,-9 85 3 16,5 18-3-16,4-103 6 0,0 0-6 0,4 102 6 15,5-20-6-15,-9-82 8 0,0 0-8 0,10 71 9 16,8-11-9-16,-18-60 11 0,0 0-11 0,21 54 11 16,-3-11-11-16,-18-43 16 0,0 0-16 0,19 37 16 15,2-17-16-15,-21-20 17 0,0 0-17 0,23 4 17 0,-3-11-17 16,-20 7 19-16,0 0-19 0,17-21 20 0,6-10-20 15,-23 31 18-15,0 0-18 0,21-33 19 0,-1 0-19 16,-20 33 16-16,0 0-16 0,12-27 16 16,-3 9-16-16,-9 18 16 0,0 0-16 0,5-12 16 15,1 0-16-15,-6 12 13 0,0 0-13 0,5-10 14 16,-5 10-14-16,0 0 12 0,0 0-12 0,9 3 12 0,-6 9-12 16,-3-12 9-16,0 0-9 0,4 16 10 0,-3 8-10 0,-1-24 7 15,0 0-7-15,8 21 8 0,2-2-8 0,-10-19 4 16,0 0-4-16,14 17 5 0,2-1-5 0,-16-16 2 15,0 0-2-15,23 5 3 0,5-2-3 0,-28-3 2 16,0 0-2-16,36-5 2 0,-5-5-2 0,-31 10 1 16,0 0-1-16,27-14 2 0,1-10-2 0,-28 24 2 0,0 0-2 15,19-23 2-15,-3 2-2 0,-16 21 0 0,0 0 0 16,14-17 0-16,-8 2 0 0,-6 15-2 0,0 0 2 0,5-16-2 16,-1-1 2-16,-4 17-6 0,0 0 6 0,3-11-5 15,-3 6 5-15,0 5-11 0,0 0 11 0,0 0-11 16,5-12 11-16,-5 12-13 0,0 0 13 0,0 0-13 15,4-7 13-15,-4 7-15 0,0 0 15 0,0 0-14 16,5 12 14-16,-5-12-15 0,0 0 15 0,4 11-15 16,-2-3 15-16,-2-8-16 0,0 0 16 0,3 12-15 15,2-3 15-15,-5-9-14 0,0 0 14 0,9 9-13 16,0-2 13-16,-9-7-13 0,0 0 13 0,14 0-12 16,7-9 12-16,-21 9-11 0,0 0 11 0,29-16-11 15,-3-8 11-15,-26 24-6 0,0 0 6 0,32-33-6 0,5-10 6 16,-37 43-4-16,0 0 4 0,32-54-3 0,-15-1 3 15,-17 55-3-15,0 0 3 0,13-49-2 16,-8 20 2-16,-5 29-2 0,0 0 2 0,0-19-1 0,0 7 1 16,0 12-1-16,0 0 1 0,-14-9 0 0,-18-3 0 15,32 12 0-15,0 0 0 0,-44 0 0 0,-2 12 0 16,46-12 0-16,0 0 0 0,-46 37 0 0,6 20 0 0,40-57 0 16,0 0 0-16,-32 64 0 0,5 1 0 0,27-65 0 15,0 0 0-15,-21 65 0 0,7-10 0 0,14-55 0 16,0 0 0-16,-4 54 1 0,12 1-1 0,-8-55 0 15,0 0 0-15,14 48 1 0,5-10-1 0,-19-38 0 0,0 0 0 16,32 28 1-16,12-12-1 0,-44-16 0 0,0 0 0 16,62 0 1-16,12-16-1 0,-74 16 1 0,0 0-1 15,76-28 1-15,-7-10-1 0,-69 38 3 0,0 0-3 16,63-52 3-16,-1-5-3 0,-62 57 1 16,0 0-1-16,67-79 2 0,7-22-2 0,-74 101 0 0,0 0 0 15,76-110 0-15,-9-6 0 0,-67 116-1 0,0 0 1 0,46-127-1 16,-20-9 1-16,-26 136-5 0,0 0 5 15,14-125-4-15,-12 26 4 0,-2 99-13 0,0 0 13 0,-5-76-12 16,-6 31 12-16,11 45-22 0,0 0 22 0,-21-27-21 16,-16 14 21-16,37 13-24 0,0 0 24 0,-49 13-24 15,-6 19 24-15,55-32-17 0,0 0 17 0,-46 49-16 16,14 11 16-16,32-60-10 0,0 0 10 0,-17 77-10 16,8 20 10-16,9-97-5 0,0 0 5 0,0 100-5 15,2-7 5-15,-2-93-2 0,0 0 2 0,8 94-1 0,7 15 1 16,-15-109 0-16,0 0 0 0,15 100 0 0,0-13 0 15,-15-87 0-15,0 0 0 0,14 76 1 0,3-16-1 16,-17-60 2-16,0 0-2 0,20 45 2 0,1-22-2 16,-21-23 5-16,0 0-5 0,23 5 6 0,-6-14-6 15,-17 9 8-15,0 0-8 0,18-19 8 0,-7-7-8 16,-11 26 9-16,0 0-9 0,7-39 9 0,-11-10-9 16,4 4-1438-16</inkml:trace>
  <inkml:trace contextRef="#ctx0" brushRef="#br0" timeOffset="71421.96">8951 3842 886 0,'0'0'0'0,"0"0"0"0,0 0 0 16,0 0 120-16,0 0-120 0,0 0 121 0,-23 0-121 16,23 0 85-16,0 0-85 0,-23 12 86 0,-16 12-86 15,39-24 58-15,0 0-58 0,-37 33 59 0,9 9-59 16,28-42 45-16,0 0-45 0,-21 46 46 0,7-4-46 16,14-42 27-16,0 0-27 0,-9 43 28 0,12 2-28 15,-3-45 35-15,0 0-35 0,9 45 36 0,10 4-36 16,-19-49 34-16,0 0-34 0,36 43 35 0,15-17-35 15,-51-26 31-15,0 0-31 0,62 19 31 16,-2-11-31-16,-60-8 17 0,0 0-17 0,61-5 17 16,-4-14-17-16,-57 19 13 0,0 0-13 0,53-24 14 0,-4-9-14 15,1 0-1308-15</inkml:trace>
  <inkml:trace contextRef="#ctx0" brushRef="#br0" timeOffset="71896.28">9673 3491 964 0,'0'0'0'0,"0"0"0"16,-7-16 0-16,7 16 1 0,0 0-1 0,-6-12 1 15,1 5-1-15,5 7 3 0,0 0-3 0,0 0 3 16,0-9-3-16,0 9 33 0,0 0-33 0,0 0 34 15,0 0-34-15,0 0 54 0,0 0-54 0,-16 7 55 0,-3 17-55 16,19-24 59-16,0 0-59 0,-23 40 59 16,-7 7-59-16,30-47 61 0,0 0-61 0,-34 59 61 0,-5 7-61 15,39-66 70-15,0 0-70 0,-46 72 71 0,-5 8-71 16,51-80 63-16,0 0-63 0,-53 73 63 0,7-20-63 16,46-53 63-16,0 0-63 0,-40 43 64 0,17-13-64 15,23-30 56-15,0 0-56 0,-14 21 57 0,5-11-57 16,9-10 48-16,0 0-48 0,0 0 49 0,9-3-49 0,-9 3 38 15,0 0-38-15,14-9 38 0,14-10-38 0,-28 19 32 0,0 0-32 16,32-17 33-16,-2 1-33 0,-30 16 26 16,0 0-26-16,28-16 26 0,-7 4-26 0,-21 12 22 0,0 0-22 15,23-3 23-15,-7 10-23 0,-16-7 19 0,0 0-19 16,18 8 20-16,-1 8-20 0,-17-16 14 16,0 0-14-16,27 21 15 0,5-2-15 0,-32-19 12 15,0 0-12-15,44 24 13 0,5 0-13 0,-49-24 9 0,0 0-9 16,60 21 10-16,2 7-10 0,-62-28 4 0,0 0-4 0,64 26 5 15,-10 1-5-15,-54-27 0 0,0 0 0 16,41 19 1-16,-9-10-1 0,-32-9-1 0,0 0 1 16,26-7-1-16,-1-14 1 0,1 1-1703 0</inkml:trace>
  <inkml:trace contextRef="#ctx0" brushRef="#br0" timeOffset="72363.17">10026 3177 1367 0,'0'0'0'0,"-9"0"0"0,-14 0 0 16,23 0 26-16,0 0-26 0,-23 4 26 0,7 4-26 15,16-8 50-15,0 0-50 0,-11 19 50 0,-3 13-50 16,14-32 61-16,0 0-61 0,-12 50 62 0,-6 22-62 16,18-72 38-16,0 0-38 0,-14 85 39 0,0 4-39 15,14-89 31-15,0 0-31 0,-5 93 31 0,5 13-31 16,0-106 28-16,0 0-28 15,9 100 29-15,6-3-29 0,-15-97 26 0,0 0-26 16,23 81 27-16,4-17-27 0,-27-64 25 16,0 0-25-16,35 52 26 0,11-16-26 15,-46-36 22-15,0 0-22 0,53 21 23 0,-2-14-23 0,-51-7 22 0,0 0-22 0,55-12 23 0,-2-12-23 0,-53 24 22 0,0 0-22 16,49-31 23-16,-12-9-23 0,-37 40 21 16,0 0-21-16,32-45 21 0,-6-9-21 0,-26 54 24 0,0 0-24 15,18-60 24-15,-4-4-24 0,-14 64 24 0,0 0-24 16,9-49 24-16,-5 21-24 0,-4 28 27 15,0 0-27-15,0-15 27 0,0 6-27 0,0 9 24 0,0 0-24 0,-4-8 24 16,4 8-24-16,0 0 19 0,0 0-19 0,-9 3 19 16,-5 18-19-16,14-21 16 0,0 0-16 0,-9 28 16 15,4 8-16-15,5-36 10 0,0 0-10 0,2 41 10 16,5-1-10-16,-7-40 6 0,0 0-6 0,7 37 6 16,5-13-6-16,-12-24 2 0,0 0-2 0,18 21 3 15,1-6-3-15,-19-15 1 0,0 0-1 0,27 4 1 16,8-4-1-16,-35 0 0 0,0 0 0 0,41-13 1 15,-1-9-1-15,3 1-1761 0</inkml:trace>
  <inkml:trace contextRef="#ctx0" brushRef="#br0" timeOffset="72768.25">10717 3600 1435 0,'0'0'0'0,"0"0"0"0,0-11 0 16,0 11 17-16,0 0-17 0,0-8 18 0,0 2-18 15,0 6 32-15,0 0-32 0,0 0 33 0,4-10-33 16,-4 10 28-16,0 0-28 0,0 0 28 0,14-5-28 15,-14 5 6-15,0 0-6 0,18-5 7 0,5 3-7 16,-23 2 2-16,0 0-2 0,17-2 2 0,-6 2-2 16,-11 0 0-16,0 0 0 0,0 0 1 0,9-3-1 15,-9 3 1-15,0 0-1 0,0 0 1 0,-6 15-1 0,6-15 1 16,0 0-1-16,-8 14 2 0,-7 9-2 0,15-23 3 16,0 0-3-16,-14 24 4 0,2 0-4 0,12-24 9 15,0 0-9-15,-9 26 10 0,4 9-10 0,5-35 16 0,0 0-16 16,2 36 17-16,6 5-17 0,-8-41 18 15,0 0-18-15,16 40 18 0,7 0-18 0,-23-40 20 0,0 0-20 16,25 33 20-16,5 0-20 0,-30-33 21 0,0 0-21 0,26 31 22 16,-6 2-22-16,-20-33 18 0,0 0-18 0,21 29 18 15,-5 2-18-15,-16-31 19 0,0 0-19 0,12 28 20 16,-15 2-20-16,3-30 18 0,0 0-18 0,-9 31 19 16,-7 5-19-16,16-36 18 0,0 0-18 0,-23 36 18 15,-7-10-18-15,30-26 17 0,0 0-17 0,-44 23 17 16,-7-6-17-16,51-17 16 0,0 0-16 0,-50 9 17 15,13-6-17-15,37-3 18 0,0 0-18 0,-26-5 19 16,12-7-19-16,14 12 10 0,0 0-10 0,5-19 11 16,27-23-11-16,-4 3-1489 0</inkml:trace>
  <inkml:trace contextRef="#ctx0" brushRef="#br0" timeOffset="73082.92">11181 3226 1311 0,'0'0'0'0,"0"0"0"0,0-5 0 16,0 5 43-16,0 0-43 0,2-9 44 0,-2 9-44 0,0 0 59 15,0 0-59-15,0 0 60 0,13 21-60 0,-13-21 51 16,0 0-51-16,5 27 52 0,-2 18-52 0,-3-45 34 16,0 0-34-16,9 61 34 0,-2 15-34 0,-7-76 49 0,0 0-49 15,11 74 49-15,3-3-49 0,-14-71 60 0,0 0-60 16,9 73 60-16,0 5-60 0,-9-78 52 0,0 0-52 15,5 81 53-15,-5 4-53 16,0-85 51-16,0 0-51 0,0 83 51 0,0-17-51 0,0-66 53 0,0 0-53 0,-4 64 53 16,-4-3-53-16,8-61 47 0,0 0-47 0,-6 57 47 15,10-12-47-15,-4-45 34 0,0 0-34 0,5 36 35 16,7-13-35-16,-12-23 25 0,0 0-25 0,16 12 26 16,6-16-26-16,-22 4 15 0,0 0-15 0,28-12 15 15,16-7-15-15,0 2-1788 0</inkml:trace>
  <inkml:trace contextRef="#ctx0" brushRef="#br0" timeOffset="73261.09">11056 3932 1457 0,'0'0'0'0,"13"0"0"0,18-5 0 16,-31 5 39-16,0 0-39 0,50-7 40 0,15-5-40 15,-65 12 50-15,0 0-50 0,76-13 50 0,10 1-50 16,-86 12 0-16,0 0 0 0,94-17 0 0,1 1 0 0,0-3-1167 16</inkml:trace>
  <inkml:trace contextRef="#ctx0" brushRef="#br0" timeOffset="77738.17">1641 3560 561 0,'0'0'0'0,"0"0"0"0,0 0 0 15,0 0 5-15,0 0-5 0,23 33 5 0,-10 0-5 0,-13-33 49 16,0 0-49-16,10 58 50 0,-1 29-50 0,-9-87 73 16,0 0-73-16,9 112 74 0,-9 29-74 0,0-141 86 15,0 0-86-15,3 166 86 0,6 48-86 0,-9-214 48 16,0 0-48-16,9 258 48 0,7 38-48 0,-16-296 29 0,0 0-29 16,17 306 30-16,-8 1-30 0,-9-307 40 0,0 0-40 15,13 323 41-15,-3 13-41 0,-10-336 36 16,0 0-36-16,18 327 36 0,0-19-36 0,-18-308 34 0,0 0-34 0,14 301 35 15,-2-10-35-15,-12-291 31 0,0 0-31 0,9 282 32 16,1-15-32-16,-10-267 31 16,0 0-31-16,13 247 31 0,-4-17-31 15,-9-230 28-15,0 0-28 0,5 223 29 16,-2-13-29-16,-3-210 24 16,0 0-24-16,2 197 24 0,2-24-24 0,-4-173 19 0,0 0-19 0,5 170 20 0,2-1-20 15,-7-169 18-15,0 0-18 0,5 163 18 0,1-16-18 0,-6-147 13 0,0 0-13 0,3 132 13 16,-3-23-13-16,0-109 5 0,0 0-5 0,-3 93 6 15,-3-12-6-15,3-1-1221 0</inkml:trace>
  <inkml:trace contextRef="#ctx0" brushRef="#br0" timeOffset="78696.27">1641 3890 460 0,'0'0'0'16,"9"0"0"-16,9 0 0 0,-18 0 11 0,0 0-11 0,37-3 11 15,17-1-11-15,-54 4 16 0,0 0-16 0,76-3 17 16,14 6-17-16,-90-3 15 0,0 0-15 0,104 4 15 16,27 4-15-16,-131-8 10 0,0 0-10 0,147 7 11 78,27 2-11-78,-174-9 6 15,0 0-6-15,203 0 6 0,23-3-6 0,-226 3 11 0,0 0-11 0,244-13 11 0,6-7-11 16,-250 20 16-16,0 0-16 0,253-28 17 0,4-8-17 0,-257 36 20 0,0 0-20 0,247-30 20 16,-12 6-20-16,-235 24 29 0,0 0-29 0,222-24 30 0,-19-4-30 0,-203 28 31 15,0 0-31-15,180-24 32 0,-24 0-32 0,-156 24 24 0,0 0-24 0,125-21 25 0,-26-2-25 16,-99 23 24-16,0 0-24 0,74-20 24 16,-16 4-24-16,-58 16 17 0,0 0-17 15,44-10 17-15,-21 6-17 16,-23 4 10-16,0 0-10 0,14 0 11 0,-14 0-11 0,0 0 12 0,0 0-12 0,4 12 13 15,-17 6-13-15,13-18 11 0,0 0-11 0,-14 24 11 0,0 7-11 0,14-31 12 0,0 0-12 0,-12 42 13 0,3 18-13 16,9-60 15-16,0 0-15 0,-5 76 15 0,5 18-15 0,0-94 29 0,0 0-29 0,5 109 30 0,4 24-30 0,-9-133 38 0,0 0-38 0,14 152 39 16,9 30-39-16,-23-182 37 0,0 0-37 0,30 218 38 15,5 26-38-15,-35-244 42 0,0 0-42 0,37 267 43 16,-5 8-43-16,-32-275 42 0,0 0-42 0,32 282 42 16,-4 15-42-16,-28-297 37 0,0 0-37 0,26 300 38 15,1 15-38-15,-27-315 32 0,0 0-32 0,18 303 33 16,-8-7-33-16,-10-296 26 0,0 0-26 0,0 290 27 15,-10 5-27-15,10-295 23 0,0 0-23 0,-27 290 23 16,-13 1-23-16,40-291 18 0,0 0-18 0,-50 280 18 0,-13-6-18 16,63-274 17-16,0 0-17 0,-64 254 17 0,1-20-17 15,63-234 14-15,0 0-14 0,-71 211 14 0,-7-21-14 16,78-190 12-16,0 0-12 0,-90 166 13 0,-5-32-13 16,95-134 13-16,0 0-13 0,-90 116 13 0,4-19-13 15,86-97 12-15,0 0-12 0,-96 77 12 0,-15-21-12 16,111-56 14-16,0 0-14 0,-115 40 15 0,2-11-15 15,113-29 17-15,0 0-17 0,-127 21 17 0,-7-4-17 0,134-17 15 16,0 0-15-16,-144 10 16 0,-14-8-16 0,158-2 15 16,0 0-15-16,-169-2 16 0,-2-1-16 0,171 3 12 15,0 0-12-15,-171-9 12 0,-6-3-12 0,177 12 6 0,0 0-6 16,-167-26 7-16,4-19-7 0,163 45 2 16,0 0-2-16,-152-67 2 0,24-23-2 0,-7 2-1446 0</inkml:trace>
  <inkml:trace contextRef="#ctx0" brushRef="#br0" timeOffset="86486.22">1853 4562 606 0,'0'0'0'16,"0"0"0"-16,0 0 0 0,0 0 16 0,0 0-16 0,0 0 16 15,0 0-16-15,0 0 42 0,0 0-42 0,-14-18 42 16,14 18-42-16,0 0 58 0,0 0-58 0,5-6 59 16,-5 6-59-16,0 0 45 0,0 0-45 0,0 0 45 15,11 15-45-15,-11-15 30 0,0 0-30 0,12 21 31 16,-3 10-31-16,-9-31 25 0,0 0-25 0,11 42 25 16,1 9-25-16,-12-51 23 0,0 0-23 0,12 52 24 15,2-5-24 1,-14-47 20-16,0 0-20 0,18 40 21 0,-4-7-21 0,-14-33 21 15,0 0-21-15,14 24 22 0,0-12-22 16,-14-12 24-16,0 0-24 16,13 2 25-16,1-9-25 0,-14 7 27 0,0 0-27 15,17-16 27-15,6-11-27 16,-23 27 38-16,0 0-38 0,23-37 38 0,-9-16-38 16,-14 53 39-16,0 0-39 0,13-57 40 15,-3-4-40-15,-10 61 37 16,0 0-37-1,13-57 38-15,1 8-38 16,-14 49 36-16,0 0-36 16,9-34 36-16,0 10-36 0,-9 24 33 15,0 0-33-15,5-14 34 0,-5 14-34 16,0 0 27-16,0 0-27 0,7 8 28 0,-2 17-28 16,-5-25 19-16,0 0-19 0,9 24 19 15,9 12-19-15,-18-36 11 0,0 0-11 16,19 40 12-16,2 5-12 15,-1 0-1260-15</inkml:trace>
  <inkml:trace contextRef="#ctx0" brushRef="#br0" timeOffset="87105.54">2487 4610 1177 0,'0'0'0'0,"3"-8"0"0,-3-8 0 0,0 16 15 0,0 0-15 0,2-12 16 0,-4 3-16 0,2 9 36 0,0 0-36 0,0 0 36 0,-12-8-36 0,12 8 31 0,0 0-31 0,-11 1 31 16,-1 6-31-16,12-7 16 0,0 0-16 0,-20 16 16 15,-6 8-16-15,26-24 16 0,0 0-16 0,-27 38 16 16,-4 17-16-16,31-55 21 0,0 0-21 0,-27 58 22 0,8-7-22 16,19-51 23-16,0 0-23 0,-14 49 23 0,5-9-23 15,9-40 22-15,0 0-22 0,-4 33 22 0,8-13-22 16,-4-20 18-16,0 0-18 0,9 13 18 0,5-10-18 15,-14-3 17-15,0 0-17 0,14-3 17 0,5-10-17 16,-19 13 16-16,0 0-16 0,21-15 17 0,-1-6-17 16,-20 21 14-16,0 0-14 0,21-29 14 0,-3-6-14 15,-18 35 16-15,0 0-16 0,14-33 17 0,-9 2-17 0,-5 31 18 16,0 0-18-16,4-23 19 0,-4 8-19 0,0 15 16 16,0 0-16-16,-4-9 16 0,4 9-16 0,0 0 14 15,0 0-14-15,-9 12 14 0,4 13-14 0,5-25 10 16,0 0-10-16,-5 32 11 0,1 1-11 0,4-33 7 15,0 0-7-15,0 28 7 0,5-2-7 0,-5-26 5 0,0 0-5 16,9 23 5-16,7-6-5 0,-16-17 2 0,0 0-2 16,20 12 3-16,8-5-3 0,-28-7 1 0,0 0-1 15,32 0 2-15,6-9-2 0,-38 9 1 0,0 0-1 0,43-15 2 16,4-10-2-16,-47 25 1 16,0 0-1-16,41-36 1 0,-9-4-1 0,-32 40 1 0,0 0-1 15,23-48 2-15,-4-6-2 0,-19 54 4 0,0 0-4 0,12-55 4 16,-3 6-4-16,-9 49 7 0,0 0-7 0,0-33 8 15,-3 13-8-15,3 20 10 0,0 0-10 0,-6-12 10 16,3 5-10-16,3 7 12 0,0 0-12 0,0 0 13 16,-5-9-13-16,5 9 10 0,0 0-10 0,-6 0 10 15,-10 12-10-15,16-12 8 0,0 0-8 0,-7 12 8 16,9 6-8-16,-2-18 5 0,0 0-5 0,13 22 5 16,6-1-5-16,-19-21 1 0,0 0-1 0,21 21 2 0,7-1-2 15,-28-20 0-15,0 0 0 0,27 23 1 0,5-2-1 16,-32-21 0-16,0 0 0 0,26 17 0 0,-8 5 0 15,-18-22 0-15,0 0 0 0,5 23 0 0,-14 8 0 16,9-31 0-16,0 0 0 0,-14 31 0 0,-9 4 0 16,23-35 0-16,0 0 0 0,-26 31 0 0,4-7 0 15,22-24 0-15,0 0 0 0,-14 24 0 0,13-3 0 16,1-21 0-16,0 0 0 0,7 19 0 0,17-10 0 16,-24-9 0-16,0 0 0 0,34 3 0 0,15-11 0 0,-49 8 0 15,0 0 0-15,62-14 0 0,2-3 0 0,-64 17-3 16,0 0 3-16,63-25-2 0,-12-6 2 0,2 2-1421 15</inkml:trace>
  <inkml:trace contextRef="#ctx0" brushRef="#br0" timeOffset="87364.76">3245 4532 1334 0,'0'0'0'0,"0"0"0"15,0 0 0-15,0 0 35 0,0 0-35 16,0 12 35-16,-5 1-35 0,5-13 28 0,0 0-28 0,0 17 29 15,0 7-29-15,0-24 35 0,0 0-35 0,0 24 36 16,-3 13-36-16,3-37 25 0,0 0-25 0,-2 36 26 16,-2 4-26-16,4-40 22 0,0 0-22 0,0 29 23 15,6-1-23-15,-6-28 18 0,0 0-18 0,3 15 19 16,2-2-19-16,-5-13 16 0,0 0-16 0,9-4 16 16,5-13-16-16,-14 17 13 0,0 0-13 0,13-24 14 15,-8-4-14-15,4-5-1233 0</inkml:trace>
  <inkml:trace contextRef="#ctx0" brushRef="#br0" timeOffset="87476.01">3231 4380 1143 0,'0'0'0'0,"0"0"0"0,9-5 0 16,-9 5 14-16,0 0-14 0,9-4 15 0,0 4-15 16,-9 0 12-16,0 0-12 0,17 0 13 0,8 0-13 0,-25 0 0 15,0 0 0-15,27-3 0 0,-6 6 0 0,-2-3-838 0</inkml:trace>
  <inkml:trace contextRef="#ctx0" brushRef="#br0" timeOffset="87959.08">3457 4569 931 0,'0'0'0'0,"0"0"0"0,9-7 0 0,-9 7 27 15,0 0-27-15,0 0 28 0,11-9-28 0,-11 9 56 0,0 0-56 0,0 0 56 16,8 5-56-16,-8-5 47 0,0 0-47 0,4 12 48 16,-1 11-48-16,-3-23 22 0,0 0-22 0,0 33 23 15,-8 8-23-15,8-41 14 0,0 0-14 0,-9 47 14 16,0 1-14-16,9-48 10 0,0 0-10 0,-5 45 10 16,1-12-10-16,4-33 15 0,0 0-15 0,-3 28 16 15,3-12-16-15,0-16 27 0,0 0-27 0,8 8 28 0,5-8-28 16,-13 0 33-16,0 0-33 0,17-10 34 0,3-7-34 15,-20 17 41-15,0 0-41 0,26-28 41 0,1-5-41 16,-27 33 48-16,0 0-48 0,23-33 48 0,0 0-48 16,-23 33 52-16,0 0-52 0,17-27 52 0,-6-1-52 15,-11 28 47-15,0 0-47 0,9-17 48 0,-6 6-48 0,-3 11 38 16,0 0-38-16,0 0 38 0,-5 19-38 16,5-19 27-16,0 0-27 0,-4 21 27 0,4 3-27 15,0-24 18-15,0 0-18 0,4 21 18 0,1-2-18 16,-5-19 12-16,0 0-12 0,6 16 13 0,2 1-13 15,-8-17 6-15,0 0-6 0,13 12 7 0,-3-7-7 16,-10-5 3-16,0 0-3 0,18-2 4 0,5-6-4 0,-23 8 2 16,0 0-2-16,26-16 2 0,3-8-2 0,-29 24 2 0,0 0-2 15,30-33 2-15,7-7-2 0,-37 40 1 0,0 0-1 16,35-36 2-16,-9 3-2 0,-26 33 0 0,0 0 0 16,16-28 1-16,-9 8-1 0,-7 20 0 0,0 0 0 0,6-19 0 15,-3 1 0-15,-1 3-1470 0</inkml:trace>
  <inkml:trace contextRef="#ctx0" brushRef="#br0" timeOffset="88455.37">4100 4048 975 0,'0'0'0'0,"0"0"0"0,12 0 0 16,-12 0 20-16,0 0-20 0,10 5 20 0,3 4-20 15,-13-9 30-15,0 0-30 0,5 19 30 0,-1 8-30 0,-4-27 29 16,0 0-29-16,0 38 29 0,-4 18-29 0,4-56 22 15,0 0-22-15,-2 57 23 0,-1 7-23 0,3-64 31 16,0 0-31-16,-4 61 31 0,4-4-31 0,0-57 38 16,0 0-38-16,4 45 38 0,-4-9-38 0,0-36 47 15,0 0-47-15,5 31 47 0,-1-7-47 0,-4-24 45 0,0 0-45 16,1 21 45-16,3-5-45 0,-4-16 43 0,0 0-43 16,3 12 44-1,-3-12-44-15,0 0 41 0,0 0-41 0,6 5 42 0,-6-5-42 16,0 0 37-16,0 0-37 0,0 0 38 15,-6-9-38-15,6 9 35 16,0 0-35-16,-3-8 36 0,3-1-36 0,0 9 31 0,0 0-31 16,-5-12 31-16,1 2-31 0,4 10 28 0,0 0-28 15,-9-9 29-15,4 0-29 0,5 9 24 0,0 0-24 0,-5-8 24 0,-4-5-24 0,9 13 18 0,0 0-18 0,-4-12 19 16,-1 0-19-16,5 12 13 0,0 0-13 0,0-3 14 16,0 3-14-16,0 0 11 0,0 0-11 0,0 0 12 15,0 0-12-15,0 0-1493 0</inkml:trace>
  <inkml:trace contextRef="#ctx0" brushRef="#br0" timeOffset="89301.16">3732 4283 942 0,'0'0'0'0,"0"0"0"0,0 0 0 15,0 0 115-15,0 0-115 0,0 0 116 0,0 0-116 16,0 0 127-16,0 0-127 0,0 0 127 0,0 0-127 16,0 0 53-16,0 0-53 0,27 12 54 0,-8 0-54 15,-19-12 24-15,0 0-24 0,18 16 25 0,5-4-25 16,-5 0-1128-16</inkml:trace>
  <inkml:trace contextRef="#ctx0" brushRef="#br0" timeOffset="89654.95">4062 4126 897 0,'0'0'0'0,"0"0"0"16,9-12 0-16,-9 12 40 0,0 0-40 0,2-13 40 16,-2 5-40-16,0 8 75 0,0 0-75 0,0 0 75 15,7-7-75-15,-7 7 59 0,0 0-59 0,0 0 60 16,5 22-60-16,-5-22 36 0,0 0-36 0,0 30 36 16,0 13-36-16,0-43 26 0,0 0-26 0,-3 61 27 15,6 8-27-15,-3-69 24 0,0 0-24 0,4 76 25 16,7-7-25-16,-11-69 26 0,0 0-26 0,5 69 26 15,2 8-26-15,-7-77 28 0,0 0-28 0,5 76 28 0,4 2-28 16,-9-78 27-16,0 0-27 0,4 67 27 0,-4-8-27 16,0-59 15-16,0 0-15 0,-13 48 16 0,-10-10-16 15,0-1-1150-15</inkml:trace>
  <inkml:trace contextRef="#ctx0" brushRef="#br0" timeOffset="90002.13">3865 4666 1099 0,'0'0'0'0,"9"-7"0"0,8-11 0 0,-17 18 8 0,0 0-8 16,23-24 8-16,7 2-8 0,-30 22 18 0,0 0-18 16,32-21 19-16,5 9-19 0,-37 12 50 0,0 0-50 15,41-12 50-15,-1 3-50 0,-40 9 37 0,0 0-37 16,36-12 37-16,4 0-37 0,-40 12 29 0,0 0-29 15,37-12 30-15,-9 3-30 0,-28 9 23 0,0 0-23 16,27-3 23-16,-9-1-23 0,-18 4 18 0,0 0-18 16,19 4 18-16,7 4-18 0,-26-8 14 0,0 0-14 15,13 16 15-15,-17 5-15 0,4-21 16 0,0 0-16 0,-9 27 16 47,4 6-16-47,5-33 16 0,0 0-16 0,0 40 16 0,11 5-16 0,-11-45 20 0,0 0-20 0,12 48 21 0,-7-8-21 0,-5-40 27 0,0 0-27 0,7 33 27 16,-1-12-27-16,-6-21 24 0,0 0-24 0,5 12 25 15,-5-12-25-15,0 0 22 0,0 0-22 0,4-9 22 16,1-18-22-16,0-1-1251 0</inkml:trace>
  <inkml:trace contextRef="#ctx0" brushRef="#br0" timeOffset="90151.91">4366 4396 1065 0,'0'0'0'0,"0"0"0"0,18 0 0 16,-18 0 47-16,0 0-47 0,21 0 48 0,-5 3-48 15,-16-3 87-15,0 0-87 0,17 9 88 0,6 3-88 0,-23-12 6 16,0 0-6-16,21 21 6 0,-6 3-6 0,-3 4-951 16</inkml:trace>
  <inkml:trace contextRef="#ctx0" brushRef="#br0" timeOffset="90452.02">4604 4581 919 0,'0'0'0'0,"0"0"0"15,11-7 0-15,-11 7 12 0,0 0-12 0,7-5 12 16,-7 5-12-16,0 0 20 0,0 0-20 0,0 0 20 16,0-7-20-16,0 7 54 0,0 0-54 0,0 0 55 15,-9-5-55-15,9 5 47 0,0 0-47 0,-12 1 47 16,-2 6-47-16,14-7 41 0,0 0-41 16,-27 16 41-16,-1 5-41 0,28-21 38 0,0 0-38 0,-27 29 39 15,10 7-39-15,17-36 35 0,0 0-35 0,-9 37 36 16,9-3-36-16,0-34 37 0,0 0-37 0,9 24 37 15,5 1-37-15,-14-25 37 0,0 0-37 0,21 20 38 16,-3-7-38-16,-18-13 33 0,0 0-33 0,16 3 33 16,8-6-33-16,-24 3 27 0,0 0-27 0,23-13 27 15,-5-9-27-15,-18 22 20 0,0 0-20 0,14-26 21 0,-3-5-21 16,-11 31 13-16,0 0-13 0,7-33 13 0,-2 0-13 16,-5 33 7-16,0 0-7 0,3-28 8 0,-1 11-8 15,2 2-1266-15</inkml:trace>
  <inkml:trace contextRef="#ctx0" brushRef="#br0" timeOffset="91127.33">5093 4141 964 0,'0'0'0'0,"0"0"0"0,0 0 0 0,0 0 35 16,0 0-35-16,-9 0 35 0,9 0-35 0,0 0 60 15,0 0-60-15,-2 9 61 0,10 0-61 0,-8-9 73 16,0 0-73-16,21 6 73 0,10-2-73 0,-31-4 47 16,0 0-47-16,45 2 47 0,18-4-47 0,-63 2 30 15,0 0-30-15,69 0 30 0,-7 0-30 0,-62 0 27 0,0 0-27 16,54 0 27-16,-13 0-27 0,-41 0 23 0,0 0-23 15,32 0 23-15,-9 9-23 0,-23-9 20 0,0 0-20 16,14 5 20-16,-5 5-20 0,-9-10 16 0,0 0-16 16,3 14 17-16,-10 10-17 0,7-24 12 15,0 0-12-15,-5 31 13 0,-4 6-13 0,9-37 11 0,0 0-11 0,-5 41 11 16,-1 6-11-16,6-47 11 0,0 0-11 0,-3 45 11 16,-1 0-11-16,4-45 9 0,0 0-9 0,-1 43 9 15,-6 2-9-15,7-45 8 16,0 0-8-16,-9 52 9 0,2 2-9 0,7-54 7 0,0 0-7 0,-9 52 7 15,0-13-7-15,9-39 3 0,0 0-3 0,-7 33 4 16,5-19-4-16,-1 2-1255 0</inkml:trace>
  <inkml:trace contextRef="#ctx0" brushRef="#br0" timeOffset="91516.48">5035 4133 964 0,'0'0'0'0,"0"0"0"0,12-13 0 0,-12 13 24 16,0 0-24-16,9-6 24 0,5 0-24 0,-14 6 53 16,0 0-53-16,12 6 54 0,-1 0-54 0,-11-6 50 0,0 0-50 15,12 25 50-15,-3 16-50 0,-9-41 31 0,0 0-31 16,7 56 31-16,-3 21-31 0,-4-77 21 0,0 0-21 15,3 80 22-15,-3-2-22 0,0-78 15 0,0 0-15 16,0 81 15-16,-8 11-15 0,8-92 16 0,0 0-16 16,-9 85 16-16,5-13-16 15,4-72 18-15,0 0-18 0,-2 58 18 0,2-17-18 0,0-41 22 16,0 0-22-16,2 28 22 0,2-13-22 0,-4-15 25 0,0 0-25 0,3 7 26 16,4-7-26-16,-7 0 26 0,0 0-26 0,16-3 26 15,9-8-26-15,-25 11 23 0,0 0-23 0,39-12 23 16,19-1-23-16,-58 13 31 0,0 0-31 0,60-16 31 15,-5-1-31-15,-55 17 31 0,0 0-31 0,53-16 32 16,-13 7-32-16,-40 9 27 0,0 0-27 0,34-12 27 16,-4-7-27-16,1 0-1286 0</inkml:trace>
  <inkml:trace contextRef="#ctx0" brushRef="#br0" timeOffset="93397.03">4880 3608 740 0,'0'0'0'0,"0"0"0"0,0 0 0 16,0 0 11-16,0 0-11 0,15-8 12 0,-8 13-12 15,-7-5 52-15,0 0-52 0,9 15 53 0,-3 13-53 0,-6-28 63 16,0 0-63-16,3 54 63 0,-1 30-63 16,-2-84 43-16,0 0-43 0,3 106 43 0,1 13-43 0,-4-119 35 15,0 0-35-15,2 139 35 0,-2 25-35 0,0-164 33 16,0 0-33-16,-2 208 33 0,-7 50-33 0,9-258 32 15,0 0-32-15,-21 294 32 0,-7 33-32 0,28-327 26 16,0 0-26-16,-39 344 27 0,-3 20-27 0,42-364 36 0,0 0-36 16,-41 367 37-16,2 5-37 0,39-372 41 0,0 0-41 15,-33 384 41-15,6 19-41 0,27-403 44 0,0 0-44 16,-19 400 45-16,6 1-45 0,13-401 50 0,0 0-50 16,-8 388 51-16,2-30-51 0,6-358 46 0,0 0-46 15,-3 340 46-15,-1-19-46 0,4-321 44 0,0 0-44 16,-2 291 44-16,-6-31-44 0,8-260 33 0,0 0-33 15,-9 232 33-15,-4-23-33 0,13-209 24 0,0 0-24 16,-14 180 24-16,-5-33-24 0,19-147 16 0,0 0-16 0,-21 102 17 16,-2-50-17-16,0-2-1444 0</inkml:trace>
  <inkml:trace contextRef="#ctx0" brushRef="#br0" timeOffset="101852.88">2065 5320 695 0,'0'0'0'0,"0"0"0"0,0 0 0 0,0 0 13 0,0 0-13 16,16 5 14-16,-9 11-14 0,-7-16 62 0,0 0-62 16,-4 25 62-16,-10 14-62 0,14-39 91 0,0 0-91 15,-18 57 91-15,-8 19-91 0,26-76 72 0,0 0-72 16,-28 90 73-16,5 0-73 0,23-90 43 0,0 0-43 0,-21 83 44 15,3-9-44 1,18-74 35-16,0 0-35 0,-11 71 35 0,8-5-35 0,3-66 38 0,0 0-38 0,3 61 39 16,3-16-39-16,-6-45 32 0,0 0-32 0,12 34 32 15,-1-10-32-15,-11-24 29 0,0 0-29 0,17 12 30 16,1-12-30-16,-18 0 25 0,0 0-25 0,28-12 25 16,7-3-25-16,-35 15 19 0,0 0-19 0,41-24 20 15,0-13-20-15,-41 37 18 0,0 0-18 0,37-40 18 16,-2-5-18-16,-35 45 14 0,0 0-14 0,35-39 15 15,-7-3-15-15,-28 42 16 0,0 0-16 0,23-35 17 16,-1 6-17-16,-22 29 16 0,0 0-16 0,10-29 17 16,-1 4-17-16,-9 25 14 0,0 0-14 0,0-19 15 0,0 0-15 15,0 19 13-15,0 0-13 0,0-12 13 0,0 12-13 16,0 0 10-16,0 0-10 0,0 0 10 0,-19 7-10 16,19-7 7-16,0 0-7 0,-18 19 8 0,0 14-8 15,18-33 6-15,0 0-6 0,-17 36 6 0,3 2-6 16,14-38 5-16,0 0-5 0,-9 44 5 0,9-4-5 0,0-40 4 15,0 0-4-15,12 36 4 0,7-3-4 0,-19-33 3 16,0 0-3-16,27 27 4 0,1-6-4 16,-28-21 2-16,0 0-2 0,32 12 3 0,3-12-3 15,-35 0 2 1,0 0-2-16,37-8 3 0,2-8-3 16,-39 16 3-16,0 0-3 15,34-15 4-15,-4-6-4 16,-30 21 5-16,0 0-5 15,19-19 6-15,-7-2-6 16,-12 21 7-16,0 0-7 0,0-17 8 0,-3 10-8 16,3 7 8-16,0 0-8 15,-20-9 9-15,-24-6-9 16,44 15 8-16,0 0-8 16,-46-14 9-16,16 7-9 0,30 7 10 15,0 0-10-15,-28-9 10 0,-7-3-10 16,35 12 10-1,0 0-10-15,-32-10 10 0,15-1-10 16,17 11 9-16,0 0-9 0,0-15 10 16,21-13-10-16,-21 28 8 0,0 0-8 0,31-29 8 15,15 1-8-15,-46 28 6 0,0 0-6 0,55-28 7 0,12-1-7 16,-67 29 4-16,0 0-4 0,67-28 4 0,-7-5-4 16,-60 33 3-16,0 0-3 15,57-31 3-15,-15 7-3 16,-42 24 3-16,0 0-3 15,32-21 4-15,-15 9-4 0,-17 12 1 16,0 0-1-16,9-10 2 0,-9 10-2 16,0 0 0-1,0 0 0-15,-9 10 1 0,-5 18-1 16,14-28 0-16,0 0 0 0,-17 41 1 0,-6 2-1 16,23-43 0-16,0 0 0 0,-23 45 0 0,5-3 0 15,18-42 0-15,0 0 0 16,-12 36 0-16,10-5 0 15,2-31 0-15,0 0 0 0,5 28 0 0,8-4 0 16,-13-24-1-16,0 0 1 16,14 18-1-16,3-6 1 15,-17-12-2-15,0 0 2 0,23 7-1 16,9-6 1-16,-32-1-2 0,0 0 2 0,32-1-1 0,5-6 1 16,-37 7-3-16,0 0 3 0,32-9-2 0,-6-6 2 0,-26 15-2 0,0 0 2 0,18-18-1 0,-9 8 1 0,-9 10-2 0,0 0 2 0,5-5-1 0,-5 5 1 0,0 0-1 0,0 0 1 0,-9-9-1 0,0 6 1 0,9 3-1 0,0 0 1 0,-19-13-1 0,-16 1 1 0,35 12 0 15,0 0 0-15,-32-12 0 0,11 2 0 0,21 10 1 0,0 0-1 0,-14-5 1 0,-6-4-1 0,20 9 4 0,0 0-4 0,-18-16 4 0,4-8-4 16,14 24 5-16,0 0-5 0,-8-29 6 0,13-9-6 0,-5 38 6 0,0 0-6 0,12-45 7 0,11-6-7 0,-23 51 4 15,0 0-4-15,28-43 5 0,8 10-5 0,-36 33 4 0,0 0-4 0,35-24 4 0,-2 9-4 0,-33 15 3 0,0 0-3 0,36-7 3 0,-10 10-3 0,2 1-1517 0</inkml:trace>
  <inkml:trace contextRef="#ctx0" brushRef="#br0" timeOffset="102837.04">3049 5482 830 0,'0'0'0'0,"0"0"0"15,6-12 0-15,-6 12 52 0,0 0-52 0,5-8 53 0,-1 1-53 16,-4 7 91-16,0 0-91 0,0 0 92 0,10 3-92 16,-10-3 53-16,0 0-53 0,9 12 54 0,5 13-54 15,-14-25 29-15,0 0-29 0,16 45 29 0,-2 39-29 16,-14-84 32-16,0 0-32 0,14 104 32 0,-10 5-32 15,-4-109 33-15,0 0-33 0,2 123 34 0,-4 14-34 16,2-137 33-16,0 0-33 0,-4 140 33 0,1 10-33 16,3-150 28-16,0 0-28 0,-11 137 28 0,-7-16-28 0,18-121 21 15,0 0-21-15,-22 106 22 0,-5-4-22 0,27-102 26 16,0 0-26-16,-23 83 26 0,9-34-26 0,14-49 21 16,0 0-21-16,-7 24 21 0,7-24-21 15,0 0 6-15,0 0-6 0,0-24 6 0,7-28-6 0,2-5-1204 0</inkml:trace>
  <inkml:trace contextRef="#ctx0" brushRef="#br0" timeOffset="103146.05">2887 5610 919 0,'0'0'0'0,"0"0"0"16,14-1 0-16,-14 1 0 0,0 0 0 0,20-5 0 15,15-1 0-15,-35 6-1 0,0 0 1 0,49-3-1 16,10 5 1-16,-59-2 5 0,0 0-5 0,63 7 6 16,-3 5-6-16,-60-12 20 0,0 0-20 0,58 17 20 15,-3 14-20-15,-55-31 34 0,0 0-34 0,48 36 34 16,-11 8-34-16,-37-44 38 0,0 0-38 0,19 50 39 16,-24 2-39-16,5-52 34 0,0 0-34 0,-23 52 35 0,-21 1-35 31,44-53 27-31,0 0-27 0,-43 49 28 15,-1-13-28-15,44-36 28 0,0 0-28 16,-31 24 28-16,13-8-28 0,18-16 29 16,0 0-29-16,0 0 29 0,9 0-29 0,-9 0 27 0,0 0-27 0,26-21 28 15,29-15-28-15,-6 0-995 0</inkml:trace>
  <inkml:trace contextRef="#ctx0" brushRef="#br0" timeOffset="107852.11">3879 5386 964 0,'0'0'0'0,"0"0"0"0,7-25 0 0,-7 25 41 0,0 0-41 16,9-20 41-16,-7 4-41 0,-2 16 87 0,0 0-87 16,0-12 88-16,0 12-88 0,0 0 95 0,0 0-95 15,-6-9 95-15,6 9-95 0,0 0 58 0,0 0-58 16,-12 9 59-16,-7 10-59 0,19-19 33 0,0 0-33 0,-23 36 33 15,-7 21-33-15,30-57 24 0,0 0-24 0,-32 73 24 16,0 24-24 0,32-97 24-16,0 0-24 0,-28 99 25 0,5-13-25 0,23-86 26 0,0 0-26 0,-14 81 26 15,5-11-26-15,9-70 21 0,0 0-21 0,0 60 21 16,14-11-21-16,-14-49 17 0,0 0-17 0,18 33 17 16,10-18-17-16,-28-15 16 0,0 0-16 0,41 0 17 15,4-19-17-15,-45 19 16 0,0 0-16 0,48-29 16 16,3-16-16-16,-51 45 18 0,0 0-18 0,50-47 18 15,-6-3-18-15,-44 50 19 0,0 0-19 0,37-52 20 0,-11 0-20 16,-26 52 17-16,0 0-17 0,14-49 17 0,-10 4-17 16,-4 45 16-16,0 0-16 0,0-36 17 0,-4 17-17 15,4 19 16-15,0 0-16 0,0-12 16 16,0 12-16-16,0 0 16 0,0 0-16 0,-14-2 16 0,-21 16-16 16,35-14 14-16,0 0-14 0,-35 26 14 0,10 16-14 15,25-42 11-15,0 0-11 0,-16 39 11 0,6 6-11 16,10-45 8-16,0 0-8 0,-6 40 9 0,12 5-9 0,-6-45 5 15,0 0-5-15,8 42 5 0,10 1-5 0,-18-43 4 16,0 0-4-16,25 33 4 0,5-5-4 0,-30-28 1 16,0 0-1-16,26 17 2 0,2-10-2 0,-28-7 1 0,0 0-1 15,23-4 1-15,0-4-1 0,-23 8 1 0,0 0-1 16,23-19 2-16,-7-7-2 0,-16 26 2 16,0 0-2-16,11-25 2 0,-8 3-2 0,-3 22 3 0,0 0-3 15,0-17 3-15,-3 5-3 0,3 12 3 0,0 0-3 16,-11-13 4-16,2 1-4 0,9 12 5 0,0 0-5 15,-17-15 6-15,-6-1-6 0,23 16 7 0,0 0-7 0,-23-17 8 16,2 0-8-16,21 17 8 0,0 0-8 16,-15-20 8-16,3-7-8 0,12 27 8 0,0 0-8 0,-5-30 9 15,10 3-9-15,-5 27 7 0,0 0-7 0,12-31 7 16,8 6-7-16,-20 25 6 0,0 0-6 0,21-20 6 16,6 2-6-16,-27 18 3 0,0 0-3 0,28-19 4 15,-2 4-4-15,-26 15 2 0,0 0-2 0,23-12 2 16,-3 1-2-16,-20 11 1 0,0 0-1 0,15-3 2 15,-4 8-2-15,-11-5 1 0,0 0-1 0,9 15 1 16,0 15-1-16,-9-30 0 0,0 0 0 0,3 38 1 16,-3 7-1-16,0-45 0 0,0 0 0 15,-3 48 1-15,-3-3-1 0,6-45 0 16,0 0 0-16,-7 40 0 0,2-2 0 16,5-38 0-1,0 0 0-15,-5 35 0 0,1-7 0 16,4-28 0-16,0 0 0 15,-2 22 0-15,-1-10 0 0,3-12 0 16,0 0 0-16,0 0 0 0,0 11 0 0,0-11 0 0,0 0 0 16,0 0 0-16,9-23 0 0,-9 23 0 15,0 0 0-15,9-24 0 0,-1-9 0 0,-8 33 0 16,0 0 0-16,11-38 1 0,1-5-1 16,-12 43 0-16,0 0 0 0,14-58 1 15,8-18-1-15,-22 76 0 16,0 0 0-16,19-84 1 0,2 2-1 15,-21 82 0-15,0 0 0 16,16-72 1-16,0 20-1 16,-16 52 0-16,0 0 0 0,11-40 1 0,-6 16-1 15,-5 24 0-15,0 0 0 16,7-16 1-16,-5 7-1 0,-2 9 0 16,0 0 0-16,0 0 0 0,7 4 0 0,-7-4 0 15,0 0 0-15,5 12 0 0,4 7 0 0,-9-19-1 16,0 0 1-16,9 29 0 0,1 4 0 15,-10-33-1 1,0 0 1-16,13 44 0 0,-3 13 0 16,-10-57-1-16,0 0 1 0,13 67-1 0,-5 14 1 15,-8-81-1-15,0 0 1 16,4 82 0-16,-4-13 0 0,0-69-1 16,0 0 1-16,0 71 0 0,0 0 0 0,0-71-1 0,0 0 1 0,0 61 0 0,-4-13 0 0,4-48 0 0,0 0 0 0,0 35 0 0,-5-15 0 0,5-20 0 0,0 0 0 0,0 12 0 0,0-12 0 0,0 0 1 0,0 0-1 15,0 0 1-15,9-24-1 0,-9 24 2 0,0 0-2 0,11-33 2 0,-3-10-2 0,-8 43 2 0,0 0-2 0,13-41 3 0,-3-6-3 0,-10 47 2 0,0 0-2 0,13-42 3 0,-3 2-3 0,-10 40 2 0,0 0-2 0,9-32 2 0,-9 7-2 0,0 25 1 0,0 0-1 0,-2-27 1 0,-1-3-1 0,3 30 0 16,0 0 0-16,-4-24 1 0,2 3-1 0,2 21 0 0,0 0 0 0,-3-22 1 0,3-4-1 15,0 26 0-15,0 0 0 0,0-24 0 0,0 8 0 0,0 16 0 16,0 0 0-16,3-21 0 0,-3-3 0 16,0 24 0-16,0 0 0 0,6-19 0 0,-6 7 0 0,0 12 0 15,0 0 0-15,3-9 0 0,-3 9 0 0,0 0-1 16,0 0 1-16,0 0 0 0,6-3 0 0,-6 3-1 16,0 0 1-16,0 0-1 0,0 0 1 0,0 0-2 0,0 0 2 15,0 0-1-15,14 0 1 0,-14 0-3 0,0 0 3 16,12 0-2-16,2-5 2 0,-3 1-1677 0</inkml:trace>
  <inkml:trace contextRef="#ctx0" brushRef="#br0" timeOffset="108451.19">4696 4962 830 0,'0'0'0'0,"0"0"0"0,9 0 0 16,-9 0 4-16,0 0-4 0,0 0 4 0,12 15-4 15,-12-15 12-15,0 0-12 0,2 21 12 0,-4 15-12 16,2-36 42-16,0 0-42 0,-3 52 42 0,-3 26-42 16,6-78 77-16,0 0-77 0,-5 85 77 0,-4 0-77 15,9-85 80-15,0 0-80 0,-3 81 81 0,-3-1-81 0,6-80 75 16,0 0-75-16,-3 79 75 16,3-6-75-16,0-73 70 0,0 0-70 0,0 62 70 0,-4-17-70 0,4-45 66 0,0 0-66 15,-5 36 66-15,2-11-66 0,3-25 53 0,0 0-53 16,-2 15 54-16,2-6-54 0,0-9 50 0,0 0-50 15,0 0 51-15,0 0-51 0,0 0 42 0,0 0-42 0,0 0 43 16,0-12-43-16,0 12 34 0,0 0-34 0,0-18 35 16,0-2-35-16,0 20 30 0,0 0-30 15,0-25 31-15,-6 1-31 0,6 24 27 0,0 0-27 0,-8-15 28 16,1-4-28-16,7 19 25 0,0 0-25 0,-2-12 26 16,-2 6-26-16,4 6 22 0,0 0-22 0,-9 0 23 15,-10 9-23-15,19-9 20 0,0 0-20 0,-23 19 21 16,-2 5-21-16,25-24 17 0,0 0-17 0,-10 33 17 15,6 0-17-15,4-33 10 0,0 0-10 0,9 31 11 16,3-7-11-16,-12-24 6 0,0 0-6 0,18 21 7 16,5-5-7-16,-23-16 4 0,0 0-4 0,28 3 4 0,13-6-4 15,-41 3 1-15,0 0-1 0,44-16 2 16,7-8-2-16,-51 24 0 0,0 0 0 0,50-28 0 0,-10-1 0 16,-40 29-2-16,0 0 2 0,28-37-1 0,-15-8 1 15,1 2-1721-15</inkml:trace>
  <inkml:trace contextRef="#ctx0" brushRef="#br0" timeOffset="112500.24">2192 6683 583 0,'0'0'0'15,"0"0"0"-15,0 0 0 0,0 0 21 0,0 0-21 16,0 0 22-16,10-17-22 0,-10 17 52 0,0 0-52 15,16-7 52-15,-2 2-52 0,-14 5 65 0,0 0-65 0,18-3 65 16,-7 9-65-16,-11-6 67 0,0 0-67 0,17 21 67 16,1 19-67-16,-18-40 39 0,0 0-39 0,18 61 40 15,-8 25-40-15,-10-86 36 0,0 0-36 0,9 97 37 16,-4 3-37-16,-5-100 46 0,0 0-46 0,4 101 47 16,-1-11-47-16,-3-90 50 0,0 0-50 15,6 85 50-15,2-14-50 0,-8-71 43 16,0 0-43-16,6 57 44 0,1-21-44 0,-7-36 36 0,0 0-36 0,2 24 36 0,1-12-36 15,-3-12 37-15,0 0-37 0,0 0 37 0,0 0-37 16,0 0 37-16,0 0-37 0,-9-12 38 0,-5-15-38 16,14 27 32-16,0 0-32 0,-21-37 33 0,-7-4-33 15,28 41 35-15,0 0-35 0,-32-47 35 0,-3-3-35 16,35 50 31-16,0 0-31 0,-36-44 31 0,3 15-31 16,33 29 28-16,0 0-28 0,-41-22 29 0,-3 4-29 15,44 18 22-15,0 0-22 0,-37-8 22 0,16-1-22 16,21 9 15-16,0 0-15 0,-23 5 16 0,-9 12-16 0,32-17 11 15,0 0-11-15,-28 32 11 0,16 13-11 0,12-45 8 16,0 0-8-16,0 51 8 0,8 10-8 0,-8-61 5 16,0 0-5-16,18 52 5 0,10-7-5 0,-28-45 4 15,0 0-4-15,39 36 4 0,9-8-4 0,-48-28 1 0,0 0-1 16,58 14 1-16,6-4-1 0,-64-10 0 0,0 0 0 16,61-3 0-16,-2-9 0 0,-59 12 0 0,0 0 0 15,54-21 0-15,5-14 0 0,-59 35 0 0,0 0 0 16,54-41 0-16,1-3 0 0,-55 44-1 0,0 0 1 0,46-45 0 15,-7 4 0-15,-39 41-1 0,0 0 1 0,31-35 0 16,-6 9 0-16,-25 26-1 0,0 0 1 0,21-15-1 16,-3 3 1-16,-18 12-2 0,0 0 2 0,14-4-1 15,0 4 1-15,-14 0-2 0,0 0 2 0,13 4-2 16,1-1 2-16,-14-3-3 0,0 0 3 16,8 2-3-16,3 0 3 0,-11-2-3 15,0 0 3-15,12 5-3 0,-3-2 3 0,-9-3-4 0,0 0 4 16,14 5-3-16,-1-1 3 15,-13-4-4-15,0 0 4 0,19-4-3 0,8 1 3 16,-27 3-2-16,0 0 2 16,28-2-2-16,7-5 2 15,-35 7-3-15,0 0 3 0,37-5-2 16,2-2 2-16,-39 7-2 0,0 0 2 16,41-3-2-16,-1 1 2 15,-40 2-3-15,0 0 3 0,46-3-2 16,-9 3 2-16,-37 0-3 15,0 0 3-15,35 0-2 0,-8 0 2 16,-27 0-3-16,0 0 3 0,28-6-2 0,-1 3 2 0,-27 3-2 16,0 0 2-16,26-4-1 0,2-4 1 0,-28 8-2 15,0 0 2-15,32-9-2 0,5-3 2 0,-37 12-1 0,0 0 1 0,44-12-1 0,-3-2 1 16,-41 14-1-16,0 0 1 0,40-12-1 0,-4 3 1 16,-36 9-1-16,0 0 1 0,28-5 0 15,-2-2 0-15,-26 7-6 0,0 0 6 0,23-3-5 16,-5 3 5-16,-18 0-12 15,0 0 12-15,23 0-11 0,3 0 11 0,3 0-1383 16</inkml:trace>
  <inkml:trace contextRef="#ctx0" brushRef="#br0" timeOffset="113556.04">905 7196 812 0,'0'0'0'0,"0"0"29"0,0 0-29 0,0 0 29 15,-5 19-29-15,5-19 22 0,0 0-22 0,4 29 23 16,1 23-23-16,-5-52 31 0,0 0-31 0,10 64 32 15,6 14-32-15,-16-78 52 0,0 0-52 0,20 80 52 16,1-11-52-16,-21-69 63 0,0 0-63 0,23 64 64 16,0-7-64-16,-23-57 58 0,0 0-58 0,28 52 59 15,4-19-59-15,-32-33 47 16,0 0-47-16,35 20 48 0,6-13-48 16,-41-7 50-16,0 0-50 15,37-8 51-15,3-18-51 16,-40 26 42-16,0 0-42 0,36-35 42 15,-8-1-42-15,-28 36 44 16,0 0-44-16,21-38 44 0,-10-4-44 16,-11 42 42-16,0 0-42 15,7-41 43-15,-7 3-43 0,0 38 41 16,0 0-41-16,-4-30 42 0,-1 9-42 16,5 21 37-16,0 0-37 0,-7-19 38 0,2 4-38 15,5 15 29 1,0 0-29-16,-6-11 30 0,6 11-30 0,0 0 25 15,0 0-25-15,0 0 25 0,-9 21-25 0,9-21 17 16,0 0-17-16,4 28 17 0,1 10-17 16,-5-38 12-1,0 0-12-15,9 43 12 0,5-3-12 16,-14-40 9-16,0 0-9 16,14 45 9-16,4 0-9 0,-18-45 3 0,0 0-3 0,21 40 4 15,-1-16-4-15,-20-24 0 0,0 0 0 0,17 12 1 0,3-20-1 0,-20 8-1 0,0 0 1 0,17-20 0 0,4-16 0 0,-21 36-4 0,0 0 4 0,15-43-3 0,-7-6 3 0,-8 49-21 0,0 0 21 0,6-50-21 0,-1-7 21 0,-5 57-47 0,0 0 47 0,3-55-47 16,1-6 47-16,-4 61-63 0,0 0 63 0,5-57-63 0,1 14 63 0,-6 43-55 0,0 0 55 0,0-30-54 0,3 15 54 0,-3 15-33 0,0 0 33 0,0 0-33 0,14 0 33 0,-14 0-22 0,0 0 22 15,9 12-21-15,0 17 21 0,-9-29-11 0,0 0 11 0,5 44-10 16,-1 8 10-16,-4-52-4 0,0 0 4 0,0 57-4 16,5-5 4-16,-5-52-1 0,0 0 1 0,4 45-1 0,-4-9 1 15,0-36 0-15,0 0 0 0,5 31 0 0,9-2 0 16,-14-29 4-16,0 0-4 0,14 19 5 0,4-10-5 16,-18-9 11-16,0 0-11 0,21 0 11 0,2-9-11 15,-23 9 23-15,0 0-23 0,26-13 24 0,3-5-24 16,-29 18 34-16,0 0-34 0,31-20 34 0,1-3-34 15,-32 23 44-15,0 0-44 0,27-21 45 0,1 4-45 16,-28 17 40-16,0 0-40 0,30-16 41 0,5 8-41 0,-35 8 32 16,0 0-32-16,37-9 32 0,0 6-32 0,-37 3 26 15,0 0-26-15,41 3 26 0,5 8-26 0,-46-11 10 16,0 0-10-16,44 13 10 0,-4 5-10 0,-3-1-1488 0</inkml:trace>
  <inkml:trace contextRef="#ctx0" brushRef="#br0" timeOffset="116965.01">5142 5292 527 0,'0'0'0'0,"0"0"0"0,0 0 0 15,0 0 26-15,0 0-26 0,-31 0 26 0,22 9-26 16,9-9 52-16,0 0-52 0,-14 15 53 0,-4 10-53 16,18-25 49-16,0 0-49 0,-14 36 50 0,5 9-50 15,9-45 29-15,0 0-29 0,-3 60 29 0,3 13-29 16,0-73 23-16,0 0-23 0,3 78 23 0,2 2-23 16,-5-80 16-16,0 0-16 0,9 72 16 0,-3-8-16 15,-6-64 11-15,0 0-11 0,8 57 11 0,5-12-11 0,-4-1-646 16</inkml:trace>
  <inkml:trace contextRef="#ctx0" brushRef="#br0" timeOffset="117508.88">5026 5474 471 0,'0'0'0'15,"0"0"0"-15,9-16 0 0,-9 16 4 0,0 0-4 16,12-19 5-16,-1-2-5 0,-11 21 13 0,0 0-13 0,21-20 14 15,11-5-14-15,-32 25 11 0,0 0-11 0,37-24 11 16,12 0-11-16,-49 24 19 0,0 0-19 0,53-19 19 16,-3 5-19-16,-50 14 16 0,0 0-16 0,45-9 17 15,-2 9-17-15,-43 0 12 0,0 0-12 0,39 6 13 16,1-1-13-16,-40-5 21 0,0 0-21 0,37 10 22 16,-5 2-22-16,-32-12 25 0,0 0-25 0,30 12 25 62,-2 1-25-62,-28-13 25 16,0 0-25-16,20 13 26 0,-4 1-26 0,-16-14 28 0,0 0-28 0,10 18 29 0,-6-1-29 15,-4-17 24-15,0 0-24 0,3 22 25 0,-1-1-25 0,-2-21 24 0,0 0-24 0,3 21 24 16,-1 10-24-16,-2-31 24 0,0 0-24 0,4 38 24 0,-4 12-24 0,0-50 21 16,0 0-21-16,3 54 22 0,11-2-22 15,-14-52 19-15,0 0-19 0,18 48 20 0,-4-11-20 16,-14-37 18-1,0 0-18-15,13 36 19 0,-3-8-19 16,-10-28 17-16,0 0-17 16,4 22 18-16,-4-6-18 0,0-16 21 15,0 0-21-15,-18 15 22 0,-14 4-22 16,32-19 18-16,0 0-18 0,-53 25 18 16,-10 1-18-16,63-26 15 15,0 0-15-15,-74 24 16 0,-15 3-16 0,89-27 13 16,0 0-13-16,-90 28 13 0,4-2-13 15,86-26 7-15,0 0-7 0,-67 23 7 16,35-6-7-16,-1-2-897 16</inkml:trace>
  <inkml:trace contextRef="#ctx0" brushRef="#br0" timeOffset="117823.17">5065 6524 415 0,'0'0'0'0,"0"0"0"0,0 21 0 0,0-21 36 16,0 0-36-16,-4 24 37 0,1 16-37 0,3-40 67 15,0 0-67-15,-2 45 67 0,-5 12-67 0,7-57 42 16,0 0-42-16,-5 69 43 0,3 18-43 0,2-87 37 16,0 0-37-16,2 90 38 0,1-2-38 0,-3-88 39 0,0 0-39 15,5 81 40-15,4-8-40 16,-9-73 32-16,0 0-32 0,9 64 33 0,0 0-33 0,-9-64 32 0,0 0-32 16,14 45 33-16,0-31-33 0,0 0-684 0</inkml:trace>
  <inkml:trace contextRef="#ctx0" brushRef="#br0" timeOffset="118314.15">4998 6657 718 0,'0'0'0'0,"0"0"0"15,17-15 0-15,-17 15 1 0,0 0-1 0,20-16 1 16,6-4-1-16,-26 20 9 0,0 0-9 0,32-28 10 15,17-5-10-15,-49 33 27 0,0 0-27 0,55-33 27 16,7 2-27-16,-62 31 28 0,0 0-28 0,63-26 29 16,-3 2-29-16,-60 24 23 0,0 0-23 0,53-23 23 0,-12 6-23 15,-41 17 19-15,0 0-19 0,37-16 19 0,-10 8-19 16,-27 8 15 0,0 0-15-16,17-4 16 0,-8 8-16 15,-9-4 11-15,0 0-11 0,0 0 11 16,7 14-11-16,-7-14 11 0,0 0-11 0,4 22 12 15,-4 18-12-15,0-40 12 16,0 0-12-16,5 50 13 0,7 14-13 16,-12-64 11-16,0 0-11 15,13 64 12-15,2-2-12 0,-15-62 16 16,0 0-16-16,22 63 16 0,1 6-16 16,-23-69 23-16,0 0-23 0,19 69 24 0,-3 4-24 15,-16-73 35 1,0 0-35-16,14 66 36 0,-3-11-36 15,-11-55 39-15,0 0-39 16,8 45 39-16,-1-5-39 0,-7-40 40 0,0 0-40 16,0 29 41-16,-7-10-41 0,7-19 37 15,0 0-37-15,-24 19 38 0,-29 6-38 16,53-25 35-16,0 0-35 0,-64 25 35 0,-8-2-35 16,72-23 31-16,0 0-31 0,-69 12 31 0,2-14-31 0,67 2 21 0,0 0-21 0,-55-5 21 0,29 5-21 0,26 0 14 0,0 0-14 0,-27-21 15 0,-13-25-15 0,-1 1-1174 15</inkml:trace>
  <inkml:trace contextRef="#ctx0" brushRef="#br0" timeOffset="121396">29803 6400 371 0,'0'0'0'0,"0"0"0"0,0 0 0 0,0 0 23 0,0 0-23 16,0 0 24-16,0 0-24 0,0 0 55 0,0 0-55 16,0 0 56-16,0 0-56 0,0 0 69 0,0 0-69 15,0 0 70-15,0 0-70 0,0 0 42 0,0 0-42 16,0 0 42-16,53-13-42 0,-53 13 28 0,0 0-28 16,62-6 29-16,23-7-29 0,-85 13 23 0,0 0-23 15,88-12 23-15,-2 7-23 0,-86 5 17 0,0 0-17 16,85-5 18-16,5-2-18 0,-90 7 18 15,0 0-18-15,92-5 19 0,-1 10-19 0,-91-5 18 0,0 0-18 16,80 4 18-16,-18 1-18 0,-62-5 10 0,0 0-10 0,58 7 10 16,4-2-10-16,-2 2-678 0</inkml:trace>
  <inkml:trace contextRef="#ctx0" brushRef="#br0" timeOffset="121786.13">30705 5425 785 0,'0'0'0'16,"0"14"0"-16,0 21 0 0,0-35 4 0,0 0-4 15,-2 52 4-15,-5 38-4 0,7-90 22 0,0 0-22 16,-11 102 23-16,-1 7-23 0,12-109 36 0,0 0-36 16,-14 121 37-16,0 19-37 0,14-140 41 15,0 0-41-15,-14 149 41 0,-2 17-41 0,16-166 36 0,0 0-36 16,-18 175 36-16,2 1-36 0,16-176 31 0,0 0-31 0,-5 158 31 15,12-32-31-15,-7-126 25 0,0 0-25 16,16 113 26-16,7-22-26 0,-23-91 19 0,0 0-19 0,26 87 20 16,4-11-20-16,-30-76 10 0,0 0-10 0,29 54 11 15,-10-20-11-15,0-1-869 0</inkml:trace>
  <inkml:trace contextRef="#ctx0" brushRef="#br0" timeOffset="122687.14">30514 5446 561 0,'0'0'0'16,"11"0"0"-16,17-7 0 0,-28 7 6 0,0 0-6 15,34-2 7-15,3 2-7 0,-37 0 14 0,0 0-14 16,47-3 15-16,17-2-15 0,-64 5 4 0,0 0-4 16,79-4 4-16,22 1-4 0,-101 3 3 0,0 0-3 15,115 0 4-15,1 0-4 16,-116 0 9-16,0 0-9 0,127 0 10 0,9-4-10 15,-136 4 21-15,0 0-21 0,145-5 22 16,7-3-22-16,-152 8 28 16,0 0-28-16,142-4 28 0,-18 4-28 15,-124 0 28-15,0 0-28 0,109 0 29 16,-17-3-29-16,-92 3 30 16,0 0-30-16,71 0 30 0,-32-4-30 0,-39 4 25 15,0 0-25-15,23-2 26 0,-8 1-26 16,-15 1 18-1,0 0-18-15,11 0 18 0,-2 0-18 16,-9 0 13-16,0 0-13 0,9 1 13 16,1 8-13-16,-10-9 7 15,0 0-7-15,9 9 8 0,-4 6-8 0,-5-15 7 16,0 0-7-16,0 26 7 0,-3 11-7 16,3-37 5-1,0 0-5-15,-7 52 6 0,-4 27-6 16,11-79 5-1,0 0-5-15,-12 87 6 0,-1-1-6 16,13-86 5-16,0 0-5 16,-8 95 5-16,4 18-5 0,4-113 10 0,0 0-10 15,2 112 11-15,7-10-11 0,-9-102 16 0,0 0-16 0,17 108 17 0,8 9-17 16,-25-117 22-16,0 0-22 0,28 118 23 0,1-14-23 16,-29-104 21-16,0 0-21 15,24 105 22-15,-8 8-22 0,-16-113 25 16,0 0-25-16,7 107 25 0,-9-12-25 15,2-95 25 1,0 0-25-16,-12 90 25 0,-11-5-25 16,23-85 25-16,0 0-25 0,-30 83 25 15,-12-5-25-15,42-78 20 0,0 0-20 0,-53 68 20 16,-11-11-20-16,64-57 18 0,0 0-18 0,-72 41 19 16,-6-6-19-16,78-35 17 0,0 0-17 0,-95 26 17 15,-23-5-17-15,118-21 16 16,0 0-16-16,-136 19 17 0,-11-7-17 15,147-12 21-15,0 0-21 0,-146 15 21 0,19 3-21 16,127-18 22-16,0 0-22 16,-115 20 22-16,15 6-22 0,100-26 20 15,0 0-20-15,-83 33 21 0,23 0-21 16,60-33 17-16,0 0-17 0,-34 24 18 0,27-20-18 16,0-4-1159-16</inkml:trace>
  <inkml:trace contextRef="#ctx0" brushRef="#br0" timeOffset="123105.99">30783 6538 684 0,'0'0'0'0,"0"0"0"0,-2-17 0 0,2 17 13 0,0 0-13 15,-2-18 13-15,6 3-13 0,-4 15 28 0,0 0-28 16,7-21 29-16,3-1-29 0,-10 22 48 0,0 0-48 16,18-21 48-16,5 2-48 0,-23 19 39 0,0 0-39 15,30-18 40-15,5 3-40 0,-35 15 36 0,0 0-36 16,41-9 36-16,5 2-36 0,-46 7 28 0,0 0-28 15,44 4 29-15,-6 8-29 0,-38-12 22 0,0 0-22 16,32 31 22-16,-4 18-22 0,-28-49 29 0,0 0-29 16,25 60 29-16,-2 13-29 0,-23-73 30 0,0 0-30 15,20 69 30-15,-10-12-30 0,-10-57 31 0,0 0-31 0,5 49 31 16,-5-6-31-16,0-43 26 0,0 0-26 0,-3 33 27 16,-6-9-27-16,9-24 23 0,0 0-23 0,-11 12 23 15,-1-15-23-15,12 3 25 0,0 0-25 0,-12-9 26 0,3-10-26 16,9 19 27-16,0 0-27 0,-5-24 27 15,3-9-27-15,2 33 29 0,0 0-29 0,2-37 29 0,3 1-29 16,-5 36 30-16,0 0-30 0,12-41 31 0,4-8-31 16,-16 49 31-16,0 0-31 0,18-48 31 0,-1-1-31 15,-17 49 26-15,0 0-26 0,22-43 27 0,-1 14-27 16,-21 29 23-16,0 0-23 0,21-28 23 0,0 11-23 16,-21 17 18-16,0 0-18 0,23-13 18 0,2 3-18 0,-25 10 2 15,0 0-2-15,25-5 3 0,-1 1-3 16,-24 4-2-16,0 0 2 0,21 4-1 0,-1 1 1 15,-1 2-1303-15</inkml:trace>
  <inkml:trace contextRef="#ctx0" brushRef="#br0" timeOffset="124007.87">31487 6481 1020 0,'0'0'0'0,"0"0"0"0,10 21 0 0,-10-21 0 0,0 0 0 16,9 19 0-16,2-4 0 0,-11-15-3 0,0 0 3 16,10 14-3-16,1-2 3 0,-11-12 0 0,0 0 0 15,9 11 0-15,-2-8 0 0,-7-3 1 0,0 0-1 16,0 0 2-16,10 5-2 0,-10-5 5 0,0 0-5 15,9 0 5-15,3-7-5 0,-12 7 10 0,0 0-10 16,20-17 11-16,6-16-11 0,-26 33 11 0,0 0-11 16,25-40 12-16,-4 1-12 0,-21 39 11 0,0 0-11 0,16-37 11 15,-7 8-11-15,-9 29 14 0,0 0-14 0,4-28 14 16,-8 7-14-16,4 21 20 0,0 0-20 0,-9-15 21 16,-3 10-21-16,12 5 28 0,0 0-28 0,-14 0 28 15,-4 8-28-15,18-8 33 0,0 0-33 0,-19 16 33 16,-10 6-33-16,29-22 37 0,0 0-37 0,-30 31 37 0,0 14-37 15,30-45 32-15,0 0-32 0,-26 52 33 16,3 4-33-16,23-56 29 0,0 0-29 0,-16 57 30 0,7-9-30 16,9-48 27-16,0 0-27 0,-3 40 28 15,8-7-28-15,-5-33 23 0,0 0-23 0,11 28 24 0,4-6-24 16,-15-22 18-16,0 0-18 0,18 16 19 0,2-6-19 16,-20-10 19-16,0 0-19 0,19 5 20 0,4-8-20 15,-23 3 16-15,0 0-16 0,26-5 17 0,4-11-17 0,-30 16 14 16,0 0-14-16,30-24 14 0,-3-9-14 0,-27 33 10 15,0 0-10-15,19-36 11 0,-10-1-11 0,-9 37 9 16,0 0-9-16,5-36 10 0,-1 3-10 0,-4 33 9 16,0 0-9-16,2-26 9 0,-1 12-9 0,-1 14 8 15,0 0-8-15,4-12 9 0,0 5-9 0,-4 7 8 0,0 0-8 16,0 0 9-16,1 7-9 0,-1-7 7 0,0 0-7 16,0 18 7-16,0 9-7 0,0-27 7 0,0 0-7 15,4 37 7-15,1-1-7 0,-5-36 2 0,0 0-2 16,11 33 3-16,1 0-3 0,-12-33 1 0,0 0-1 15,16 27 1-15,2-6-1 0,-18-21 0 0,0 0 0 16,17 19 0-16,1-3 0 0,-18-16 0 0,0 0 0 16,16 14 0-16,-6-8 0 0,-10-6 0 0,0 0 0 15,7 0 0-15,0 0 0 0,-7 0 0 0,0 0 0 16,16-8 0-16,9-11 0 0,-25 19 1 0,0 0-1 16,28-26 1-16,-1-9-1 0,-27 35 4 0,0 0-4 0,21-38 4 15,-2-5-4-15,-19 43 7 0,0 0-7 0,18-43 7 16,-2 1-7-16,-16 42 10 0,0 0-10 0,14-33 10 0,-2 12-10 15,-12 21 8-15,0 0-8 0,13-13 9 0,-1 2-9 16,-12 11 8-16,0 0-8 0,9-3 9 0,-9 3-9 16,0 0 7-16,0 0-7 0,12-4 7 0,-1 4-7 15,-11 0 4-15,0 0-4 0,16 0 5 0,3 0-5 16,-19 0 0-16,0 0 0 0,23 0 1 0,-5 0-1 16,-18 0-5-16,0 0 5 0,14 0-4 0,-5 4 4 15,-9-4-18-15,0 0 18 0,7 1-17 0,-7-1 17 16,0 0-32-16,0 0 32 0,10 0-31 0,-3 0 31 0,-7 0-38 15,0 0 38-15,7-1-38 0,0 1 38 0,-7 0-37 16,0 0 37-16,0 0-37 0,8 5 37 0,-8-5-27 16,0 0 27-16,-2 16-27 0,-5 4 27 0,7-20-21 15,0 0 21-15,-9 31-20 0,2 2 20 0,7-33-10 0,0 0 10 16,-4 37-9-16,6-8 9 0,-2-29-2 16,0 0 2-16,5 26-1 0,4-5 1 0,-9-21 0 0,0 0 0 15,11 21 1-15,-1-6-1 0,-10-15 5 0,0 0-5 16,7 12 6-16,-3-3-6 0,-4-9 12 0,0 0-12 15,0 0 12-15,9 5-12 0,-9-5 15 0,0 0-15 16,10-9 15-16,8-11-15 0,0 1-1172 0</inkml:trace>
  <inkml:trace contextRef="#ctx0" brushRef="#br0" timeOffset="124139.09">32403 6275 852 0,'0'0'0'0,"0"0"0"16,7 0 0-16,-7 0 3 0,0 0-3 0,10 3 4 15,1 4-4-15,-11-7-2 0,0 0 2 0,12 14-2 0,1 17 2 16,-1 2-582-16</inkml:trace>
  <inkml:trace contextRef="#ctx0" brushRef="#br0" timeOffset="125041.89">32478 6524 875 0,'0'0'0'0,"0"0"0"0,-12 5 0 0,12-5-35 0,0 0 35 15,0 0-34-15,-5 7 34 0,5-7-4 16,0 0 4-16,0 0-4 0,7 9 4 0,-7-9 20 0,0 0-20 16,5 9 20-16,0 3-20 0,-5-12 58 15,0 0-58-15,6 10 59 0,-6-10-59 0,0 0 72 16,0 0-72-16,10 9 72 0,-10-9-72 0,0 0 57 0,0 0-57 15,14 3 57-15,-1-6-57 0,-13 3 45 16,0 0-45-16,19-11 45 0,9-9-45 0,-28 20 29 16,0 0-29-16,27-26 30 0,-8 1-30 0,-19 25 21 0,0 0-21 15,16-26 22-15,-2 1-22 0,-14 25 21 0,0 0-21 16,9-25 22-16,-7 10-22 0,-2 15 19 0,0 0-19 16,-5-9 19-16,-8 6-19 0,13 3 16 0,0 0-16 0,-17 3 16 15,-6 6-16-15,23-9 14 0,0 0-14 0,-27 19 14 16,-1 14-14-16,28-33 10 0,0 0-10 0,-26 36 11 15,1 9-11-15,25-45 12 0,0 0-12 0,-21 45 13 0,3-5-13 16,18-40 11-16,0 0-11 0,-12 33 12 0,8-2-12 16,4-31 18-16,0 0-18 0,2 24 19 0,3 0-19 15,-5-24 21-15,0 0-21 0,7 16 21 0,2-4-21 16,-9-12 20-16,0 0-20 0,11 9 21 0,-1-8-21 16,-10-1 21-16,0 0-21 0,20-1 22 0,11-6-22 15,-31 7 20-15,0 0-20 0,34-9 20 0,-6-3-20 0,-28 12 23 16,0 0-23-16,25-21 24 0,1-3-24 15,-26 24 19-15,0 0-19 0,25-33 19 0,-6 5-19 0,-19 28 20 16,0 0-20-16,15-24 20 0,-1 5-20 0,-14 19 19 16,0 0-19-16,12-15 20 0,-3-3-20 0,-9 18 18 15,0 0-18-15,5-12 18 0,-5 12-18 0,0 0 15 16,0 0-15-16,0 0 16 0,-17 5-16 0,17-5 13 0,0 0-13 16,-15 19 14-16,5 9-14 0,10-28 8 0,0 0-8 15,-9 29 9-15,4-1-9 0,5-28 5 0,0 0-5 16,-4 24 6-16,6-8-6 0,-2-16 3 0,0 0-3 15,5 12 3-15,4 0-3 0,-9-12 1 0,0 0-1 16,14 12 2-16,4-3-2 0,-18-9 1 0,0 0-1 16,19 3 1-16,2 1-1 0,-21-4 1 0,0 0-1 15,23 0 2-15,2-4-2 0,-25 4 3 0,0 0-3 0,23-8 3 16,-5 1-3-16,-18 7 6 0,0 0-6 0,16-9 6 16,-1-3-6-16,-15 12 5 0,0 0-5 0,16-16 5 15,-2-1-5-15,-14 17 5 0,0 0-5 0,9-14 6 16,-3 6-6-16,-6 8 4 0,0 0-4 0,3-6 5 15,1-2-5-15,-4 8 3 0,0 0-3 0,0 0 3 16,7-2-3-16,-7 2 1 0,0 0-1 0,0 0 2 16,0 14-2-16,0-14 0 0,0 0 0 0,-2 12 1 15,4 5-1-15,-2-17 0 0,0 0 0 0,3 12 0 16,-1 1 0-16,-2-13 0 0,0 0 0 0,5 5 0 0,2 5 0 16,-7-10-1-16,0 0 1 0,14 4 0 0,11-3 0 15,-25-1-2-15,0 0 2 0,37-5-1 0,14-7 1 16,-51 12-2-16,0 0 2 0,50-19-1 0,-10-10 1 15,-40 29-1-15,0 0 1 0,30-44 0 0,-12-18 0 16,-18 62 0-16,0 0 0 0,5-64 0 0,-21 3 0 16,16 61 0-16,0 0 0 0,-28-48 1 0,-12 12-1 0,40 36 0 15,0 0 0-15,-43-21 1 0,8 21-1 0,0-4-1568 16</inkml:trace>
  <inkml:trace contextRef="#ctx0" brushRef="#br0" timeOffset="144821.39">5093 4453 359 0,'0'0'0'0,"0"0"0"0,0 0 0 0,0 0 2 0,0 0-2 15,0 0 2-15,0 0-2 0,0 0 9 0,0 0-9 16,0 0 10-16,-9 15-10 0,9-15 16 0,0 0-16 16,4 9 17-16,-2-2-17 0,-2-7 26 0,0 0-26 15,7 5 27-15,1 2-27 0,-8-7 20 0,0 0-20 0,15 5 20 16,7-5-20-16,-22 0 17 0,0 0-17 16,29 4 17-16,10-4-17 0,-39 0 22 0,0 0-22 15,42 3 23-15,2 6-23 16,-44-9 25-16,0 0-25 0,46 8 26 0,0 8-26 15,-46-16 28-15,0 0-28 16,44 17 29-16,2 8-29 16,-46-25 33-16,0 0-33 0,47 27 33 0,-6 6-33 15,-41-33 30-15,0 0-30 0,37 31 30 0,-2-7-30 16,-1 1-556 0</inkml:trace>
  <inkml:trace contextRef="#ctx0" brushRef="#br0" timeOffset="145205.04">5478 4217 371 0,'0'0'0'0,"0"0"0"0,-2 6 0 0,2-6 28 0,0 0-28 0,-4 6 29 16,-1 3-29-16,5-9 57 0,0 0-57 0,-9 12 58 15,-5 16-58-15,14-28 41 0,0 0-41 0,-17 41 41 16,-10 17-41-16,27-58 24 0,0 0-24 0,-37 71 24 16,-7 1-24-16,44-72 15 0,0 0-15 0,-51 87 16 15,1 17-16-15,50-104 19 0,0 0-19 0,-49 93 20 16,5-17-20-16,44-76 20 0,0 0-20 0,-37 62 21 16,5-15-21-16,32-47 12 0,0 0-12 0,-23 33 12 0,7-17-12 15,2 1-546-15</inkml:trace>
  <inkml:trace contextRef="#ctx0" brushRef="#br0" timeOffset="148932.81">1844 9331 270 0,'0'0'0'0,"0"0"0"16,0 0 0-16,0 0 13 0,0 0-13 0,0 0 13 16,0 0-13-16,0 0 63 0,0 0-63 0,0 0 63 15,0 0-63-15,0 0 66 0,0 0-66 0,20-15 66 0,-8 8-66 16,-12 7 59-16,0 0-59 0,14-6 60 0,4 1-60 16,-18 5 37-16,0 0-37 0,23-3 38 0,12-6-38 15,-35 9 28-15,0 0-28 0,46-10 29 0,26-6-29 16,-72 16 23-16,0 0-23 0,90-22 24 0,14-9-24 15,-104 31 27-15,0 0-27 0,127-33 28 0,13-4-28 16,-140 37 21-16,0 0-21 0,167-39 22 0,31-6-22 0,-198 45 27 16,0 0-27-16,219-47 27 0,19-3-27 15,-238 50 43-15,0 0-43 0,253-61 44 0,24-19-44 0,-277 80 47 16,0 0-47-16,296-77 47 0,16 0-47 0,-312 77 38 16,0 0-38-16,316-65 39 0,-9 15-39 0,-307 50 36 0,0 0-36 15,290-42 37-15,-15 0-37 0,-275 42 31 0,0 0-31 16,249-31 32-16,-20 7-32 0,-229 24 25 15,0 0-25-15,202-24 26 0,-28 0-26 0,-174 24 20 0,0 0-20 0,140-21 20 16,-40 4-20-16,-100 17 16 16,0 0-16-16,73-14 16 0,-24 3-16 0,-49 11 7 0,0 0-7 0,28-7 7 15,-12-3-7-15,-16 10 3 0,0 0-3 0,-9-23 3 16,-21-20-3-16,2 2-1096 0</inkml:trace>
  <inkml:trace contextRef="#ctx0" brushRef="#br0" timeOffset="159287.04">5065 5555 830 0,'0'0'0'0,"0"0"0"0,0 0 0 16,0 0 25-16,0 0-25 0,-13-19 26 0,13 19-26 15,0 0 50-15,0 0-50 0,-3-5 50 0,3 5-50 16,0 0 44-16,0 0-44 0,12 3 44 0,1 9-44 0,-13-12 26 15,0 0-26-15,14 21 27 0,0 9-27 16,-14-30 17-16,0 0-17 0,12 39 17 0,2 13-17 0,-14-52 13 16,0 0-13-16,14 54 14 0,-5 1-14 0,-9-55 17 15,0 0-17-15,9 49 17 0,5-6-17 16,-14-43 21 0,0 0-21-16,9 42 22 0,3-3-22 0,-12-39 25 15,0 0-25-15,11 30 25 0,7-11-25 16,-18-19 28-1,0 0-28-15,17 2 29 0,1-16-29 0,-18 14 30 0,0 0-30 0,28-28 30 0,9-17-30 0,-37 45 28 0,0 0-28 0,48-64 29 0,7-24-29 0,-55 88 41 0,0 0-41 16,72-102 41-16,9-19-41 0,-81 121 41 0,0 0-41 16,87-129 42-16,-3 0-42 0,-84 129 22 0,0 0-22 15,78-106 23-15,-14 23-23 0,-4 2-1211 0</inkml:trace>
  <inkml:trace contextRef="#ctx0" brushRef="#br0" timeOffset="164504.29">5142 6815 326 0,'0'0'0'0,"0"0"0"0,0 0 0 0,0 0 15 0,0 0-15 16,0 0 15-16,0 0-15 0,0 0 31 0,0 0-31 15,0 0 31-15,0 0-31 0,0 0 58 0,0 0-58 16,0 0 59-16,0 0-59 0,0 0 66 0,0 0-66 15,0 0 67-15,9-19-67 0,-9 19 47 0,0 0-47 16,0 0 47-16,0 0-47 0,0 0 38 0,0 0-38 16,0 0 39-16,0 0-39 0,0 0 32 0,0 0-32 15,0 0 32-15,0 0-32 0,0 0 28 0,0 0-28 0,0 0 28 16,0 0-28-16,0 0 24 0,0 0-24 0,0 0 24 16,0 0-24-16,0 0 23 0,0 0-23 0,0 0 24 15,9 0-24-15,-9 0 21 0,0 0-21 0,0 0 21 16,5 0-21-16,-5 0 17 0,0 0-17 0,0 0 17 15,0 0-17-15,0 0 16 0,0 0-16 0,6-2 17 0,-6 2-17 16,0 0 14-16,0 0-14 0,7-3 14 16,-7 3-14-16,0 0 10 0,0 0-10 0,9 0 11 0,-9 0-11 15,0 0 10-15,0 0-10 0,0 0 10 0,0 0-10 16,0 0 7-16,0 0-7 0,0 0 8 0,0 0-8 16,0 0 6-16,0 0-6 0,0 0 6 0,0 0-6 15,0 0 3-15,0 0-3 0,0 0 3 0,-9 0-3 16,2 0-889-16</inkml:trace>
  <inkml:trace contextRef="#ctx0" brushRef="#br0" timeOffset="171131.19">5183 6649 460 0,'0'0'0'0,"0"0"0"16,0 0 0-16,0 0 18 0,0 0-18 0,0 0 19 16,0 0-19-16,0 0 29 0,0 0-29 0,0 0 30 0,0 0-30 15,0 0 31-15,0 0-31 0,0 0 32 0,0 0-32 16,0 0 28-16,0 0-28 0,0 0 28 0,4 21-28 16,-4-21 25-16,0 0-25 0,0 8 26 0,0 4-26 15,0-12 24-15,0 0-24 0,0 16 25 0,5-1-25 16,-5-15 29-16,0 0-29 0,9 30 30 0,1 6-30 15,-10-36 31-15,0 0-31 0,13 54 31 16,-3 22-31-16,-10-76 31 0,0 0-31 0,13 76 32 0,-5-15-32 16,-8-61 35-16,0 0-35 0,13 48 35 0,1-18-35 15,-14-30 40-15,0 0-40 0,18 19 40 0,4-7-40 0,-22-12 43 0,0 0-43 16,32-4 44-16,9-10-44 0,-41 14 53 16,0 0-53-16,49-36 53 0,11-31-53 0,-60 67 55 0,0 0-55 15,81-85 55-15,27-21-55 0,-108 106 45 0,0 0-45 16,122-124 46-16,19-30-46 0,-141 154 34 0,0 0-34 15,143-161 34-15,-11 7-34 0,-132 154 17 0,0 0-17 16,87-125 18-16,-47 23-18 0,1 5-1145 0</inkml:trace>
  <inkml:trace contextRef="#ctx0" brushRef="#br0" timeOffset="178487.83">32784 7178 124 0,'19'6'0'0,"-19"-6"24"0,0 0-24 0,51 32 25 0,-8 24-25 0,-43-56 41 0,0 0-41 16,21 67 42-16,-16 23-42 0,-5-90 38 0,0 0-38 15,-7 92 39-15,-12 3-39 0,19-95 40 0,0 0-40 16,-23 99 40-16,-2 12-40 0,25-111 28 0,0 0-28 16,-28 112 28-16,-2-13-28 0,30-99 28 0,0 0-28 15,-32 98 29-15,-1 1-29 0,33-99 26 0,0 0-26 16,-41 97 27-16,-17-12-27 0,58-85 25 0,0 0-25 0,-64 67 26 15,-1-15-26-15,0 2-413 0</inkml:trace>
  <inkml:trace contextRef="#ctx0" brushRef="#br0" timeOffset="179043.33">32748 8338 350 0,'71'0'0'0,"-71"0"27"0,0 0-27 0,95 0 28 15,-10 0-28-15,-85 0 24 0,0 0-24 0,79 2 24 16,-6 8-24-16,-73-10 14 0,0 0-14 0,60 12 14 16,-18 0-14-16,-42-12 10 0,0 0-10 0,34 12 11 0,-8 0-11 31,-26-12 4-31,0 0-4 0,21 21 4 0,-3 7-4 0,-18-28 2 0,0 0-2 0,7 36 3 0,-12 1-3 15,5-37 1-15,0 0-1 0,-11 48 2 0,-1 6-2 16,12-54 0-16,0 0 0 0,-7 64 1 0,5 12-1 16,2-76 1-16,0 0-1 0,0 76 1 0,0-3-1 15,0-73 4-15,0 0-4 0,-5 71 5 0,-11 3-5 16,0 0-338-16</inkml:trace>
  <inkml:trace contextRef="#ctx0" brushRef="#br0" timeOffset="179630.07">31296 8424 617 0,'0'0'0'0,"9"-17"0"0,12-40 0 0,-21 57 12 0,0 0-12 0,35-66 13 16,11 0-13-16,-46 66 26 0,0 0-26 0,48-53 27 15,-9 20-27-15,-39 33 27 0,0 0-27 0,31-23 28 16,-4 11-28-16,-27 12 35 0,0 0-35 0,28-1 35 16,7 7-35-16,-35-6 33 0,0 0-33 0,34 25 34 15,-4 20-34-15,-30-45 30 0,0 0-30 0,18 62 31 16,-13 23-31-16,-5-85 23 0,0 0-23 0,-2 97 24 31,-7 8-24-31,9-105 16 16,0 0-16-16,-19 120 17 0,-9 13-17 0,28-133 13 0,0 0-13 0,-34 138 14 15,-5 15-14-15,39-153 15 0,0 0-15 0,-46 148 15 0,-3-9-15 16,49-139 15-16,0 0-15 0,-49 125 16 16,1-4-16-16,48-121 22 15,0 0-22-15,-37 98 22 0,3-16-22 16,34-82 26-16,0 0-26 15,-24 71 26-15,6-9-26 0,18-62 26 16,0 0-26-16,-5 48 26 0,14-20-26 16,-9-28 28-1,0 0-28-15,40 7 29 0,45-19-29 16,-85 12 22-16,0 0-22 0,115-31 23 0,28-11-23 16,-143 42 22-1,0 0-22-15,181-59 22 0,51-15-22 0,-232 74 20 16,0 0-20-16,261-97 20 0,12-12-20 15,-273 109 21-15,0 0-21 0,247-93 21 16,-35 22-21-16,-212 71 17 0,0 0-17 0,166-45 18 0,-44 19-18 0,-122 26 17 0,0 0-17 0,79-12 17 0,-40 8-17 16,-39 4 5-16,0 0-5 0,19 9 6 0,-13 15-6 0,1 0-1119 0</inkml:trace>
  <inkml:trace contextRef="#ctx0" brushRef="#br0" timeOffset="180185.02">31536 8895 505 0,'0'0'0'0,"0"0"0"0,2-15 0 0,-2 15 32 0,0 0-32 15,3-20 33-15,1 3-33 0,-4 17 62 0,0 0-62 16,5-15 63-16,4 6-63 0,-9 9 27 0,0 0-27 16,12-9 27-16,6-1-27 0,-18 10 15 0,0 0-15 15,37-5 16-15,27 5-16 0,-64 0 8 0,0 0-8 16,74 8 8-16,3 17-8 0,-77-25 16 0,0 0-16 15,66 36 16-15,-17 12-16 0,-49-48 23 0,0 0-23 0,32 64 24 16,-16 16-24-16,-16-80 25 0,0 0-25 0,3 90 26 16,-10-5-26-16,7-85 26 0,0 0-26 0,-19 81 26 15,-11-13-26-15,30-68 21 0,0 0-21 0,-35 52 21 16,5-11-21-16,30-41 19 0,0 0-19 0,-25 28 19 16,7-16-19-16,18-12 17 0,0 0-17 0,-14 0 18 15,2-19-18-15,12 19 23 0,0 0-23 0,-6-30 24 0,12-13-24 16,-6 43 29-16,0 0-29 0,14-50 30 0,5-18-30 15,-19 68 34-15,0 0-34 0,28-72 34 0,8-1-34 16,-36 73 37-16,0 0-37 0,42-73 37 0,2 16-37 16,-44 57 30-16,0 0-30 0,41-43 30 0,-8 14-30 15,-33 29 25-15,0 0-25 0,34-25 26 0,3 10-26 16,-37 15 19-16,0 0-19 0,37-9 20 0,5 11-20 16,1 0-1059-16</inkml:trace>
  <inkml:trace contextRef="#ctx0" brushRef="#br0" timeOffset="181490.96">32231 8985 953 0,'0'0'0'16,"0"0"0"-16,-14 7 0 0,14-7 0 0,0 0 0 16,-10 2 0-16,10-2 0 0,0 0 0 0,0 0 0 15,-9 7 0-15,9-7 0 0,0 0 2 0,0 0-2 16,0 0 2-16,7 5-2 0,-7-5 3 0,0 0-3 15,11 0 3-15,10-2-3 0,-21 2 12 0,0 0-12 16,35-3 13-16,13-9-13 0,-48 12 25 0,0 0-25 16,47-18 25-16,-11 3-25 0,-36 15 30 0,0 0-30 15,26-23 31-15,1-6-31 0,-27 29 22 0,0 0-22 0,19-33 23 16,-8-2-23 0,-11 35 20-16,0 0-20 0,5-29 20 0,-3 5-20 0,-2 24 14 0,0 0-14 15,-7-18 14-15,-8 11-14 0,15 7 10 0,0 0-10 0,-24 4 11 16,-10 20-11-16,34-24 6 15,0 0-6-15,-44 36 7 0,-12 13-7 0,56-49 4 16,0 0-4-16,-57 52 4 0,6 10-4 0,51-62 2 0,0 0-2 0,-42 69 2 0,13 11-2 16,29-80 1-16,0 0-1 0,-19 73 1 0,10-13-1 15,9-60 4-15,0 0-4 0,0 52 5 0,7-16-5 16,-7-36 9-16,0 0-9 0,14 25 10 0,6-5-10 0,-20-20 14 16,0 0-14-16,35 13 14 0,30-8-14 15,-65-5 12-15,0 0-12 0,76-2 13 0,2-10-13 0,-78 12 3 16,0 0-3-16,70-28 3 0,-8-20-3 0,-62 48 0 15,0 0 0-15,60-61 0 0,0-20 0 0,-60 81-9 16,0 0 9-16,53-76-8 0,-12 12 8 0,-41 64-24 0,0 0 24 16,28-51-23-16,-14 20 23 0,-14 31-37 15,0 0 37-15,0-24-36 0,-11 12 36 0,11 12-37 0,0 0 37 16,-22 0-37-16,-14 5 37 0,36-5-30 0,0 0 30 16,-39 16-30-16,-5 11 30 0,44-27-18 0,0 0 18 15,-40 37-18-15,6 6 18 0,34-43 0 0,0 0 0 16,-25 50 0-16,8 2 0 0,17-52 14 0,0 0-14 15,-13 54 15-15,8-6-15 0,5-48 43 0,0 0-43 0,0 43 44 16,7-11-44-16,-7-32 51 0,0 0-51 16,9 26 51-16,2-7-51 0,-11-19 44 0,0 0-44 0,16 12 45 15,8-4-45-15,-24-8 33 0,0 0-33 0,34 4 33 16,8-8-33-16,-42 4 29 0,0 0-29 0,42-5 29 16,-10-2-29-16,-32 7 21 0,0 0-21 0,23-17 22 15,-12-6-22-15,-11 23 17 0,0 0-17 0,-6-25 17 0,-18-1-17 16,24 26 12-16,0 0-12 0,-32-25 13 15,-2 8-13-15,34 17 11 0,0 0-11 0,-33-19 11 0,3 2-11 16,30 17 9-16,0 0-9 0,-27-18 10 0,8 5-10 16,19 13 7-16,0 0-7 0,-14-14 8 0,5-2-8 15,9 16 10-15,0 0-10 0,0-24 11 0,11-12-11 16,-11 36 10-16,0 0-10 0,23-37 10 0,15 1-10 0,-38 36 10 16,0 0-10-16,52-40 10 0,6 7-10 15,-58 33 9-15,0 0-9 0,60-31 10 0,-4 7-10 16,-56 24 6-16,0 0-6 0,43-21 7 0,-17 9-7 15,-26 12 4-15,0 0-4 0,18-9 4 0,-6 2-4 0,-12 7 1 16,0 0-1-16,9-1 2 0,-2 1-2 0,-7 0 0 16,0 0 0-16,4 12 1 0,-10 9-1 0,6-21 0 15,0 0 0-15,-9 31 0 0,1 5 0 0,8-36-1 0,0 0 1 16,-9 42 0-16,2-3 0 0,7-39-1 0,0 0 1 16,-6 37-1-16,5-1 1 0,1-36-3 0,0 0 3 15,0 33-2-15,5-9 2 0,-5-24-3 0,0 0 3 16,5 12-2-16,2-8 2 0,-7-4-1 0,0 0 1 15,11-4-1-15,5-8 1 0,-16 12 0 0,0 0 0 16,19-24 0-16,9-16 0 0,-28 40 0 0,0 0 0 16,30-41 0-16,-1 1 0 0,-29 40 0 15,0 0 0-15,21-31 0 0,-7 13 0 16,-14 18 1-16,0 0-1 0,9-12 1 16,-2 4-1-16,-7 8 2 0,0 0-2 0,0 0 3 0,9-9-3 0,-9 9 3 15,0 0-3-15,0 0 4 16,-2 17-4-16,2-17 6 0,0 0-6 0,-4 16 6 15,-1-2-6-15,5-14 5 0,0 0-5 0,-5 13 6 16,1 5-6-16,4-18 3 0,0 0-3 0,-1 15 4 0,1 3-4 0,0-18 1 0,0 0-1 0,3 15 1 16,2-6-1-16,-5-9 0 0,0 0 0 0,7 7 0 0,-7-7 0 15,0 0 0-15,0 0 0 0,11 3 0 0,-2-4 0 16,-9 1 0-16,0 0 0 0,17-6 0 0,13-13 0 16,-30 19 0-16,0 0 0 0,32-22 0 0,-7-1 0 15,-25 23 0-15,0 0 0 0,23-20 0 0,-4 2 0 0,-19 18 0 16,0 0 0-16,16-12 1 0,-2 2-1 0,-14 10 1 15,0 0-1-15,13-5 1 0,-5-4-1 0,-8 9 2 16,0 0-2-16,8-7 2 0,-8 7-2 0,0 0 2 16,0 0-2-16,7-7 2 0,-7 7-2 0,0 0 2 15,0 0-2-15,12 7 2 0,-3 2-2 0,-9-9 2 16,0 0-2-16,10 12 2 0,1 3-2 0,-11-15 1 0,0 0-1 16,11 12 1-16,-1-5-1 0,-10-7 0 0,0 0 0 15,11 11 1-15,-1 3-1 0,-10-14 0 16,0 0 0-16,11 17 0 0,-1 7 0 0,-10-24 0 0,0 0 0 15,11 17 0-15,-2-6 0 0,0 1-1281 0</inkml:trace>
  <inkml:trace contextRef="#ctx0" brushRef="#br0" timeOffset="181941.3">33585 8860 940 0,'0'0'0'0,"0"0"24"0,0 0-24 0,0 0 24 0,11 4-24 16,-11-4 19-16,0 0-19 0,0 0 20 0,10 7-6 16,-10-7 1-16,9 9-4 15,-9-9 0-15,0 0 1 16,9 3 0-16,-9-3-3 15,12-3 1-15,8-13 0 16,8-5 1-16,5-3 2 16,-1 0 1-16,-11 3-5 15,-10 0 1-15,-18 6-1 0,-14 11 0 16,-16 9-2-16,-6 14 0 16,-1 18-2-16,2 3 1 15,1 5-2-15,6-4 1 16,8 2-1-16,6-1 0 15,5-2 5-15,9-1 0 16,7-2 12-16,6-6 0 16,1-10 8-16,8-4 1 15,10-1 0-15,10-13 0 16,8-12 1-16,-4-6 1 16,-1-1-1090-16</inkml:trace>
  <inkml:trace contextRef="#ctx0" brushRef="#br0" timeOffset="182827.95">33583 8366 556 0,'21'-11'21'15,"46"-10"1"-15,13 13 1 16,-20 13 1-16,-25 23 39 16,-15 11 1-16,-10 10 18 15,-13 17 0-15,-15 15-16 16,-12 7 0-16,-11 7-14 0,3 1 0 16,6-8-12-1,7 0 0 1,6-3-11-16,1-12 1 15,4-18-9-15,2-14 1 0,-3-13-3 16,0-14 1-16,-3-4-5 0,0-10 1 16,6-10 1-16,0-4 0 15,-1-10 4-15,4-4 1 16,2-5 0-16,2-3 1 16,0 1 3-16,-1 6 0 15,1 0-5-15,-2 6 0 16,-7 11-6-16,0 12 1 15,0 12-5-15,3 11 0 16,2 6-2-16,4 2 1 16,3 4-3-16,8-8 1 15,4-8-4-15,8-6 0 0,6-5-2 16,8-16 0-16,12-17-1 16,-1-14 1-16,-1-1-1250 15</inkml:trace>
  <inkml:trace contextRef="#ctx0" brushRef="#br0" timeOffset="183166.27">33380 7824 600 0,'0'0'13'0,"6"22"1"15,-3 10-1-15,-5 4 1 16,-3 5 33-16,-4 6 1 16,-3 2 9-16,3 1 0 15,4 5-5-15,8-6 1 16,10-4-1-16,2-13 1 16,1-13-7-16,13-19 0 15,22-19-9-15,3-15 0 16,1-13-3-16,3-5 1 15,11-1-5-15,-5 1 0 16,-15 14-5-16,-19 10 0 16,-12 14 2-16,-8 5-27 0</inkml:trace>
  <inkml:trace contextRef="#ctx0" brushRef="#br0" timeOffset="194372.02">32606 9565 264 0,'0'0'0'0,"0"0"47"0,0 0-47 0,0 29 47 16,0-3-47-16,0-26 59 0,0 0-59 0,1 31 59 15,3 11-59-15,-4-42 55 0,0 0-55 0,5 47 56 16,2 3-56-16,-7-50 44 0,0 0-44 0,4 60 44 15,-8 15-44-15,4-75 33 0,0 0-33 0,-9 86 33 16,-5 15-33-16,14-101 26 0,0 0-26 0,-19 112 27 16,-6 9-27-16,25-121 27 0,0 0-27 15,-23 127 27-15,4 2-27 16,19-129 37-16,0 0-37 0,-14 134 37 0,3 11-37 0,11-145 38 16,0 0-38-16,-11 145 39 15,-3-8-39-15,14-137 34 16,0 0-34-16,-14 128 34 0,2-17-34 15,12-111 30-15,0 0-30 16,-21 99 31-16,-15-20-31 0,36-79 28 0,0 0-28 0,-44 73 28 0,-7 0-28 0,0-1-828 0</inkml:trace>
  <inkml:trace contextRef="#ctx0" brushRef="#br0" timeOffset="195737.99">29944 12026 494 0,'0'0'0'0,"0"0"0"0,20-12 0 0,-20 12 17 0,0 0-17 16,30-13 18-16,17-4-18 0,-47 17 35 0,0 0-35 0,66-19 35 15,18-5-35-15,-84 24 36 0,0 0-36 0,108-28 36 16,26 0-36-16,-134 28 39 0,0 0-39 0,159-27 40 16,39 1-40-1,-198 26 45-15,0 0-45 0,222-24 45 16,14-1-45-16,-236 25 40 0,0 0-40 15,240-20 40-15,-1 6-40 16,-239 14 31-16,0 0-31 0,226-11 32 16,-15 8-32-16,-211 3 31 15,0 0-31-15,203 0 31 0,-12-4-31 16,-191 4 28-16,0 0-28 0,176-1 29 0,-6-1-29 16,-170 2 29-16,0 0-29 0,148 3 29 15,-19 6-29-15,-129-9 32 16,0 0-32-16,115 7 33 0,-10-5-33 0,-105-2 33 15,0 0-33-15,85-2 33 0,-25-3-6 16,-14 0 1-16,-12 3-13 0,-8-2 0 0,-8 1-5 0,-6 0 1 0,-1 1-4 0,-4-3 1 0,0 1-3 0,-7 4 1 0,0 0-2 16,-7 4 1-16,-7 3 0 15,-4 6 0-15,-3 13-2 16,-2 11 0-16,-2 11-1 16,-3 11 1-16,-4 5-2 0,-5 17 1 15,-4 25 0 1,-4 10 0-16,-5 7-1 0,1 13 1 15,1 15-1-15,-1 17 1 16,3 12-2-16,46-180 1 0,0 0-1 16,-43 166 2-16,6-15-2 0,37-151 1 0,0 0-1 0,-28 143 2 15,14-6-2-15,14-137 1 0,0 0-1 0,-9 137 1 16,2-13-1-16,7-124 2 0,0 0-2 16,-5 118 2-16,-2-21-2 0,7-97 4 0,0 0-4 0,-11 97 4 15,-3-13-4-15,14-84 5 0,0 0-5 0,-18 77 5 16,1-13-5-16,17-64 6 0,0 0-6 0,-18 50 6 15,-7-12-6-15,25-38 6 0,0 0-6 0,-33 26 7 16,-11-9-7-16,44-17 5 0,0 0-5 0,-53 9 6 16,-9-6-6-16,62-3 6 0,0 0-6 0,-67 0 6 15,-7-3-6-15,74 3 9 0,0 0-9 0,-85-4 9 0,-14-1-9 16,99 5 9-16,0 0-9 0,-107-7 9 0,-4-1-9 16,111 8 9-16,0 0-9 0,-119-11 10 15,-15 3-10-15,134 8 10 0,0 0-10 0,-137-13 11 0,-3 0-11 16,140 13 7-16,0 0-7 0,-143-18 8 0,-12-1-8 15,155 19 6-15,0 0-6 0,-163-19 6 0,-4 0-6 16,167 19 2-16,0 0-2 0,-171-17 3 0,1 0-3 16,170 17 2-16,0 0-2 0,-162-18 2 0,8 3-2 0,154 15 1 15,0 0-1-15,-146-12 1 0,-2 1-1 0,148 11 0 16,0 0 0-16,-129-12 0 0,19-3 0 0,110 15 0 16,0 0 0-16,-91-20 0 0,4-4 0 0,87 24 0 15,0 0 0-15,-74-34 0 0,12-4 0 0,62 38 0 0,0 0 0 16,-47-49 0-16,8-20 0 0,39 69 0 0,0 0 0 15,-27-76 0-15,11-14 0 0,16 90 0 0,0 0 0 16,-5-104 0-16,10-26 0 0,-5 130 0 0,0 0 0 16,18-145 0-16,14-21 0 0,-32 166 0 15,0 0 0-15,49-186 1 0,20-14-1 0,-69 200 1 0,0 0-1 0,76-198 2 16,2 6-2-16,-78 192 3 16,0 0-3-16,74-176 4 0,-7 15-4 0,-67 161 4 0,0 0-4 0,53-135 5 15,-16 31-5-15,-37 104 4 0,0 0-4 0,21-81 4 16,-16 15-4-16,-5 66-1 0,0 0 1 0,-3-43 0 15,-4 15 0-15,0 2-1204 0</inkml:trace>
  <inkml:trace contextRef="#ctx0" brushRef="#br0" timeOffset="197642">30677 12040 628 0,'0'0'0'0,"0"0"0"0,-7-6 0 16,7 6 73-16,0 0-73 0,-11-3 73 0,-3 1-73 15,14 2 40-15,0 0-40 0,-18 4 40 0,-1 8-40 16,19-12 31-16,0 0-31 0,-23 22 32 0,-4 13-32 16,27-35 18-16,0 0-18 0,-31 57 19 0,-5 28-19 15,36-85 11-15,0 0-11 0,-35 90 11 0,2 5-11 16,33-95 6-16,0 0-6 0,-30 102 7 0,7 10-7 15,23-112 5-15,0 0-5 0,-20 113 5 16,1-18-5-16,19-95 7 0,0 0-7 16,-20 88 8-16,-1-6-8 15,21-82 7-15,0 0-7 0,-26 72 8 0,-3-8-8 16,29-64 9 0,0 0-9-16,-31 52 10 0,-8-15-10 15,39-37 13-15,0 0-13 16,-42 26 13-16,-3-9-13 0,45-17 18 15,0 0-18-15,-37 5 18 0,6-15-18 0,-1 1-773 16</inkml:trace>
  <inkml:trace contextRef="#ctx0" brushRef="#br0" timeOffset="197996.14">29965 12841 662 0,'0'0'0'0,"8"-7"0"0,11-14 0 0,-19 21 3 0,0 0-3 0,30-31 3 0,11-11-3 0,-41 42 6 0,0 0-6 0,49-43 7 16,7 3-7-16,-56 40 3 0,0 0-3 0,62-38 4 16,5 2-4-16,-67 36 0 0,0 0 0 0,66-31 1 15,1 1-1-15,-67 30 3 0,0 0-3 0,63-29 3 16,-6 5-3-16,-57 24 6 0,0 0-6 0,40-19 6 0,-15 1-6 15,-25 18 9-15,0 0-9 0,14-10 9 0,-5 5-9 16,-9 5 21-16,0 0-21 0,0 0 22 0,0 0-22 16,0 0 32-16,0 0-32 0,-2 12 32 0,-10 5-32 15,12-17 34-15,0 0-34 0,-20 23 34 0,-6 3-34 16,26-26 34-16,0 0-34 0,-23 29 35 0,5 2-35 16,18-31 28-16,0 0-28 0,-7 30 28 0,11-1-28 0,-4-29 21 15,0 0-21-15,7 26 22 0,2-5-22 0,-9-21 19 16,0 0-19-16,10 14 19 0,-1-7-19 0,-9-7 17 15,0 0-17-15,16 5 18 0,17 0-18 0,-33-5 21 16,0 0-21-16,39-9 22 0,-2-15-22 0,-37 24 24 16,0 0-24-16,32-31 25 0,-5 1-25 0,-27 30 25 15,0 0-25-15,19-25 25 0,-8-1-25 0,-11 26 25 16,0 0-25-16,-2-25 26 0,-14 5-26 0,16 20 24 0,0 0-24 0,-23-16 25 16,-5 0-25-16,28 16 20 0,0 0-20 15,-29-8 20-15,7 8-20 0,22 0 14 0,0 0-14 16,-15 3 15-16,12 8-15 0,3-11 10 0,0 0-10 0,14 17 11 15,20 12-11-15,-1 1-1045 0</inkml:trace>
  <inkml:trace contextRef="#ctx0" brushRef="#br0" timeOffset="198307.21">31100 11956 886 0,'0'0'0'0,"0"0"0"0,0 0 0 16,0 0 23-16,0 0-23 0,2-6 23 0,-2 6-23 15,0 0 33-15,0 0-33 0,2 17 34 0,-1 11-34 16,-1-28 28-16,0 0-28 0,-3 36 29 0,-4 9-29 16,7-45 16-16,0 0-16 0,-14 59 16 0,-6 25-16 0,20-84 10 15,0 0-10-15,-19 85 10 0,0-7-10 0,19-78 7 16,0 0-7-16,-18 71 8 0,4-9-8 15,14-62 15-15,0 0-15 16,-11 59 15-16,4-2-15 0,7-57 22 0,0 0-22 16,-2 52 23-16,8-12-23 15,-6-40 25-15,0 0-25 0,8 28 25 16,3-14-25-16,0-1-876 16</inkml:trace>
  <inkml:trace contextRef="#ctx0" brushRef="#br0" timeOffset="199340.95">31324 11885 886 0,'0'0'0'0,"0"0"0"0,-7-1 0 0,7 1 6 0,0 0-6 0,0 0 7 16,-7 8-7-16,7-8 18 0,0 0-18 0,-2 19 19 15,-1 16-19-15,3-35 16 0,0 0-16 0,-7 45 17 16,-7 9-17-16,14-54 13 0,0 0-13 0,-21 67 13 16,-4 21-13-16,25-88 22 0,0 0-22 0,-23 94 23 15,3-8-23-15,20-86 44 0,0 0-44 0,-12 82 44 16,5-8-44-16,7-74 45 0,0 0-45 0,-2 71 46 15,4-5-46-15,-2-66 42 0,0 0-42 0,7 55 42 0,2-20-42 16,-9-35 38-16,0 0-38 0,9 22 38 0,0-10-38 16,-9-12 29-16,0 0-29 0,23-3 30 0,24-16-30 15,-47 19 27-15,0 0-27 0,51-36 27 0,-3-20-27 16,-48 56 23-16,0 0-23 0,44-59 23 0,-2 6-23 16,-42 53 20-16,0 0-20 0,36-47 21 0,-12 12-21 15,-24 35 21-15,0 0-21 0,15-24 21 0,-14 9-21 16,-1 15 19-16,0 0-19 0,-5-7 20 0,-6 10-20 0,11-3 16 15,0 0-16-15,-15 11 17 0,-10 9-17 0,25-20 12 16,0 0-12-16,-28 30 12 0,-2 6-12 0,30-36 6 16,0 0-6-16,-27 42 7 0,11 11-7 0,16-53 6 15,0 0-6-15,-7 57 6 0,7 2-6 0,0-59 7 0,0 0-7 16,9 50 7-16,5-15-7 0,-14-35 7 16,0 0-7-16,16 28 7 0,-2-9-7 0,-14-19 7 0,0 0-7 15,16 12 8-15,3-2-8 16,-19-10 11-16,0 0-11 0,25 4 11 15,9-9-11-15,-34 5 14 16,0 0-14-16,31-14 14 0,-4-12-14 16,-27 26 17-16,0 0-17 15,18-35 17-15,-11-5-17 0,-7 40 22 16,0 0-22-16,0-43 23 0,-6 1-23 16,6 42 23-16,0 0-23 0,-8-36 24 0,-5 3-24 0,13 33 21 0,0 0-21 15,-16-27 22-15,0 6-22 0,16 21 18 0,0 0-18 0,-14-17 18 0,4-1-18 0,10 18 15 0,0 0-15 0,-7-17 15 0,5-2-15 16,2 19 12-16,0 0-12 0,3-17 13 0,8 4-13 0,-11 13 11 0,0 0-11 0,21-15 11 15,14-9-11-15,-35 24 9 0,0 0-9 0,41-28 9 16,-2 7-9-16,-39 21 7 0,0 0-7 0,46-22 7 0,7-3-7 16,-53 25 4-16,0 0-4 0,49-22 5 0,-12 3-5 15,-37 19 2-15,0 0-2 0,30-16 3 0,-7 4-3 16,-23 12 1-16,0 0-1 0,21-10 2 0,-5 3-2 16,-16 7 1-16,0 0-1 0,11-5 1 0,-11 5-1 15,0 0 0-15,0 0 0 0,0 17 1 0,-9 9-1 16,9-26 0-16,0 0 0 0,-12 35 0 0,-2 8 0 0,14-43 0 15,0 0 0-15,-13 43 0 0,4-5 0 16,9-38-1-16,0 0 1 0,-7 35 0 0,7-4 0 0,0-31-1 16,0 0 1-16,4 29-1 0,1-4 1 0,-5-25-2 0,0 0 2 15,9 22-2-15,2-3 2 0,-11-19-4 16,0 0 4-16,8 14-3 0,-4-7 3 0,-4-7-4 0,0 0 4 16,9 0-3-16,14-4 3 0,-23 4-2 0,0 0 2 15,26-10-2-15,-3-7 2 0,-23 17 0 0,0 0 0 0,19-21 0 16,-6 2 0-16,-13 19 0 0,0 0 0 15,7-16 0-15,-5 3 0 0,-2 13 1 0,0 0-1 0,-2-13 1 16,-2 5-1-16,4 8 2 0,0 0-2 0,0 0 2 16,-14 5-2-16,14-5 2 0,0 0-2 0,-9 10 3 15,2 8-3-15,7-18 2 0,0 0-2 0,-5 24 2 16,2 12-2-16,3-36 1 0,0 0-1 0,0 37 2 16,7 6-2-16,-7-43 0 0,0 0 0 0,12 38 1 15,4-14-1-15,-16-24 0 0,0 0 0 0,30 17 0 16,19-3 0-16,-49-14 0 0,0 0 0 0,57-1 0 15,6-22 0-15,-63 23 0 0,0 0 0 0,60-40 0 16,-10-15 0-16,-50 55 0 0,0 0 0 0,37-64 0 0,-14-4 0 16,-23 68 1-16,0 0-1 0,7-74 1 0,-16-9-1 15,9 83 2-15,0 0-2 0,-23-71 3 0,-11 17-3 16,34 54 4-16,0 0-4 0,-44-27 4 0,-7 30-4 16,51-3 3-16,0 0-3 0,-44 28 3 0,14 22-3 15,30-50 0-15,0 0 0 0,-9 60 0 0,25 8 0 16,0 1-1578-16</inkml:trace>
  <inkml:trace contextRef="#ctx0" brushRef="#br0" timeOffset="200061.23">32810 12439 903 0,'0'0'0'0,"0"0"35"0,0 0-35 0,-40-1 36 0,-4 9-36 16,44-8 10-16,0 0-10 0,-43 21 11 0,1 7-11 15,42-28 0-15,0 0 0 0,-35 36 1 0,6 9-1 16,29-45 5-16,0 0-5 0,-19 45 5 0,10 2-5 16,9-47 25-16,0 0-25 0,-2 39 26 0,8 1-26 15,-6-40 39-15,0 0-39 0,7 31 40 0,0-12-40 16,-7-19 41-16,0 0-41 0,17 14 42 0,19-2-42 15,-36-12 42-15,0 0-42 0,38 9 42 0,-6-5-42 16,-32-4 47-16,0 0-47 0,30-6 48 0,-2-4-48 0,-28 10 44 16,0 0-44-16,25-21 44 0,-7-6-44 0,-18 27 39 15,0 0-39-15,7-32 40 0,-9-1-40 0,2 33 33 16,0 0-33-16,-9-34 34 0,-7 1-34 0,16 33 29 16,0 0-29-16,-15-28 30 0,2 6-30 0,13 22 24 0,0 0-24 15,-9-17 25-15,4-1-25 0,5 18 21 0,0 0-21 16,0-15 22-16,7 1-22 0,-7 14 22 0,0 0-22 15,12-12 22-15,10-2-22 0,-22 14 18 0,0 0-18 0,31-14 18 16,17-7-18-16,-48 21 11 0,0 0-11 0,53-22 11 16,-2-4-11-16,-51 26 6 0,0 0-6 0,43-23 6 15,-13 9-6-15,-30 14 3 0,0 0-3 0,22-10 3 16,-4 1-3-16,-18 9 1 0,0 0-1 0,14-7 2 16,-3 2-2-16,-11 5 0 0,0 0 0 0,7-1 1 15,-7 1-1-15,0 0 0 0,0 0 0 0,0 0 0 16,-9 12 0-16,9-12 0 0,0 0 0 0,-11 8 0 15,1 3 0-15,10-11-1 0,0 0 1 0,-9 10 0 0,4 2 0 16,5-12-1-16,0 0 1 0,-4 7-1 16,1 2 1-16,3-9-2 0,0 0 2 0,-2 8-1 15,0-1 1-15,2-7-3 0,0 0 3 0,0 11-3 16,2-1 3-16,-2-10-4 0,0 0 4 0,2 9-4 0,-2-9 4 16,0 0-1356-16</inkml:trace>
  <inkml:trace contextRef="#ctx0" brushRef="#br0" timeOffset="200676.28">32570 12142 949 0,'0'0'0'0,"0"0"72"0,0 0-72 0,-5 43 73 16,-4 21-73-16,9-64 62 0,0 0-62 0,-14 73 63 15,-5 1-63-15,19-74 58 0,0 0-58 0,-22 78 58 16,3-5-58-16,19-73 48 0,0 0-48 0,-14 74 49 16,5 7-49-16,9-81 51 0,0 0-51 0,-2 73 51 15,6-16-51-15,-4-57 46 0,0 0-46 0,7 47 47 0,2-13-47 16,-9-34 50-16,0 0-50 0,16 26 50 0,5-7-50 16,-21-19 42-16,0 0-42 0,35 9 43 0,20-9-43 15,-55 0 44-15,0 0-44 0,60-14 45 0,-6-10-45 16,-54 24 49-16,0 0-49 0,50-36 50 0,-4-16-50 15,-46 52 45-15,0 0-45 0,44-66 46 0,-5-15-46 0,-39 81 43 16,0 0-43-16,33-83 44 0,-8 13-44 16,-25 70 36-16,0 0-36 0,19-58 36 0,-8 9-36 15,-11 49 25-15,0 0-25 0,5-38 26 0,-7 9-26 16,2 29 22-16,0 0-22 0,-5-18 22 0,-2 17-22 0,7 1 15 16,0 0-15-16,-9 13 16 0,-3 17-16 0,12-30 6 15,0 0-6-15,-14 40 7 0,0 6-7 0,14-46 3 0,0 0-3 16,-13 59 4-16,5 14-4 0,8-73 0 0,0 0 0 15,-6 85 1-15,1 5-1 0,5-90 0 0,0 0 0 0,-7 83 0 16,-2-12 0-16,9-71-2 16,0 0 2-16,-11 72-1 0,-1 11 1 0,12-83-4 0,0 0 4 0,-14 82-4 15,-2-15 4-15,16-67-4 0,0 0 4 0,-12 52-4 16,10-26 4-16,0 4-1724 0</inkml:trace>
  <inkml:trace contextRef="#ctx0" brushRef="#br0" timeOffset="200946.86">33267 12553 1094 0,'-16'44'0'0,"16"-44"28"0,0 0-28 0,-31 86 29 0,-3 11-29 15,34-97 18-15,0 0-18 0,-32 94 19 0,4-6-19 0,28-88 5 16,0 0-5-16,-23 85 6 0,7-4-6 16,16-81 19-16,0 0-19 0,-10 74 19 0,3-13-19 0,7-61 44 15,0 0-44-15,-4 43 45 0,4-19-45 0,0-24 54 16,0 0-54-16,2 13 54 0,-2-13-54 0,0 0 38 16,0 0-38-16,3-9 38 0,3-17-38 0,-1 2-1073 0</inkml:trace>
  <inkml:trace contextRef="#ctx0" brushRef="#br0" timeOffset="201189.99">33364 12297 775 0,'13'4'0'0,"-13"-4"59"0,0 0-59 0,47 24 59 15,3 12-59-15,-50-36 58 0,0 0-58 0,32 45 59 16,-22 7-59-16,-10-52 40 0,0 0-40 0,-10 57 41 15,-17 4-41-15,27-61 30 0,0 0-30 0,-44 69 30 16,-14 7-30-16,58-76 24 0,0 0-24 0,-71 70 25 16,-8-19-25-16,79-51 43 0,0 0-43 0,-80 45 43 15,3-8-43-15,77-37 36 0,0 0-36 0,-73 28 37 0,8-8-37 16,65-20 38-16,0 0-38 0,-56 18 39 0,15-5-39 16,0 1-1017-16</inkml:trace>
  <inkml:trace contextRef="#ctx0" brushRef="#br0" timeOffset="201818.85">30283 13464 751 0,'0'0'0'0,"0"0"0"16,-2-18 0-16,2 18 74 0,0 0-74 0,0-15 75 16,6 1-75-16,-6 14 92 0,0 0-92 0,12-14 92 15,7-1-92-15,-19 15 54 0,0 0-54 0,36-14 54 16,18 2-54-16,-54 12 44 0,0 0-44 0,64-6 45 16,5 8-45-16,-69-2 25 0,0 0-25 0,69 14 25 0,-2 14-25 15,-67-28 18-15,0 0-18 0,60 43 19 0,-9 21-19 16,-51-64 19-16,0 0-19 0,40 74 20 0,-18 11-20 15,-22-85 16 1,0 0-16-16,8 80 16 0,-15-16-16 0,7-64 12 0,0 0-12 0,-14 54 12 0,-9-16-12 16,23-38 9-16,0 0-9 0,-23 26 9 0,2-9-9 15,21-17 9-15,0 0-9 0,-14 3 10 0,11-18-10 0,3 15 18 16,0 0-18-16,5-26 19 0,9-12-19 0,-14 38 25 16,0 0-25-16,21-47 26 0,4-7-26 0,-25 54 32 0,0 0-32 15,30-62 33-15,9-16-33 0,-39 78 31 0,0 0-31 16,40-71 31-16,-3 21-31 0,-37 50 28 15,0 0-28-15,29-31 29 0,-12 14-29 0,-17 17 22 16,0 0-22-16,13-7 22 0,-5 3-22 0,-8 4 15 0,0 0-15 16,11 4 16-16,3 1-16 0,-14-5 9 0,0 0-9 15,21 21 10-15,7 20-10 0,-28-41 2 0,0 0-2 0,30 43 2 16,-5-3-2-16,-25-40 0 0,0 0 0 0,20 31 0 16,-5-12 0-16,1 2-1343 0</inkml:trace>
  <inkml:trace contextRef="#ctx0" brushRef="#br0" timeOffset="202495.53">31324 13614 1031 0,'0'0'0'0,"0"0"0"16,-12-3 0-16,12 3 0 0,0 0 0 0,-11-2 0 15,-1-3 0-15,12 5 0 0,0 0 0 0,-9-2 1 16,9 2-1-16,0 0 9 0,0 0-9 0,-7 2 10 16,7-2-10-16,0 0 23 0,0 0-23 0,0 0 23 0,7 5-23 15,-7-5 32-15,0 0-32 0,11-3 33 0,8-3-33 16,-19 6 36-16,0 0-36 0,30-10 36 0,5-4-36 15,-35 14 32-15,0 0-32 0,38-19 32 0,-7-5-32 16,-31 24 26-16,0 0-26 0,23-28 27 16,-10 4-27-16,-13 24 25 0,0 0-25 15,0-21 25-15,-13 4-25 0,13 17 22 16,0 0-22-16,-26-10 22 0,-15 6-22 16,41 4 17-16,0 0-17 0,-46 4 18 0,-5 9-18 0,51-13 15 0,0 0-15 0,-49 30 15 0,6 15-15 15,43-45 12-15,0 0-12 0,-35 55 13 0,7 11-13 0,28-66 11 16,0 0-11-16,-16 64 11 0,14-10-11 0,2-54 10 0,0 0-10 15,5 45 11-15,6-7-11 0,-11-38 9 16,0 0-9-16,19 34 10 0,10-2-10 0,-29-32 8 0,0 0-8 0,42 24 8 16,16-5-8-16,-58-19 6 0,0 0-6 0,64 8 7 15,-1-20-7-15,-63 12 10 0,0 0-10 0,66-22 11 16,-8-4-11-16,-58 26 10 0,0 0-10 0,48-36 11 16,-10-8-11-16,-38 44 10 0,0 0-10 15,36-52 10-15,-6-10-10 0,-30 62 10 0,0 0-10 0,19-64 10 16,-14 7-10-16,-5 57 6 0,0 0-6 0,-1-43 7 15,-6 13-7-15,7 30 5 0,0 0-5 0,-9-21 6 16,0 15-6-16,9 6 3 0,0 0-3 0,0 0 3 16,-11 15-3-16,11-15 1 0,0 0-1 0,-3 26 1 15,3 12-1-15,0-38 1 0,0 0-1 0,0 49 2 16,0 8-2-16,0-57 1 0,0 0-1 0,2 55 1 16,1-6-1-16,-3-49 3 0,0 0-3 0,4 41 3 15,1-8-3-15,-5-33 6 0,0 0-6 0,9 31 7 0,3-3-7 16,-12-28 10-16,0 0-10 0,11 21 11 0,-6-9-11 15,-5-12 13-15,0 0-13 0,18 1 13 0,19-9-13 16,-37 8 22-16,0 0-22 0,42-21 23 0,-5-10-23 16,-37 31 29-16,0 0-29 0,32-40 30 0,0-5-30 15,-32 45 32-15,0 0-32 0,31-64 32 0,3-23-32 0,-34 87 36 16,0 0-36-16,33-84 36 0,1 20-36 16,-34 64 29-16,0 0-29 0,28-49 29 0,-10 20-29 0,-18 29 22 15,0 0-22-15,10-16 22 0,-2 16-22 0,-8 0 15 16,0 0-15-16,7 12 16 0,3 21-16 0,-10-33 6 15,0 0-6-15,14 49 7 0,0 15-7 0,2 1-1588 0</inkml:trace>
  <inkml:trace contextRef="#ctx0" brushRef="#br0" timeOffset="202673.94">32175 13851 1087 0,'0'0'0'0,"0"0"39"0,0 0-39 0,-11-8 40 16,8 1-40-16,3 7 46 0,0 0-46 0,0 0 46 15,0-7-46-15,0 7 2 0,0 0-2 0,19-5 3 16,31-7-3-16,-1-1-888 0</inkml:trace>
  <inkml:trace contextRef="#ctx0" brushRef="#br0" timeOffset="-199167">5044 3184 572 0,'0'0'0'0,"0"0"0"0,0 0 0 0,0 0 5 0,0 0-5 15,17 7 6-15,-11-7-6 0,-6 0 19 0,0 0-19 16,7 5 20-16,1 7-20 0,-8-12 20 0,0 0-20 16,6 21 20-16,-1 10-20 0,-5-31 15 0,0 0-15 0,0 45 16 15,-3 19-16-15,3-64 11 0,0 0-11 0,-6 70 11 16,1-10-11-16,5-60 10 0,0 0-10 0,-9 43 10 16,4-10-10-16,5-33 10 0,0 0-10 0,-7 21 11 15,7-21-11-15,0 0 12 0,0 0-12 0,0 0 12 16,0 0-12-16,0 0 17 0,0 0-17 0,-11-15 17 15,-3-27-17-15,14 42 26 0,0 0-26 0,-12-55 27 16,12-15-27-16,0 70 41 16,0 0-41-16,3-67 42 0,6 17-42 0,-9 50 46 0,0 0-46 0,14-49 47 15,4 9-47-15,-18 40 41 0,0 0-41 0,23-31 42 0,0 9-42 16,-23 22 32-16,0 0-32 0,28-19 32 0,2 7-32 16,-30 12 24-16,0 0-24 0,32-6 24 0,-1 6-24 15,1 2-869-15</inkml:trace>
  <inkml:trace contextRef="#ctx0" brushRef="#br0" timeOffset="-198953.8">5372 3067 617 0,'0'0'0'0,"5"15"0"0,0 21 0 0,-5-36 9 0,0 0-9 16,6 45 10-16,-6 6-10 0,0-51 21 0,0 0-21 0,-2 64 22 16,2 12-22-16,0-76 4 0,0 0-4 0,2 69 4 15,7-14-4-15,-1-3-456 0</inkml:trace>
  <inkml:trace contextRef="#ctx0" brushRef="#br0" timeOffset="-198490.76">6005 3205 91 0,'0'0'0'0,"6"7"0"0,8 10 0 0,-14-17 20 0,0 0-20 16,16 21 20-16,-7-2-20 0,-9-19 50 15,0 0-50-15,5 12 50 0,-2-3-50 0,-3-9 81 0,0 0-81 16,0 7 81-16,0-7-81 0,0 0 80 0,0 0-80 16,-8 3 80-16,8-3-80 0,0 0 56 0,0 0-56 15,-7-3 57-15,7 3-57 0,0 0 42 0,0 0-42 16,-15-12 42-16,-4-9-42 0,19 21 43 0,0 0-43 16,-21-31 44-16,10-2-44 0,11 33 34 0,0 0-34 0,-3-40 35 15,8-2-35-15,-5 42 28 16,0 0-28-16,14-43 28 0,11 7-28 0,-25 36 21 0,0 0-21 0,37-30 22 15,7 6-22-15,-44 24 9 0,0 0-9 0,46-19 10 16,0 11-10-16,-2-1-708 0</inkml:trace>
  <inkml:trace contextRef="#ctx0" brushRef="#br0" timeOffset="-198148.83">6267 3042 483 0,'0'0'0'0,"0"0"0"0,-7 9 0 15,7-9 0-15,0 0 0 0,-2 7 0 0,2-7 0 16,0 0 0-16,0 0 0 0,0 0 0 0,0 0 0 16,0 0 0-16,0 0 0 0,5-16 0 0,13-4 0 15,-18 20 0-15,0 0 0 0,26-25 0 0,8 1 0 16,-34 24 2-16,0 0-2 0,35-19 2 0,-7 3-2 16,-28 16 15-16,0 0-15 0,25 0 15 0,-6 16-15 0,-19-16 26 15,0 0-26-15,9 28 27 0,-5 17-27 16,-4-45 31-16,0 0-31 0,-4 48 32 15,-5 4-32-15,9-52 39 0,0 0-39 0,-10 49 40 0,1-8-40 0,9-41 37 16,0 0-37-16,-9 43 37 0,2-1-37 0,7-42 35 0,0 0-35 16,-2 43 35-16,2-13-35 0,0-30 31 0,0 0-31 15,9 19 31-15,2-11-31 0,-11-8 28 0,0 0-28 0,21-8 29 16,11-24-29-16,-32 32 21 0,0 0-21 0,49-41 22 16,15-4-22-16,-64 45 19 0,0 0-19 0,67-47 20 15,-4 6-20-15,-63 41 12 0,0 0-12 0,46-33 12 16,-23 5-12-16,0 0-751 0</inkml:trace>
  <inkml:trace contextRef="#ctx0" brushRef="#br0" timeOffset="-196734.84">5857 3996 651 0,'0'0'0'0,"0"0"0"0,4 15 0 16,-4-15 51-16,0 0-51 0,3 13 51 0,3-8-51 16,-6-5 19-16,0 0-19 0,10 7 20 0,6 1-20 15,-16-8 8-15,0 0-8 0,28 9 9 0,8-6-9 16,-36-3 2-16,0 0-2 0,49 4 2 0,15-11-2 16,-64 7 0-16,0 0 0 0,72-5 0 0,0 1 0 0,-72 4 2 15,0 0-2-15,67 4 2 0,-7 1-2 0,-60-5 8 16,0 0-8-16,50 12 9 0,-10 0-9 15,-40-12 20-15,0 0-20 0,36 16 21 0,-13-1-21 16,-23-15 30-16,0 0-30 0,22 18 30 0,-4-3-30 0,0-3-642 0</inkml:trace>
  <inkml:trace contextRef="#ctx0" brushRef="#br0" timeOffset="-196163.74">6020 3842 415 0,'0'0'0'0,"0"0"0"16,3 8 0-16,-3-8 18 0,0 0-18 0,5 16 19 15,4 5-19-15,-9-21 40 0,0 0-40 0,6 28 41 0,1 13-41 16,-7-41 60-16,0 0-60 0,5 49 60 0,0-1-60 15,-5-48 44-15,0 0-44 0,4 61 44 16,-4 15-44-16,0-76 42 0,0 0-42 0,0 81 42 0,-6 4-42 16,6-85 37-16,0 0-37 0,-12 79 38 31,-6-9-38-31,18-70 26 0,0 0-26 16,-23 60 27-16,4 1-27 0,19-61 20 0,0 0-20 0,-18 52 20 0,6-11-20 0,12-41 30 15,0 0-30-15,-14 24 31 0,9-11-31 16,5-13 34-1,0 0-34-15,0 0 34 0,-13-9-34 0,13 9 31 16,0 0-31-16,0-24 31 16,9-13-31-16,-9 37 27 15,0 0-27-15,12-33 27 16,3 9-27-16,-15 24 20 16,0 0-20-16,23-15 21 0,5 6-21 15,-28 9 14-15,0 0-14 0,39-7 15 16,6 4-15-16,-45 3 10 15,0 0-10-15,50 0 11 0,5 3-11 16,-55-3 5-16,0 0-5 0,51 0 6 0,2-3-6 16,-53 3 2-1,0 0-2-15,53-6 2 0,-7-2-2 0,-46 8 0 16,0 0 0-16,40-12 1 0,-8 0-1 16,-32 12 0-16,0 0 0 0,28-16 0 0,-1 0 0 0,-27 16 0 0,0 0 0 0,21-17 0 0,-5-7 0 0,-16 24 0 0,0 0 0 0,8-35 0 0,-9-3 0 0,1 38 0 0,0 0 0 0,-9-48 0 0,-5-16 0 0,14 64 0 0,0 0 0 0,-13-57 0 0,8 25 0 15,5 32 0-15,0 0 0 0,-7-20 1 0,2 11-1 0,5 9 1 0,0 0-1 0,0 0 1 0,-11-10-1 0,11 10 0 0,0 0 0 0,-3 12 1 0,3 19-1 0,-4 2-952 16</inkml:trace>
  <inkml:trace contextRef="#ctx0" brushRef="#br0" timeOffset="-194694.66">6028 4962 449 0,'0'0'0'0,"0"0"0"0,0 0 0 0,0 0 14 0,0 0-14 15,6 39 14-15,-3-2-14 0,-3-37 75 0,0 0-75 16,4 57 75-16,-4 24-75 0,0-81 81 0,0 0-81 15,0 83 82-15,0-8-82 0,0-75 65 0,0 0-65 16,5 72 65-16,-5 4-65 0,0-76 43 0,0 0-43 16,0 73 43-16,0-5-43 0,0-68 28 0,0 0-28 15,4 60 29-15,4-15-29 0,-8-45 16 0,0 0-16 16,7 24 17-16,2-15-17 0,0-4-762 0</inkml:trace>
  <inkml:trace contextRef="#ctx0" brushRef="#br0" timeOffset="-194274.35">5930 5245 606 0,'0'0'0'0,"0"0"0"0,21 0 0 15,-21 0 0-15,0 0 0 0,23-1 0 0,12-10 0 16,-35 11 0-16,0 0 0 0,46-10 1 0,9-4-1 16,-55 14 1-16,0 0-1 0,58-14 2 0,5-1-2 15,-63 15 1-15,0 0-1 0,60-25 1 0,-3-11-1 16,-57 36 1-16,0 0-1 0,60-40 1 0,2 2-1 15,-62 38 3-15,0 0-3 0,63-36 4 16,-3 5-4-16,-60 31 8 0,0 0-8 0,50-25 9 0,-15 6-9 0,-35 19 19 16,0 0-19-16,23-10 20 0,-9 10-20 0,-14 0 25 15,0 0-25-15,5 9 26 0,-7 6-26 16,2-15 29-16,0 0-29 0,-8 30 30 0,-5 6-30 0,13-36 31 16,0 0-31-16,-10 48 31 0,-3 16-31 0,13-64 26 15,0 0-26-15,-5 64 26 0,0-1-26 0,5-63 25 0,0 0-25 16,-4 57 26-16,-1-9-26 0,5-48 27 0,0 0-27 15,-9 44 27-15,-3-5-27 0,12-39 26 0,0 0-26 16,-20 40 26-16,-10 5-26 0,30-45 25 0,0 0-25 16,-33 49 26-16,-8-4-26 0,41-45 22 0,0 0-22 15,-39 39 23-15,-3-9-23 0,42-30 16 0,0 0-16 16,-44 22 16-16,-9-8-16 0,53-14 12 0,0 0-12 0,-57 7 12 16,-6-10-12-16,63 3 8 0,0 0-8 0,-53-6 9 15,25 3-9-15,28 3 5 0,0 0-5 16,-21-10 6-16,-2-8-6 0,1 1-869 0</inkml:trace>
  <inkml:trace contextRef="#ctx0" brushRef="#br0" timeOffset="-193839.77">6316 6249 595 0,'0'0'0'16,"0"0"0"-16,5 17 0 0,-5-17 34 0,0 0-34 16,9 37 35-16,9 30-35 0,-18-67 36 0,0 0-36 15,19 82 36-15,-5 8-36 0,-14-90 33 0,0 0-33 0,16 93 34 16,-5-1-34-16,-11-92 22 0,0 0-22 0,12 93 23 15,-3-1-23-15,-9-92 16 0,0 0-16 0,5 78 17 16,-8-18-17-16,3-60 13 0,0 0-13 0,-6 45 14 16,-2-8-14-16,8-37 15 0,0 0-15 0,-9 24 16 15,4-12-16-15,-1 0-645 0</inkml:trace>
  <inkml:trace contextRef="#ctx0" brushRef="#br0" timeOffset="-193404.66">6217 6427 774 0,'0'0'0'0,"9"-3"0"0,10-4 0 0,-19 7 25 16,0 0-25-16,32-12 25 0,7-2-25 0,-39 14 45 16,0 0-45-16,42-16 45 0,11-1-45 0,-53 17 19 15,0 0-19-15,59-22 20 0,9-4-20 0,-68 26 23 16,0 0-23-16,76-32 23 0,-3-4-23 0,-73 36 13 0,0 0-13 15,72-45 13-15,-8-3-13 0,-64 48 16 0,0 0-16 16,54-44 17-16,-8 15-17 0,-46 29 13 0,0 0-13 16,35-19 14-16,-12 17-14 0,-23 2 10 0,0 0-10 15,14 12 10-15,-6 21-10 0,-8-33 14 0,0 0-14 16,0 42 14-16,0 10-14 0,0-52 13 0,0 0-13 16,-4 48 13-16,-1 4-13 0,5-52 12 0,0 0-12 0,-4 52 12 15,4 2-12-15,0-54 15 0,0 0-15 0,5 55 15 16,10-1-15-16,-15-54 15 0,0 0-15 0,15 52 16 15,8-7-16-15,-23-45 17 0,0 0-17 0,18 39 18 16,-4-2-18-16,-14-37 17 0,0 0-17 0,5 33 18 16,-5 3-18-16,0-36 19 0,0 0-19 0,-14 41 20 15,-9 8-20-15,23-49 21 0,0 0-21 0,-38 50 21 0,-10-1-21 16,48-49 17-16,0 0-17 0,-57 45 18 0,1-7-18 16,56-38 26-16,0 0-26 0,-62 34 26 0,-10-8-26 15,72-26 28-15,0 0-28 0,-64 19 29 0,11-15-29 16,2-3-1095-16</inkml:trace>
  <inkml:trace contextRef="#ctx0" brushRef="#br0" timeOffset="-175912.54">6118 4223 572 0,'0'0'0'0,"0"0"0"0,0 0 0 16,0 0 21-16,0 0-21 0,0 0 21 0,0 0-21 16,0 0 51-16,0 0-51 0,0 0 51 0,0 0-51 0,0 0 64 15,0 0-64-15,0 0 65 0,0 0-65 0,0 0 44 16,0 0-44-16,-12 39 45 0,10 1-45 0,2-40 32 16,0 0-32-16,-3 45 33 0,1 7-33 0,2-52 23 0,0 0-23 15,0 49 24-15,2-8-24 0,-2-41 20 0,0 0-20 16,9 31 20-16,3-7-20 0,-12-24 18 15,0 0-18-15,23 13 19 0,10-20-19 16,-33 7 17-16,0 0-17 0,41-18 17 0,15-9-17 16,-56 27 28-1,0 0-28-15,60-49 29 0,2-18-29 0,-62 67 31 16,0 0-31-16,64-75 31 16,8-4-31-16,-72 79 41 0,0 0-41 0,72-73 41 15,-12 21-41-15,-60 52 33 0,0 0-33 0,53-33 33 0,-7 16-33 0,-46 17 18 0,0 0-18 0,36-7 18 0,-22 7-18 0,0 3-1035 0</inkml:trace>
  <inkml:trace contextRef="#ctx0" brushRef="#br0" timeOffset="-170785.77">6182 5245 617 0,'0'0'0'0,"0"0"0"16,0 0 0-16,0 0 25 0,0 0-25 0,12 31 25 15,-15-1-25-15,3-30 54 0,0 0-54 0,-4 38 55 16,2 7-55-16,2-45 48 0,0 0-48 0,2 41 48 16,11 3-48-16,-13-44 30 0,0 0-30 0,17 36 31 15,6 0-31-15,-23-36 34 0,0 0-34 0,35 25 35 16,6-17-35-16,-41-8 51 0,0 0-51 0,51-19 52 15,7-22-52-15,-58 41 51 0,0 0-51 0,69-57 52 16,12-19-52-16,-81 76 54 16,0 0-54-16,85-94 55 0,2-13-55 0,-87 107 49 15,0 0-49-15,84-111 49 0,3 11-49 16,-87 100 10 0,0 0-10-16,77-90 11 0,-22 19-11 0,2 1-1017 15</inkml:trace>
  <inkml:trace contextRef="#ctx0" brushRef="#br0" timeOffset="-164609.49">6605 6455 483 0,'0'0'0'0,"0"0"0"16,32 42 0-16,-32-42 17 0,0 0-17 0,27 36 17 15,4 5-17-15,-31-41 57 0,0 0-57 0,38 40 58 0,-7-3-58 16,-31-37 56-16,0 0-56 0,29 32 57 0,1 0-57 16,-30-32 45-16,0 0-45 0,19 24 46 0,-1 0-46 15,-18-24 30-15,0 0-30 0,12 16 31 16,-3-4-31-16,-9-12 19 0,0 0-19 0,9 5 20 0,5-5-20 15,-4 0-642-15</inkml:trace>
  <inkml:trace contextRef="#ctx0" brushRef="#br0" timeOffset="-164422.41">6860 6358 371 0,'0'0'0'16,"0"0"0"-16,-9 12 0 0,9-12 8 0,0 0-8 0,-9 24 8 15,-5 23-8-15,14-47 9 0,0 0-9 0,-14 56 9 16,0 8-9-16,14-64 0 0,0 0 0 0,-16 62 0 16,0 2 0-16,0 0-244 0</inkml:trace>
  <inkml:trace contextRef="#ctx0" brushRef="#br0" timeOffset="-149236.66">2508 13884 169 0,'0'0'0'0,"0"0"0"0,0 0 0 16,0 0 6-16,0 0-6 0,0 0 6 0,0 0-6 15,0 0 8-15,0 0-8 0,0 0 8 0,0 0-8 0,0 0 21 16,0 0-21-16,0 0 22 0,0 0-22 0,0 0 18 15,0 0-18-15,0 0 18 0,-7 19-18 0,7-19 15 16,0 0-15-16,12 9 16 0,6-4-16 0,-18-5 17 16,0 0-17-16,31 7 17 0,5-5-17 0,-36-2 16 0,0 0-16 15,37 2 17-15,3-2-17 0,-40 0 28 0,0 0-28 16,50-4 29-16,1-1-29 16,-51 5 30-16,0 0-30 0,58-7 31 0,15-3-31 0,-73 10 41 0,0 0-41 0,77-9 41 15,8 0-41-15,-85 9 42 0,0 0-42 0,90-8 42 16,5-1-42-16,-95 9 35 0,0 0-35 15,99-9 35-15,16 2-35 0,-115 7 28 0,0 0-28 0,122-10 29 16,12 1-29-16,-134 9 19 0,0 0-19 0,136-10 20 16,3 0-20-16,-139 10 17 0,0 0-17 0,153-9 17 15,10-1-17-15,-163 10 14 0,0 0-14 0,176-11 15 16,3 1-15-16,-179 10 12 0,0 0-12 0,183-11 13 16,-3 1-13-16,-180 10 9 0,0 0-9 0,173-9 10 15,-5 6-10-15,-168 3 20 0,0 0-20 0,166 0 20 16,-8 3-20-16,-158-3 27 0,0 0-27 0,149 6 27 0,-8 0-27 15,-141-6 25-15,0 0-25 0,134 2 25 16,-12 3-25-16,-122-5 25 16,0 0-25-16,113 6 26 0,-4-5-26 0,-109-1 25 0,0 0-25 15,99-1 25-15,-13-5-25 0,-86 6 19 0,0 0-19 0,69-7 20 0,-16-1-20 16,-53 8 14-16,0 0-14 0,37-9 15 0,-14 2-15 16,-23 7 22-16,0 0-22 0,12-5 23 0,-12 5-23 15,0 0 28-15,0 0-28 0,4-10 28 0,-4 10-28 16,0 0 33-16,0 0-33 0,0 0 34 0,-12-2-34 15,12 2 34-15,0 0-34 0,-29 10 34 0,-29 21-34 0,58-31 28 16,0 0-28-16,-67 9 28 0,-18-40-28 0,2 0-1092 16</inkml:trace>
  <inkml:trace contextRef="#ctx0" brushRef="#br0" timeOffset="-140662.72">9632 9331 147 0,'0'0'0'0,"0"0"0"0,-18-7 0 15,18 7 1-15,0 0-1 0,-21-8 2 0,2-10-2 16,19 18 26-16,0 0-26 0,-27-22 26 0,-10-11-26 16,37 33 59-16,0 0-59 0,-44-36 59 0,-2-1-59 0,46 37 52 15,0 0-52-15,-54-31 52 0,-17 2-52 0,71 29 42 16,0 0-42-16,-74-21 43 0,-6 5-43 0,80 16 37 16,0 0-37-16,-83-8 38 0,-15 1-38 0,98 7 28 15,0 0-28-15,-104-5 29 0,-1 5-29 0,105 0 15 16,0 0-15-16,-107 0 15 0,-10 0-15 0,117 0 14 15,0 0-14-15,-118 3 14 0,9 7-14 0,109-10 10 0,0 0-10 16,-117 19 10-16,-5 6-10 0,122-25 9 0,0 0-9 0,-118 33 10 16,5 6-10-16,113-39 6 0,0 0-6 15,-109 49 6-15,-6-1-6 0,115-48 1 0,0 0-1 16,-111 52 2-16,9 0-2 0,102-52 0 0,0 0 0 0,-99 57 0 16,7 12 0-16,92-69-1 0,0 0 1 0,-94 73-1 15,8 5 1-15,86-78-3 0,0 0 3 0,-76 80-3 16,11-8 3-16,65-72-4 0,0 0 4 0,-58 75-4 15,12 3 4-15,46-78-4 0,0 0 4 0,-30 79-3 16,10-4 3-16,20-75-2 0,0 0 2 0,0 64-2 16,9-9 2-16,-9-55-3 0,0 0 3 0,23 54-2 15,5 1 2-15,-28-55-1 0,0 0 1 0,44 55-1 16,15 4 1-16,-59-59-1 0,0 0 1 0,68 57 0 16,10 0 0-16,-78-57 0 0,0 0 0 0,87 51 0 0,6-8 0 15,-93-43 2-15,0 0-2 0,99 36 3 0,19-5-3 16,-118-31 5-16,0 0-5 0,122 30 5 0,3-6-5 15,-125-24 9-15,0 0-9 0,129 24 10 0,14-3-10 16,-143-21 12-16,0 0-12 0,153 19 12 0,3-10-12 16,-156-9 11-16,0 0-11 0,152 0 12 0,-6-5-12 15,-146 5 11-15,0 0-11 0,143-11 11 0,-2-1-11 0,-141 12 9 16,0 0-9-16,143-17 9 0,-2-8-9 0,-141 25 7 16,0 0-7-16,131-27 7 0,-6-4-7 0,-125 31 5 15,0 0-5-15,124-44 6 0,1-11-6 0,-125 55 4 16,0 0-4-16,118-73 5 0,-10-17-5 0,-108 90 6 15,0 0-6-15,100-95 6 0,-4-2-6 0,-96 97 18 0,0 0-18 16,84-111 18-16,-20-11-18 0,-64 122 29 0,0 0-29 16,49-132 29-16,-20 1-29 0,-29 131 45 0,0 0-45 0,5-125 46 15,-24 16-46-15,19 109 39 0,0 0-39 0,-55-87 39 16,-32 23-39-16,87 64 33 0,0 0-33 0,-130-32 34 16,-54 19-34-16,184 13 27 0,0 0-27 0,-236-3 28 15,-54 3-28-15,3-4-893 0</inkml:trace>
  <inkml:trace contextRef="#ctx0" brushRef="#br0" timeOffset="-137450.39">10541 12425 191 0,'0'0'0'0,"0"0"0"0,-23 13 0 16,23-13 3-16,0 0-3 0,-14 12 3 0,5-5-3 15,9-7 25-15,0 0-25 0,0 0 25 0,0 0-25 0,0 0 53 16,0 0-53-16,0 0 53 0,9 12-53 0,-9-12 66 16,0 0-66-16,23 5 67 0,17-5-67 0,-40 0 39 0,0 0-39 15,55-4 40-15,14 4-40 0,-69 0 27 0,0 0-27 16,79-3 28-16,17-6-28 0,-96 9 39 16,0 0-39-16,109-8 39 15,13-3-39-15,-122 11 45 0,0 0-45 0,141-8 45 0,11-5-45 0,-152 13 40 0,0 0-40 16,167-12 41-16,13 2-41 0,-180 10 29 0,0 0-29 15,186-7 30-15,8 2-30 0,-194 5 41 0,0 0-41 16,199-4 41-16,13 1-41 0,-212 3 40 0,0 0-40 16,208-4 41-16,-5 3-41 0,-203 1 35 0,0 0-35 0,191-2 35 15,-8-3-35-15,-183 5 28 0,0 0-28 0,170-5 29 16,-17-2-29-16,-153 7 24 0,0 0-24 0,134-5 24 16,-24 6-24-16,-110-1 18 0,0 0-18 0,90-1 19 15,-14-6-19-15,-76 7 11 0,0 0-11 0,63-9 12 16,-17 6-12-16,-46 3 7 0,0 0-7 0,35 0 7 15,-12-6-7-15,-23 6 7 16,0 0-7-16,18-5 8 0,-11-2-8 16,-7 7 4-16,0 0-4 0,2-7 4 15,-9-8-4-15,1 1-963 0</inkml:trace>
  <inkml:trace contextRef="#ctx0" brushRef="#br0" timeOffset="-136789.52">11005 12965 427 0,'0'0'0'0,"0"0"0"0,-7-3 0 16,7 3 50-16,0 0-50 0,0 0 50 0,-5-7-50 15,5 7 58-15,0 0-58 0,0 0 58 0,0 0-58 0,0 0 48 16,0 0-48-16,0 0 49 0,8-7-49 0,-8 7 32 16,0 0-32-16,15-2 32 0,6 2-32 0,-21 0 21 15,0 0-21-15,33 0 22 0,13 0-22 0,-46 0 16 16,0 0-16-16,58 0 17 0,9 2-17 0,-67-2 15 0,0 0-15 16,76 4 16-16,20-4-16 15,-96 0 37-15,0 0-37 0,104-2 38 0,12 0-38 0,-116 2 44 0,0 0-44 16,133 0 44-16,10 4-44 0,-143-4 35 15,0 0-35-15,150 6 35 0,12 5-35 0,-162-11 40 0,0 0-40 16,162 15 41-16,1 6-41 0,-163-21 37 0,0 0-37 16,158 23 37-16,-8 3-37 0,-150-26 34 0,0 0-34 15,135 17 35-15,-26-8-35 0,-109-9 31 0,0 0-31 0,94-4 31 16,-12-10-31-16,-82 14 16 0,0 0-16 0,68-21 17 16,-28-3-17-16,-40 24 7 0,0 0-7 0,23-26 7 15,-23 2-7-15,0 0-1048 0</inkml:trace>
  <inkml:trace contextRef="#ctx0" brushRef="#br0" timeOffset="-92978.89">21424 12033 527 0,'0'0'0'0,"0"0"0"16,-2-30 0-16,2 30 26 0,0 0-26 0,-3-29 26 16,-6-8-26-16,9 37 72 0,0 0-72 0,-12-39 72 15,-8-6-72-15,20 45 67 0,0 0-67 0,-26-44 67 16,-13 3-67-16,39 41 57 0,0 0-57 0,-48-33 57 16,-17 4-57-16,65 29 32 0,0 0-32 0,-76-23 33 0,-14 4-33 15,90 19 30-15,0 0-30 0,-99-19 31 0,-5 0-31 16,104 19 27-16,0 0-27 0,-111-19 28 0,-13 8-28 15,124 11 21-15,0 0-21 0,-127-10 21 0,-5 1-21 16,132 9 15-16,0 0-15 0,-136-10 16 0,-16 3-16 16,152 7 11-16,0 0-11 0,-160-3 11 0,-10 3-11 15,170 0 6-15,0 0-6 0,-176 1 7 0,-4 6-7 16,180-7 6-16,0 0-6 0,-180 7 6 0,3 4-6 0,177-11 5 16,0 0-5-16,-166 19 5 0,8 0-5 0,158-19 3 15,0 0-3-15,-159 26 4 0,2 1-4 0,157-27 2 16,0 0-2-16,-140 33 2 0,24 7-2 0,116-40 1 15,0 0-1-15,-106 43 1 0,11 7-1 0,95-50 0 16,0 0 0-16,-87 54 0 0,13 5 0 0,74-59-2 0,0 0 2 16,-65 57-1-16,7 2 1 0,58-59-6 0,0 0 6 15,-50 62-6-15,4 18 6 0,46-80-10 0,0 0 10 0,-39 81-9 16,9-6 9-16,30-75-10 0,0 0 10 0,-21 71-10 16,7-6 10-16,14-65-9 0,0 0 9 15,-5 70-8-15,10 7 8 0,-5-77-6 0,0 0 6 0,18 82-5 16,12-3 5-16,-30-79-4 0,0 0 4 0,39 76-3 15,6 2 3-15,-45-78-3 0,0 0 3 0,53 80-2 16,15 3 2-16,-68-83-2 0,0 0 2 0,81 81-1 16,14-6 1-16,-95-75-3 0,0 0 3 0,101 71-2 15,6-2 2-15,-107-69-3 0,0 0 3 0,113 73-3 16,16 3 3-16,-129-76-2 0,0 0 2 0,138 72-1 16,3-11 1-16,-141-61-1 15,0 0 1-15,141 48 0 0,2-4 0 16,-143-44 0-16,0 0 0 0,153 38 0 15,10-7 0 1,-163-31 0-16,0 0 0 0,167 26 0 16,5-7 0-16,-172-19 0 15,0 0 0-15,169 7 0 0,2-5 0 16,-171-2 0-16,0 0 0 0,166-4 1 16,-9-4-1-16,-157 8 1 15,0 0-1-15,152-14 1 0,3-5-1 16,-155 19 2-16,0 0-2 15,149-30 2-15,-8-1-2 0,-141 31 3 16,0 0-3-16,136-45 3 0,-6-12-3 16,-130 57 5-16,0 0-5 0,133-71 5 15,-6-14-5-15,-127 85 7 16,0 0-7-16,118-85 7 0,-12 1-7 16,-106 84 8-16,0 0-8 0,88-90 8 0,-16-19-8 15,-72 109 10-15,0 0-10 16,60-104 10-16,-14 16-10 15,-46 88 9-15,0 0-9 0,32-89 10 0,-16-1-10 16,-16 90 25-16,0 0-25 0,5-90 26 16,-12 5-26-16,7 85 38 15,0 0-38-15,-18-76 39 0,-15 7-39 16,33 69 45-16,0 0-45 0,-41-71 45 0,-3-14-45 16,44 85 38-16,0 0-38 0,-55-81 38 0,-3 5-38 0,58 76 30 15,0 0-30-15,-69-69 30 0,-6 10-30 0,75 59 22 0,0 0-22 0,-73-56 23 0,11 5-23 16,62 51 15-16,0 0-15 0,-54-49 16 0,3 6-16 0,51 43 6 0,0 0-6 0,-52-37 7 15,-1 3-7-15,53 34 0 0,0 0 0 16,-54-28 0-16,3 9 0 0,-1 2-1229 0</inkml:trace>
  <inkml:trace contextRef="#ctx0" brushRef="#br0" timeOffset="-89339.6">19227 13145 595 0,'0'0'0'0,"0"0"0"0,0 0 0 0,0 0 15 16,0 0-15-16,0 0 16 0,0 0-16 0,0 0 58 16,0 0-58-16,0 0 59 0,0 0-59 0,0 0 69 15,0 0-69-15,0 0 70 0,0 0-70 0,0 0 61 16,0 0-61-16,0 0 62 0,5-20-62 0,-5 20 41 0,0 0-41 15,-5-9 41-15,3 2-41 0,2 7 34 0,0 0-34 16,0 0 34-16,0-9-34 0,0 9 26 0,0 0-26 16,0 0 27-16,0 0-27 0,0 0 18 0,0 0-18 15,0-8 18-15,0 8-18 0,0 0 13 0,0 0-13 16,0 0 13-16,0 0-13 0,0 0 9 0,0 0-9 16,0 0 10-16,0 0-10 0,0 0 7 0,0 0-7 0,0 0 7 15,0 0-7-15,0 0 3 0,0 0-3 16,0 0 4-16,7 8-4 0,-7-8 1 0,0 0-1 0,0 0 2 15,7 6-2-15,-7-6 0 0,0 0 0 0,0 0 1 16,7 3-1-16,-7-3 0 0,0 0 0 0,0 0 0 16,0 0 0-16,0 0 0 0,0 0 0 0,9 7 0 15,-9-7 0-15,0 0 0 0,0 0 0 0,0 0 0 16,0 0 0-16,0 0 0 0,0 0 0 0,5 3 0 16,-5-3 0-16,0 0 0 0,0 0 0 0,0 0 0 0,0 0 0 15,0 0 0-15,0 0 0 0,6 7 0 0,-6-7 0 16,0 0 0-16,0 0 0 0,0 0 1 0,0 0-1 15,0 0 0-15,0 0 0 0,0 0 1 0,0 0-1 16,0 0 1-16,0 0-1 0,0 0 2 0,0 0-2 16,0 0 3-16,0 0-3 0,0 0 3 0,0 0-3 15,0 0 4-15,0 0-4 0,0 0 4 0,0 0-4 0,0 0 7 16,0 0-7-16,0 0 7 0,9-1-7 0,-9 1 8 16,0 0-8-16,0 0 8 0,7-7-8 0,-7 7 7 15,0 0-7-15,0 0 7 0,14-12-7 0,-14 12 6 0,0 0-6 16,5-6 6-16,0-2-6 0,-5 8 3 0,0 0-3 15,4-7 4-15,-4 7-4 0,0 0 1 0,0 0-1 16,7-9 2-16,-7 9-2 0,0 0 0 0,0 0 0 16,3-7 1-16,-3 7-1 0,0 0 0 0,0 0 0 15,0 0 0-15,0 0 0 0,0 0 0 0,0 0 0 16,2-5 0-16,-2 5 0 0,0 0 0 0,0 0 0 16,0 0 0-16,0 0 0 0,0 0 0 0,0 0 0 15,0-7 0-15,0 7 0 0,0 0 0 0,0 0 0 0,0 0 0 16,0 0 0-16,0 0 0 0,0 0 0 0,0 0 0 15,0 0 0-15,0 0 0 0,0 0 0 0,6-7 0 16,-6 7 0-16,0 0 0 0,0 0 0 0,0 0 0 16,0 0 0-16,0 0 0 0,0 0 0 15,8-5 1-15,-8 5-1 0,0 0 1 16,0 0-1-16,0 0 1 0,0 0-1 0,0 0 2 16,0 0-2-16,6-5 3 0,-6 5-3 0,0 0 3 0,0 0-3 15,0 0 4-15,0 0-4 0,0 0 4 0,0 0-4 16,7-7 5-16,-7 7-5 15,0 0 3-15,0 0-3 0,0 0 3 0,0 0-3 16,0 0 2-16,0 0-2 0,1-7 2 0,-1 7-2 0,0 0 1 16,0 0-1-16,0 0 1 0,0 0-1 0,0 0 0 0,0 0 0 15,0-7 1-15,0 7-1 0,0 0 0 0,0 0 0 0,0 0 0 16,0 0 0-16,0 0 0 0,0 0 0 0,0 0 0 16,0 0 0-16,0 0 0 0,0 0 0 0,0 0 0 0,0 0 0 15,0 0 0-15,0 0 0 0,-1-7 0 0,1 7 0 16,0 0-1-16,0 0 1 0,0 0 0 15,0 0 0-15,0 0-1 0,0 0 1 0,0 0 0 16,0 0 0-16,0 0-1 0,0 0 1 0,0 0-1 0,7 0 1 16,-7 0-2-16,0 0 2 0,0 0-2 0,-16 10 2 15,0 1-1012-15</inkml:trace>
  <inkml:trace contextRef="#ctx0" brushRef="#br0" timeOffset="-86826.34">23607 9606 460 0,'0'0'0'0,"0"0"0"0,-19-12 0 16,19 12 4-16,0 0-4 0,-22-21 4 0,-2-5-4 16,24 26 15-16,0 0-15 0,-27-25 15 0,-1-5-15 15,28 30 14-15,0 0-14 0,-33-28 14 0,-10 1-14 16,43 27 7-16,0 0-7 0,-56-24 8 0,-20 3-8 16,76 21 4-16,0 0-4 0,-85-23 4 0,-5 6-4 0,90 17 2 15,0 0-2-15,-104-16 2 16,-9 11-2-16,113 5 1 0,0 0-1 0,-125 0 1 0,-6 9-1 0,131-9 4 15,0 0-4-15,-132 21 5 0,-9 11-5 0,141-32 7 16,0 0-7-16,-149 51 7 0,-4 27-7 0,153-78 9 16,0 0-9-16,-154 93 10 0,13 9-10 0,141-102 11 15,0 0-11-15,-125 109 12 0,15 4-12 0,110-113 17 0,0 0-17 16,-83 112 17-16,32-10-17 0,51-102 17 0,0 0-17 16,-23 104 18-16,23 2-18 0,0-106 21 0,0 0-21 0,25 105 22 15,28 2-22-15,-53-107 25 0,0 0-25 0,72 106 26 16,15 3-26-16,-87-109 25 0,0 0-25 0,111 97 26 15,21-9-26-15,-132-88 20 0,0 0-20 0,145 63 21 16,7-25-21-16,-152-38 17 0,0 0-17 0,159 13 17 16,3-18-17-16,-162 5 18 15,0 0-18-15,168-34 18 0,12-27-18 0,-180 61 21 0,0 0-21 0,178-74 22 16,-5-11-22-16,-173 85 28 0,0 0-28 0,173-109 28 16,-14-30-28-16,-159 139 42 0,0 0-42 0,144-140 42 15,-18 9-42-15,-126 131 53 0,0 0-53 0,102-135 53 0,-28-4-53 16,-74 139 55-16,0 0-55 0,46-143 56 15,-28 2-56-15,-18 141 53 0,0 0-53 0,-13-122 53 16,-29 16-53-16,42 106 44 0,0 0-44 0,-88-92 44 0,-46 14-44 16,134 78 36-16,0 0-36 0,-189-69 36 0,-51 14-36 15,240 55 25-15,0 0-25 0,-288-40 26 0,-44 16-26 16,4 3-1187-16</inkml:trace>
  <inkml:trace contextRef="#ctx0" brushRef="#br0" timeOffset="-78983.51">15877 9255 303 0,'0'0'0'0,"0"0"0"0,0 0 0 0,0 0 6 16,0 0-6-16,0 0 7 0,0 0-7 0,0 0 14 16,0 0-14-16,0 0 14 0,0 0-14 0,0 0 25 0,0 0-25 15,0 0 26-15,0 0-26 0,0 0 47 0,0 0-47 16,0 0 47-16,0 0-47 0,0 0 28 0,0 0-28 15,0 0 28-15,0 0-28 0,0 0 38 0,0 0-38 16,0 0 38-16,0 0-38 0,0 0 42 0,0 0-42 16,0 0 42-16,8 17-42 0,-8-17 44 0,0 0-44 15,0 0 45-15,0 0-45 0,0 0 46 0,0 0-46 16,-13 4 47-16,4-9-47 0,9 5 58 0,0 0-58 16,-8-19 59-16,2-23-59 0,6 42 57 0,0 0-57 15,-3-48 58-15,8-4-58 16,-5 52 53-16,0 0-53 15,9-56 54-15,0 3-54 0,-9 53 51 16,0 0-51-16,10-54 52 0,1-1-52 16,-11 55 39-1,0 0-39-15,10-57 40 0,6-2-40 0,-16 59 28 16,0 0-28-16,11-54 28 16,-2 6-28-16,-9 48 23 15,0 0-23-15,5-42 23 16,-1 11-23-16,-4 31 16 15,0 0-16-15,0-24 16 0,-2-1-16 16,2 25 13-16,0 0-13 16,-4-20 13-16,1 1-13 0,3 19 9 15,0 0-9-15,-4-16 10 0,2 6-10 0,2 10 7 16,0 0-7-16,-3-7 8 16,3 7-8-16,0 0 4 0,0 0-4 0,-2-7 5 15,2 7-5-15,0 0 3 0,0 0-3 0,0 0 4 0,0 0-4 16,0 0 3-16,0 0-3 0,0 0 3 0,0 0-3 15,0 0 2-15,0 0-2 0,-7 0 3 0,0 10-3 0,7-10 3 16,0 0-3-16,-7 12 3 0,3 2-3 0,4-14 2 16,0 0-2-16,0 12 2 0,2-1-2 0,-2-11 1 0,0 0-1 0,5 5 2 0,-5-5-2 0,0 0-1172 0</inkml:trace>
  <inkml:trace contextRef="#ctx0" brushRef="#br0" timeOffset="-77898.72">15858 8516 393 0,'0'0'0'0,"0"0"0"0,-7 7 0 0,7-7 27 16,0 0-27-16,0 0 27 0,-2 9-27 0,2-9 25 0,0 0-25 15,0 0 26-15,-14 17-26 0,14-17 30 16,0 0-30-16,-18 19 31 0,4 5-31 0,14-24 33 0,0 0-33 15,-17 26 33-15,-3 11-33 0,20-37 31 0,0 0-31 16,-19 39 31-16,-4 1-31 0,23-40 24 16,0 0-24-16,-19 33 24 0,4-9-24 0,15-24 26 0,0 0-26 15,-12 21 26-15,1-2-26 0,11-19 30 0,0 0-30 16,-7 12 31-16,7-12-31 0,0 0 26 0,0 0-26 16,-1 5 26-16,1-5-26 0,0 0 25 0,0 0-25 15,0 0 26-15,0 0-26 0,0 0 24 0,0 0-24 16,16-22 25-16,10-16-25 0,-26 38 29 0,0 0-29 15,30-49 30-15,-2-4-30 0,-28 53 30 0,0 0-30 0,30-49 31 79,-2 8-31-79,-28 41 26 15,0 0-26-15,23-37 26 0,-3 6-26 0,-20 31 21 0,0 0-21 0,16-24 21 16,-7 7-21-16,-9 17 16 0,0 0-16 0,8-14 17 0,-1 2-17 0,-7 12 13 15,0 0-13-15,7-9 14 0,-7 9-14 0,0 0 9 0,0 0-9 0,2-9 9 16,-2 9-9-16,0 0 6 0,0 0-6 0,0 0 7 0,7 13-7 0,-7-13 5 0,0 0-5 0,6 19 5 16,6 10-5-16,-12-29 4 15,0 0-4-15,18 36 4 0,5 1-4 16,-23-37 5-16,0 0-5 0,28 39 6 16,7 3-6-16,-35-42 6 0,0 0-6 15,34 31 6-15,-13-14-6 0,-4 2-950 16</inkml:trace>
  <inkml:trace contextRef="#ctx0" brushRef="#br0" timeOffset="-65778.56">15583 9001 583 0,'0'0'0'0,"0"0"0"16,0 0 0-16,0 0 19 0,0 0-19 0,0 0 19 0,0 0-19 15,0 0 39-15,0 0-39 0,0 0 40 16,0 0-40-16,0 0 46 0,0 0-46 0,32-9 46 16,-2 2-46-16,-30 7 41 0,0 0-41 0,33-5 41 0,6 1-41 15,-39 4 28-15,0 0-28 0,40-3 29 0,6-2-29 16,-46 5 23-16,0 0-23 0,43-9 24 0,1-1-24 15,-44 10 18-15,0 0-18 0,49-9 19 0,9 0-19 32,-58 9 13-32,0 0-13 0,55-10 13 0,-2 1-13 15,-53 9 17-15,0 0-17 16,39-5 17-16,-14 5-17 0,-25 0 16 16,0 0-16-16,16 0 17 0,-4 0-17 15,-12 0 17-15,0 0-17 0,5-3 17 16,-5 3-17-16,0 0 16 0,0 0-16 0,0 0 17 15,0 0-17-15,0 0 14 0,0 0-14 0,-25 3 15 16,-17 2-15-16,42-5 14 16,0 0-14-16,-51 9 15 0,-2 7-15 15,53-16 10-15,0 0-10 0,-51 19 10 0,1 1-10 0,50-20 7 0,0 0-7 0,-45 21 8 0,-5-2-8 0,50-19 3 0,0 0-3 0,-49 21 4 0,-13 7-4 16,62-28 2-16,0 0-2 0,-65 26 3 0,-6 0-3 0,71-26 0 0,0 0 0 0,-58 20 1 0,19-2-1 0,39-18 0 0,0 0 0 16,-25 12 0-16,11-2 0 0,14-10 1 0,0 0-1 15,-5 5 2-15,5-5-2 0,0 0 3 0,0 0-3 0,0 0 4 16,0 0-4-16,0 0 5 0,0 0-5 15,23-19 5-15,12 2-5 0,-35 17 5 0,0 0-5 16,55-24 5-16,22 0-5 0,-77 24 3 0,0 0-3 0,85-25 4 16,-12 5-4-16,-73 20 2 0,0 0-2 0,72-21 2 15,-3 2-2-15,-69 19 1 0,0 0-1 0,67-18 2 16,0 8-2-16,-67 10 2 0,0 0-2 0,63-5 2 16,-19 5-2-16,-44 0 0 0,0 0 0 0,34 0 1 0,-16 0-1 15,-18 0 0-15,0 0 0 0,0 0 0 0,-6-12 0 16,-1 1-938-16</inkml:trace>
  <inkml:trace contextRef="#ctx0" brushRef="#br0" timeOffset="-63995.77">9159 8170 203 0,'0'0'0'0,"0"0"0"16,0 0 0-16,0 0 25 0,0 0-25 0,0 0 26 15,-19 0-26-15,19 0 89 0,0 0-89 0,0 0 89 16,0 0-89-16,0 0 64 0,0 0-64 0,0 0 64 15,-9 2-64-15,9-2 45 0,0 0-45 0,-9 8 46 0,-9 8-46 16,18-16 30-16,0 0-30 0,-30 24 30 0,-3 6-30 16,33-30 25-16,0 0-25 0,-41 36 26 15,-5 7-26-15,46-43 19 0,0 0-19 0,-53 47 20 0,-10 3-20 16,63-50 18 0,0 0-18-16,-72 57 18 0,-4 4-18 0,76-61 26 15,0 0-26-15,-83 66 26 0,-7 10-26 16,90-76 31-16,0 0-31 15,-99 76 32-15,4-2-32 0,95-74 32 0,0 0-32 16,-96 68 33-16,1-13-33 16,95-55 33-16,0 0-33 0,-97 57 34 15,-4 6-34-15,101-63 27 16,0 0-27-16,-95 58 28 0,10-9-28 16,85-49 34-16,0 0-34 0,-67 40 34 15,30-16-34-15,37-24 49 0,0 0-49 0,-26 17 49 16,12-5-49-16,14-12 46 0,0 0-46 0,-2 7 46 0,16-2-46 15,-14-5 41-15,0 0-41 0,23-5 42 0,9-14-42 16,-1-2-1050-16</inkml:trace>
  <inkml:trace contextRef="#ctx0" brushRef="#br0" timeOffset="-57088.51">23607 13988 326 0,'0'0'0'0,"0"0"0"0,0 0 0 15,0 0 6-15,0 0-6 0,0 0 6 0,0 0-6 16,0 0 26-16,0 0-26 0,0 0 27 0,0 0-27 16,0 0 32-16,0 0-32 0,0 0 33 0,0 0-33 15,0 0 23-15,0 0-23 0,-11-15 23 0,11 6-23 16,0 9 16-16,0 0-16 0,0-7 17 0,0 0-17 15,0 7 11-15,0 0-11 0,0-7 12 0,0 7-12 0,0 0 8 16,0 0-8-16,2-7 8 0,-2 7-8 0,0 0 7 16,0 0-7-16,0 0 8 0,7-8-8 0,-7 8 12 15,0 0-12-15,0 0 12 0,0 0-12 0,0 0 17 16,0 0-17-16,0 0 18 0,0 8-18 0,0-8 18 16,0 0-18-16,-3 5 18 0,-1 2-18 0,4-7 18 0,0 0-18 15,0 0 19-15,-5 12-19 0,5-12 10 0,0 0-10 16,0 0 11-16,-2 9-11 0,2-9 5 0,0 0-5 15,0 0 5-15,0 0-5 0,0 0 2 0,0 0-2 16,0 7 2-16,0-7-2 0,0 0 0 0,0 0 0 16,0 0 0-16,0 0 0 0,0 0-507 0</inkml:trace>
  <inkml:trace contextRef="#ctx0" brushRef="#br0" timeOffset="-56248.85">23480 13734 91 0,'0'0'0'0,"0"0"0"0,0 0 0 16,0 0 0-16,0 0 0 0,-5-12 1 0,-8-1-1 16,13 13 1-16,0 0-1 0,-16-8 1 0,-1 8-1 15,17 0 20-15,0 0-20 0,-23 12 20 0,-12 12-20 16,35-24 40-16,0 0-40 0,-45 43 41 0,-9 23-41 15,54-66 60-15,0 0-60 0,-55 90 60 0,-3 28-60 0,58-118 61 16,0 0-61-16,-50 131 62 0,13 10-62 16,37-141 84-16,0 0-84 0,-23 135 84 0,16-23-84 0,7-112 90 15,0 0-90-15,6 104 91 0,11-7-91 0,-17-97 76 16,0 0-76-16,30 86 76 0,11-13-76 0,-41-73 59 16,0 0-59-16,49 54 59 0,15-23-59 0,-64-31 61 0,0 0-61 15,69 8 61-15,1-21-61 0,-70 13 50 0,0 0-50 16,71-44 50-16,5-30-50 0,-76 74 36 0,0 0-36 15,77-90 36-15,1-12-36 0,-78 102 31 0,0 0-31 16,76-123 31-16,-7-26-31 0,-69 149 33 0,0 0-33 16,56-168 34-16,-15-13-34 0,-41 181 29 0,0 0-29 0,19-170 30 15,-22 21-30-15,3 149 28 0,0 0-28 16,-23-114 28-16,-20 38-28 0,43 76 24 0,0 0-24 16,-67-43 24-16,-24 29-24 0,91 14 14 0,0 0-14 0,-92 20 15 15,0 34-15-15,92-54 7 0,0 0-7 0,-81 80 8 16,12 11-8-16,69-91-1 15,0 0 1-15,-51 103 0 0,19 11 0 16,2-2-1220-16</inkml:trace>
  <inkml:trace contextRef="#ctx0" brushRef="#br0" timeOffset="-55581.82">24269 14789 460 0,'0'0'0'0,"2"-8"0"0,3-13 0 0,-5 21-1 0,0 0 1 16,7-28 0-16,-11 1 0 0,4 27-2 0,0 0 2 16,-5-23-1-16,-2 7 1 0,7 16 4 0,0 0-4 15,-11-12 4-15,-3 2-4 0,14 10 15 0,0 0-15 16,-24-2 16-16,-10 9-16 0,34-7 25 0,0 0-25 0,-42 17 25 15,-8 13-25-15,50-30 31 0,0 0-31 0,-49 43 31 16,5 16-31-16,44-59 38 0,0 0-38 0,-39 68 38 16,9 1-38-1,30-69 52-15,0 0-52 0,-21 60 53 0,10-16-53 16,11-44 58-16,0 0-58 0,-2 34 59 0,6-8-59 16,-4-26 47-16,0 0-47 15,14 21 48-15,16-4-48 16,-30-17 38-16,0 0-38 0,35 7 39 15,13-14-39-15,-48 7 29 16,0 0-29-16,51-14 30 0,-3-5-30 16,-48 19 24-16,0 0-24 15,40-24 24-15,-11-2-24 0,-29 26 18 16,0 0-18-16,16-26 19 0,-15 2-19 0,-1 24 15 0,0 0-15 16,-10-17 16-16,-20 13-16 0,30 4 13 0,0 0-13 0,-39 9 13 0,-9 12-13 0,48-21 10 0,0 0-10 0,-51 27 10 15,0 11-10-15,51-38 7 0,0 0-7 0,-48 40 8 0,2 2-8 0,46-42 8 0,0 0-8 0,-37 45 9 0,11 7-9 0,26-52 10 0,0 0-10 0,-16 46 10 0,14-9-10 0,2-37 10 16,0 0-10-16,9 33 10 0,12 3-10 0,-21-36 9 0,0 0-9 15,32 33 10-15,12-11-10 0,-44-22 8 0,0 0-8 16,51 11 8-16,11-18-8 0,-62 7 5 0,0 0-5 16,74-16 5-16,11-6-5 0,-85 22 4 0,0 0-4 15,81-23 4-15,-7 4-4 0,0 0-1008 0</inkml:trace>
  <inkml:trace contextRef="#ctx0" brushRef="#br0" timeOffset="-54923.14">23219 16269 471 0,'0'0'0'16,"0"0"0"-16,-30 48 0 0,30-48 57 0,0 0-57 15,-30 51 57-15,-13 18-57 0,43-69 76 0,0 0-76 16,-44 97 76-16,0 39-76 0,44-136 53 0,0 0-53 0,-37 151 54 15,5 10-54-15,32-161 53 0,0 0-53 0,-14 152 54 16,23-29-54-16,-9-123 48 0,0 0-48 0,23 107 48 16,12-15-48-16,-35-92 47 0,0 0-47 0,48 71 48 15,8-26-48-15,-56-45 51 0,0 0-51 0,69 17 52 0,12-30-52 16,-81 13 53-16,0 0-53 0,82-44 54 0,-3-27-54 16,-79 71 54-16,0 0-54 0,78-100 55 0,3-30-55 15,-81 130 42-15,0 0-42 0,78-162 42 0,-17-32-42 16,-61 194 37-16,0 0-37 0,46-210 38 0,-25-6-38 15,-21 216 29-15,0 0-29 0,-1-190 30 0,-31 44-30 16,32 146 24-16,0 0-24 0,-48-105 24 0,-12 37-24 16,60 68 21-16,0 0-21 0,-70-34 21 0,-15 35-21 0,85-1 19 15,0 0-19-15,-85 28 19 0,-8 24-19 16,93-52 14-16,0 0-14 0,-78 86 14 0,16 46-14 0,62-132 5 16,0 0-5-16,-49 149 5 0,6 5-5 15,1 2-1324-15</inkml:trace>
  <inkml:trace contextRef="#ctx0" brushRef="#br0" timeOffset="-54236.12">23904 17589 505 0,'0'0'0'0,"0"0"0"0,0 0 0 0,0 0 108 15,0 0-108-15,3 11 109 0,-6-4-109 0,3-7 43 16,0 0-43-16,-13 14 43 0,-4 10-43 0,17-24 68 0,0 0-68 15,-25 31 69-15,-10 4-69 0,35-35 52 0,0 0-52 16,-32 38 53-16,2-2-53 0,30-36 37 16,0 0-37-16,-20 31 37 0,12-7-37 0,8-24 35 0,0 0-35 15,-4 18 35-15,6-8-35 0,-2-10 30 0,0 0-30 16,14 9 31-16,19 5-31 0,-33-14 25 0,0 0-25 16,45 8 26-16,4-13-26 31,-49 5 24-31,0 0-24 0,46-17 25 0,-4-8-25 0,-42 25 31 15,0 0-31-15,35-31 32 0,1-7-32 16,-36 38 29-16,0 0-29 16,23-46 30-16,-18-12-30 15,-5 58 30-15,0 0-30 0,-9-69 31 0,-14-7-31 16,23 76 26-16,0 0-26 16,-33-73 26-16,-8 18-26 0,41 55 22 15,0 0-22-15,-48-43 23 0,-4 13-23 16,52 30 18-16,0 0-18 0,-53-5 18 0,1 26-18 0,52-21 13 15,0 0-13-15,-44 41 13 0,13 20-13 16,-3-2-1213-16</inkml:trace>
  <inkml:trace contextRef="#ctx0" brushRef="#br0" timeOffset="-53134.76">24775 14480 292 0,'0'0'0'0,"0"0"0"15,0 0 0-15,0 0 41 0,0 0-41 0,0 0 42 16,0-30-42-16,0 30 103 0,0 0-103 0,4-17 103 16,3-4-103-16,-7 21 110 0,0 0-110 0,11-21 110 15,4 4-110-15,-15 17 79 0,0 0-79 0,27-17 80 16,13-8-80-16,-40 25 45 0,0 0-45 0,53-25 45 0,16-1-45 15,-69 26 36-15,0 0-36 0,74-28 36 0,2 2-36 16,-76 26 24-16,0 0-24 0,71-24 25 0,-13 1-25 31,-58 23 16-31,0 0-16 0,51-19 17 0,-14 5-17 0,-37 14 10 16,0 0-10-16,30-14 10 0,-10 1-10 16,-20 13 6-16,0 0-6 15,9-14 6-15,-9-4-6 0,0 18 5 16,0 0-5-16,-6-13 6 0,-3 4-6 15,9 9 5-15,0 0-5 0,-14 0 6 16,-5 9-6-16,19-9 8 16,0 0-8-16,-23 22 9 0,-2 14-9 15,25-36 12-15,0 0-12 16,-30 51 12-16,0 16-12 0,30-67 18 16,0 0-18-16,-33 85 18 0,-4 38-18 15,37-123 23-15,0 0-23 0,-30 140 23 0,12 14-23 0,18-154 22 0,0 0-22 0,-4 163 22 16,19 11-22-16,-15-174 25 0,0 0-25 0,26 179 25 0,9-3-25 0,-35-176 25 0,0 0-25 0,34 178 25 0,-15 6-25 0,-19-184 35 15,0 0-35-15,11 185 36 0,-15 0-36 0,4-185 38 0,0 0-38 0,-8 175 38 0,-10-19-38 0,18-156 37 0,0 0-37 0,-25 133 37 0,-7-24-37 0,32-109 32 16,0 0-32-16,-38 87 32 0,-10-22-32 0,48-65 32 0,0 0-32 0,-57 56 32 16,-4-10-32-16,61-46 28 0,0 0-28 0,-69 33 29 15,0-17-29-15,69-16 24 0,0 0-24 0,-71-2 25 16,3-15-25-16,68 17 21 0,0 0-21 0,-67-23 22 16,7 3-22-16,60 20 15 0,0 0-15 0,-52-19 16 15,10-2-16-15,42 21 5 0,0 0-5 0,-26-19 6 0,11 3-6 16,15 16 1-16,0 0-1 0,2-26 1 0,14-15-1 15,-2-1-1491-15</inkml:trace>
  <inkml:trace contextRef="#ctx0" brushRef="#br0" timeOffset="-51273.81">29035 10975 135 0,'0'0'0'16,"0"0"0"-16,0 16 0 0,0-16 3 0,0 0-3 15,-1 17 3-15,-3-1-3 0,4-16 5 0,0 0-5 16,-3 14 6-16,-1 1-6 0,4-15 9 0,0 0-9 16,0 16 9-16,2-4-9 0,-2-12 12 0,0 0-12 15,14 15 13-15,19 1-13 0,-33-16 25 0,0 0-25 0,50 22 25 16,15 3-25-16,-65-25 37 0,0 0-37 0,76 22 38 16,14-6-38-16,-90-16 82 0,0 0-82 0,99 14 83 15,12 1-83-15,-111-15 83 16,0 0-83-16,117 9 84 0,-6-6-84 15,-111-3 97-15,0 0-97 0,113 2 98 16,5 0-98-16,-118-2 75 16,0 0-75-16,120-2 75 0,7-7-75 15,-127 9 65-15,0 0-65 16,124-8 65-16,-4-1-65 16,-120 9 53-16,0 0-53 0,121-12 53 15,8-5-53-15,-129 17 43 16,0 0-43-16,125-25 44 0,-3-6-44 15,-122 31 32-15,0 0-32 0,122-40 32 16,5-13-32-16,-127 53 25 16,0 0-25-16,116-64 26 15,-15-5-26-15,-101 69 29 16,0 0-29-16,95-65 30 0,1 5-30 16,-96 60 33-16,0 0-33 15,88-68 33-15,-16-3-33 16,-72 71 30-16,0 0-30 0,60-76 30 0,-16-8-30 15,-44 84 34-15,0 0-34 0,34-82 34 0,-11 15-34 16,-23 67 33-16,0 0-33 16,16-70 34-16,-9-11-34 0,-7 81 33 15,0 0-33-15,0-79 33 0,-7-3-33 16,7 82 29-16,0 0-29 16,-16-83 30-16,-12 9-30 0,28 74 20 15,0 0-20-15,-41-82 21 0,-12-2-21 16,53 84 14-16,0 0-14 15,-63-82 15-15,-10 6-15 0,73 76 10 16,0 0-10-16,-77-71 11 16,-6 9-11-16,83 62 6 15,0 0-6-15,-96-61 6 0,-13-3-6 16,109 64 4-16,0 0-4 16,-117-60 4-16,-3 3-4 0,120 57 2 15,0 0-2-15,-125-47 2 16,-11 12-2-16,136 35 1 15,0 0-1-15,-144-26 2 0,-8 12-2 0,152 14 1 16,0 0-1-16,-154-12 1 16,6 9-1-16,148 3 0 15,0 0 0-15,-154 5 1 0,-4 11-1 16,158-16 0 0,0 0 0-16,-161 27 1 0,0 6-1 15,161-33 0-15,0 0 0 0,-158 45 0 0,-1 7 0 16,159-52 0-16,0 0 0 0,-150 57 0 15,9 4 0-15,141-61 0 0,0 0 0 0,-129 67 0 16,7 9 0-16,122-76 0 0,0 0 0 16,-109 90 0-16,12 23 0 0,97-113-1 0,0 0 1 0,-83 126-1 15,16 14 1-15,67-140-1 16,0 0 1-16,-52 149-1 0,17 2 1 0,35-151-3 16,0 0 3-16,-12 152-2 0,24 4 2 0,-12-156-4 0,0 0 4 0,35 156-4 0,25-2 4 0,-60-154-5 15,0 0 5-15,85 138-5 0,33-19 5 0,-118-119-5 0,0 0 5 0,141 115-5 0,22-3 5 0,-163-112-1 0,0 0 1 0,183 92-1 0,22-26 1 0,-205-66 0 0,0 0 0 0,228 36 0 0,14-22 0 0,-242-14 0 0,0 0 0 0,247-7 1 16,1-21-1-16,-248 28 1 0,0 0-1 0,239-55 2 0,-17-26-2 0,-222 81 0 0,0 0 0 0,189-108 1 0,-39-18-1 0,-2 1-1416 15</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29:13.193"/>
    </inkml:context>
    <inkml:brush xml:id="br0">
      <inkml:brushProperty name="width" value="0.05292" units="cm"/>
      <inkml:brushProperty name="height" value="0.05292" units="cm"/>
      <inkml:brushProperty name="color" value="#FF0000"/>
    </inkml:brush>
  </inkml:definitions>
  <inkml:trace contextRef="#ctx0" brushRef="#br0">2522 5834 102 0,'0'0'0'0,"0"0"0"0,0 0 0 15,0 0 2-15,0 0-2 0,0 0 2 0,23 0-2 16,-23 0 1-16,0 0-1 0,17 0 1 0,10 3-1 15,-27-3 1-15,0 0-1 0,32 2 1 0,5-4-1 16,-37 2 0-16,0 0 0 0,40 0 1 0,10-3-1 0,-50 3 1 16,0 0-1-16,49-7 1 0,2-2-1 0,-51 9 1 15,0 0-1-15,62-9 2 0,3 3-2 0,-65 6 3 16,0 0-3-16,67-2 3 0,4 2-3 16,-71 0 7-16,0 0-7 0,69 0 8 0,7 5-8 0,-76-5 10 15,0 0-10-15,77 7 11 0,13 2-11 0,-90-9 25 16,0 0-25-16,96 8 25 0,-1-1-25 0,-95-7 35 0,0 0-35 15,104 5 36-15,13-1-36 0,-117-4 36 0,0 0-36 16,121 3 36-16,3-6-36 0,-124 3 36 16,0 0-36-16,130-4 36 0,6-1-36 0,-136 5 31 0,0 0-31 0,143-7 31 15,2 2-31-15,-145 5 25 0,0 0-25 0,146-9 26 16,-3 2-26-16,-143 7 22 0,0 0-22 0,149-3 23 16,4 6-23-16,-153-3 22 0,0 0-22 0,154 4 23 15,5-1-23-15,-159-3 20 0,0 0-20 0,162 6 20 16,0 2-20-16,-162-8 19 0,0 0-19 0,164 9 19 15,8 1-19-15,-172-10 18 0,0 0-18 0,180 5 18 16,1-1-18-16,-181-4 17 0,0 0-17 0,182 0 17 16,-2-9-17-16,-180 9 16 0,0 0-16 0,175-8 17 15,-4 1-17-15,-171 7 16 0,0 0-16 0,164-9 17 0,-2 6-17 16,-162 3 25-16,0 0-25 0,163-6 26 0,-1 3-26 16,-162 3 31-16,0 0-31 0,163-4 31 0,-1 4-31 15,-162 0 27-15,0 0-27 0,152 0 27 0,-6 0-27 16,-146 0 26-16,0 0-26 0,141-3 27 0,8 6-27 15,-149-3 23-15,0 0-23 0,144 0 23 0,-4-5-23 16,-140 5 25-16,0 0-25 0,123-3 25 0,-15-4-25 16,-108 7 16-16,0 0-16 0,100-9 16 0,-1-3-16 0,-99 12 17 15,0 0-17-15,94-17 17 0,-2 3-17 0,-92 14 9 16,0 0-9-16,86-12 10 0,-10-2-10 0,-76 14 8 0,0 0-8 16,67-19 9-16,-3 2-9 0,-64 17 5 15,0 0-5-15,51-16 6 0,-7 7-6 0,-44 9 5 0,0 0-5 16,35-8 5-16,-10 4-5 0,-25 4 6 0,0 0-6 15,16-3 7-15,-9 3-7 0,-7 0 8 0,0 0-8 16,0 0 9-16,0 0-9 0,0 0 9 0,0 0-9 16,-20 3 9-16,-17 6-9 0,37-9 9 0,0 0-9 15,-47 7 9-15,-1-7-9 0,-1 0-949 0</inkml:trace>
  <inkml:trace contextRef="#ctx0" brushRef="#br0" timeOffset="18796.41">1528 6040 135 0,'0'0'0'0,"36"-21"0"0,59-31 0 0,-95 52 7 0,0 0-7 15,109-69 8-15,-5-7-8 0,-104 76 15 0,0 0-15 16,103-80 15-16,1 9-15 0,-104 71 36 0,0 0-36 16,92-62 37-16,-11 8-37 0,-81 54 38 0,0 0-38 15,76-45 38-15,-9 9-38 0,-67 36 33 0,0 0-33 0,63-31 34 16,-8 3-34-16,-55 28 25 0,0 0-25 16,41-24 26-16,-10 10-26 0,-31 14 19 0,0 0-19 0,20-11 20 15,-13 10-20-15,2 1-305 0</inkml:trace>
  <inkml:trace contextRef="#ctx0" brushRef="#br0" timeOffset="19231.13">1013 6649 107 0,'0'0'0'16,"0"0"8"-16,0 0-8 0,3 21 8 0,3-9-8 16,-6-12 19-16,0 0-19 0,14 3 20 0,9-3-20 0,-23 0 17 15,0 0-17-15,32-10 17 0,17-8-17 0,-49 18 17 16,0 0-17-16,58-32 18 0,20-17-18 0,-78 49 19 15,0 0-19-15,93-60 19 0,17-13-19 0,-110 73 25 16,0 0-25-16,122-87 25 16,8-11-25-16,-130 98 28 0,0 0-28 0,141-106 28 0,8-3-28 0,-149 109 32 15,0 0-32-15,136-100 33 0,-20 18-33 0,-116 82 36 0,0 0-36 0,101-64 36 16,-11 12-36-16,-90 52 29 0,0 0-29 16,72-36 30-16,-9 15-30 0,-63 21 25 0,0 0-25 0,45-12 25 15,-19 16-25-15,-26-4 21 0,0 0-21 0,7 12 22 16,-12 2-22-16,5-14 15 0,0 0-15 0,-14 15 16 15,-9 1-16-15,23-16 11 0,0 0-11 0,-23 8 11 16,-4 5-11-16,27-13 8 0,0 0-8 0,-23 10 9 16,11-5-9-16,1 0-491 0</inkml:trace>
  <inkml:trace contextRef="#ctx0" brushRef="#br0" timeOffset="20087.91">1484 6097 147 0,'0'0'0'0,"-16"12"0"16,-33 19 0-16,49-31 7 0,0 0-7 0,-71 42 8 15,-10 3-8-15,81-45 22 0,0 0-22 0,-81 46 22 16,0-1-22-16,81-45 22 0,0 0-22 0,-78 45 23 16,2-5-23-16,76-40 47 0,0 0-47 0,-65 45 48 15,3-2-48-15,62-43 60 0,0 0-60 0,-49 42 60 0,17-11-60 16,32-31 63-16,0 0-63 0,-19 24 64 15,6-3-64-15,13-21 50 0,0 0-50 0,0 9 50 0,9-9-50 16,3-4-460-16</inkml:trace>
  <inkml:trace contextRef="#ctx0" brushRef="#br0" timeOffset="51571.46">3118 8253 292 0,'0'0'0'0,"0"0"0"0,0 0 0 16,0 0 3-16,0 0-3 0,23 12 3 0,-14-5-3 16,-9-7 10-16,0 0-10 0,9 9 10 0,1 3-10 15,-10-12 14-15,0 0-14 0,13 15 15 0,-1 4-15 16,-12-19 20-16,0 0-20 0,16 19 20 0,9-1-20 15,-25-18 15-15,0 0-15 0,28 15 16 0,13-3-16 16,-41-12 13-16,0 0-13 0,54 7 14 0,22-3-14 0,-76-4 17 16,0 0-17-16,87 0 18 0,8-4-18 15,-95 4 15-15,0 0-15 0,111-3 15 0,13-1-15 0,-124 4 15 16,0 0-15-16,136-1 16 0,-1 1-16 0,-135 0 32 0,0 0-32 16,149 1 33-16,13 6-33 0,-162-7 39 15,0 0-39-15,180 9 40 0,19 3-40 0,-199-12 48 0,0 0-48 16,212 7 49-16,14 2-49 0,-226-9 43 0,0 0-43 15,226 8 43-15,5-1-43 0,-231-7 44 0,0 0-44 16,226 6 45-16,-9-3-45 0,-217-3 40 0,0 0-40 0,207 0 40 16,-8-7-40-16,-199 7 30 0,0 0-30 0,187-9 31 15,-3-11-31-15,-184 20 23 0,0 0-23 16,167-21 23-16,-17 5-23 0,-150 16 18 0,0 0-18 0,143-12 18 16,-7 5-18-16,-136 7 20 0,0 0-20 0,117-3 21 15,-17 3-21-15,-100 0 21 0,0 0-21 0,92 2 22 16,5 3-22-16,-97-5 25 0,0 0-25 0,86 7 25 15,-22 3-25-15,-64-10 25 0,0 0-25 0,46 10 25 16,-14-1-25-16,-32-9 27 0,0 0-27 0,21 4 28 16,-11-3-28-16,-10-1 29 0,0 0-29 0,7-1 29 0,-7 1-29 15,0 0 28-15,0 0-28 0,2-13 28 0,-7 3-28 16,5 10 24-16,0 0-24 0,-9-12 24 0,-3-2-24 16,12 14 21-16,0 0-21 0,-7-12 22 0,-2 2-22 15,9 10 19-15,0 0-19 0,-4-9 20 0,-1 4-20 16,5 5 16-16,0 0-16 0,-23-12 16 0,-26-13-16 15,-1 3-1212-15</inkml:trace>
  <inkml:trace contextRef="#ctx0" brushRef="#br0" timeOffset="54466.05">2817 10838 382 0,'0'0'0'0,"0"0"0"0,0 0 0 0,0 0 11 0,0 0-11 16,0 0 12-16,0 0-12 0,0 0 39 0,0 0-39 16,21-8 39-16,-2 4-39 0,-19 4 51 0,0 0-51 15,21-8 52-15,4 1-52 0,-25 7 47 0,0 0-47 16,30-5 48-16,7-6-48 0,-37 11 32 0,0 0-32 15,41-5 32-15,8 0-32 0,-49 5 23 0,0 0-23 0,53-4 24 16,11-6-24-16,-64 10 20 0,0 0-20 0,72-10 20 16,9-2-20-16,-81 12 14 0,0 0-14 0,95-13 14 15,4 3-14-15,-99 10 13 0,0 0-13 0,104-9 14 16,6-8-14-16,-110 17 18 0,0 0-18 0,109-14 18 16,4 6-18-16,-113 8 20 0,0 0-20 0,125-4 20 0,11 4-20 15,-136 0 19-15,0 0-19 0,145 2 20 0,12 3-20 16,-157-5 19-16,0 0-19 0,164 9 19 0,11 3-19 15,-175-12 16-15,0 0-16 0,171 10 16 0,2-1-16 16,-173-9 17-16,0 0-17 0,176 8 18 0,-1-4-18 16,-175-4 19-16,0 0-19 0,163 0 19 0,-13-7-19 15,-150 7 18-15,0 0-18 0,139-3 19 0,6 1-19 0,-145 2 16 16,0 0-16-16,136-4 16 0,-6-4-16 16,-130 8 14-16,0 0-14 0,122-11 14 0,-7 10-14 0,-115 1 12 15,0 0-12-15,107-6 12 0,1 1-12 0,-108 5 11 16,0 0-11-16,104-2 11 0,-14 4-11 0,-90-2 8 15,0 0-8-15,81 5 9 0,-12 1-9 0,-69-6 8 16,0 0-8-16,58 0 8 0,-17 0-8 0,-41 0 8 16,0 0-8-16,32 0 8 0,-18 0-8 0,-14 0 11 15,0 0-11-15,0 0 11 0,0 0-11 0,0 0 9 0,0 0-9 16,0-7 9-16,-9 3-9 0,9 4 9 0,0 0-9 16,-9-2 9-16,-1 2-9 0,10 0 10 0,0 0-10 15,-13-5 10-15,1 2-10 0,12 3 11 0,0 0-11 16,-7-2 12-16,-2 2-12 0,9 0 12 0,0 0-12 15,-9 0 13-15,9 0-13 0,0 0 12 0,0 0-12 0,-23 2 12 16,-30 1-12-16,2 2-1056 0</inkml:trace>
  <inkml:trace contextRef="#ctx0" brushRef="#br0" timeOffset="79701.25">13359 6088 225 0,'0'0'0'0,"0"0"0"15,0 0 0-15,0 0 13 0,0 0-13 0,-32 16 14 16,24-11-14-16,8-5 34 0,0 0-34 0,-9 0 35 15,9 0-35-15,0 0 47 0,0 0-47 0,-9 3 47 0,9-3-47 16,0 0 50-16,0 0-50 0,-12 6 50 0,6-6-50 16,6 0 36-16,0 0-36 0,-9 0 36 0,9 0-36 15,0 0 31-15,0 0-31 0,-5 0 31 0,5 0-31 16,0 0 42-16,0 0-42 0,-14 0 43 0,14 0-43 16,0 0 48-16,0 0-48 0,-9 0 48 0,9 0-48 15,0 0 52-15,0 0-52 0,0 0 53 0,-7 0-53 16,7 0 48-16,0 0-48 0,0 0 48 0,0 0-48 15,0 0 38-15,0 0-38 0,13 6 38 0,4-2-38 0,-17-4 32 16,0 0-32-16,44 0 33 0,25 0-33 16,-69 0 26-16,0 0-26 0,81-4 26 0,6-2-26 0,-87 6 25 0,0 0-25 15,99-9 25-15,19 4-25 0,-118 5 24 16,0 0-24-16,130-7 24 0,-3 7-24 0,-127 0 19 16,0 0-19-16,126 0 20 0,-13 3-20 0,-113-3 16 0,0 0-16 15,106 9 16-15,-9 0-16 0,-97-9 15 0,0 0-15 16,90 10 16-16,-13 2-16 0,-77-12 11 0,0 0-11 0,59 9 12 15,-19-1-12-15,-40-8 9 0,0 0-9 0,28 4 9 16,-15-1-9-16,-13-3 8 0,0 0-8 0,0 0 8 16,-13-3-8-16,13 3 0 0,0 0 0 0,-31-4 1 15,-15 4-1-15,46 0-1 0,0 0 1 0,-57-5-1 16,1-2 1-16,56 7-9 0,0 0 9 0,-53-8-9 16,9-8 9-16,44 16-30 0,0 0 30 0,-37-17-30 15,8-2 30-15,29 19-30 0,0 0 30 0,-26-25-29 16,3 1 29-16,23 24-27 0,0 0 27 0,-18-24-26 15,8 8 26-15,10 16-19 0,0 0 19 0,-7-12-18 16,1 7 18-16,6 5-24 0,0 0 24 0,-3-9-23 0,3 9 23 16,0 0-22-16,0 0 22 0,-2-6-21 0,2 6 21 15,0 0-22-15,0 0 22 0,11-13-22 0,10 5 22 16,-21 8-19-16,0 0 19 0,28-7-18 0,9 7 18 16,-37 0-12-1,0 0 12-15,39 7-11 0,3 0 11 0,-42-7-9 16,0 0 9-16,44 17-8 0,2 4 8 15,-46-21-6-15,0 0 6 0,44 33-5 16,-8 10 5-16,-36-43-2 16,0 0 2-16,30 41-2 0,-14 3 2 15,-16-44-1-15,0 0 1 0,3 36 0 0,-12-3 0 16,9-33 0 0,0 0 0-16,-21 24 0 0,-19 0 0 15,40-24 3-15,0 0-3 0,-46 19 3 0,-4-5-3 16,50-14 5-1,0 0-5-15,-40 12 5 0,13-1-5 0,27-11 4 0,0 0-4 0,-14 1 4 0,14-1-4 0,0 0-728 0</inkml:trace>
  <inkml:trace contextRef="#ctx0" brushRef="#br0" timeOffset="80428.17">15675 5887 483 0,'0'0'0'0,"0"0"0"0,0-26 0 0,0 26 13 0,0 0-13 16,-2-19 13-16,-2 7-13 0,4 12 35 0,0 0-35 15,-2-5 35-15,2-4-35 0,0 9 36 0,0 0-36 16,0 0 37-16,0-7-37 0,0 7 28 0,0 0-28 0,0 0 29 16,-7 13-29-16,7-13 23 0,0 0-23 0,-7 27 23 15,0 15-23-15,7-42 27 0,0 0-27 0,-5 64 28 16,1 17-28-16,4-81 37 0,0 0-37 0,0 85 38 16,4-5-38 15,-4-80 46-16,0 0-46-15,11 62 46 0,10-7-46 0,-21-55 48 0,0 0-48 0,26 45 49 16,6-5-49-16,-32-40 56 0,0 0-56 0,37 24 56 0,12-22-56 0,-49-2 52 16,0 0-52-16,55-14 53 0,16-20-53 0,-71 34 44 0,0 0-44 15,69-42 44-15,-11-12-44 0,-58 54 42 16,0 0-42-16,47-71 42 0,-11-22-42 0,-36 93 51 16,0 0-51-16,21-97 51 0,-21 11-51 15,0 86 42 1,0 0-42-16,-18-77 43 0,-19 5-43 15,37 72 36 1,0 0-36-16,-47-57 36 0,-12 13-36 16,59 44 31-16,0 0-31 0,-51-29 31 0,11 22-31 15,40 7 14-15,0 0-14 0,-23 19 15 0,14 35-15 16,9-54 10 0,0 0-10-16,9 60 10 0,14 9-10 15,3 1-1315-15</inkml:trace>
  <inkml:trace contextRef="#ctx0" brushRef="#br0" timeOffset="80862.24">16183 6067 550 0,'0'0'0'0,"0"0"0"15,5-10 0-15,-5 10 62 0,0 0-62 0,9-9 63 16,-7 4-63-16,-2 5 78 0,0 0-78 0,3-12 78 15,4-7-78-15,-7 19 51 0,0 0-51 0,9-17 51 16,2 6-51-16,-11 11 41 0,0 0-41 0,12-5 42 16,2 2-42-16,-14 3 37 0,0 0-37 0,16 3 38 0,2 18-38 15,-18-21 34-15,0 0-34 0,14 33 35 0,-5 15-35 16,-9-48 36-16,0 0-36 0,7 56 37 0,-2-5-37 16,-5-51 38-16,0 0-38 0,7 45 38 0,0-8-38 15,-7-37 38-15,0 0-38 0,7 24 39 0,-2-8-39 16,-5-16 39-16,0 0-39 0,6 12 40 0,-6-12-40 15,0 0 37-15,0 0-37 0,17 0 37 0,5-12-37 16,-22 12 35-16,0 0-35 0,28-16 35 0,4-12-35 16,-32 28 39-16,0 0-39 0,35-29 40 0,4-11-40 0,-39 40 37 15,0 0-37-15,38-40 37 0,-2-1-37 16,-36 41 32-16,0 0-32 0,32-28 32 0,-13 13-32 0,-19 15 32 16,0 0-32-16,16 0 32 0,-6 6-32 0,-10-6 24 15,0 0-24-15,9 21 24 0,2 16-24 0,-11-37 20 0,0 0-20 16,9 36 21-16,-2 0-21 0,-7-36 13 0,0 0-13 15,9 37 13-15,6-1-13 0,-15-36 8 0,0 0-8 16,25 33 8-16,14-5-8 0,-39-28 5 0,0 0-5 16,48 25 5-16,6-2-5 0,-1 1-1464 0</inkml:trace>
  <inkml:trace contextRef="#ctx0" brushRef="#br0" timeOffset="81316.17">17046 5972 740 0,'0'0'0'15,"0"0"0"-15,0 0 0 0,0 0 73 0,0 0-73 16,0 0 74-16,14 16-74 0,-14-16 111 0,0 0-111 16,5 21 112-16,2 10-112 0,-7-31 37 0,0 0-37 0,14 36 38 15,-3 0-38-15,-11-36 23 0,0 0-23 16,12 40 23-16,2-4-23 0,-14-36 13 0,0 0-13 16,13 33 14-16,-4-8-14 0,-9-25 10 0,0 0-10 0,7 24 10 15,0-7-10-15,-7-17 12 0,0 0-12 0,-6 23 13 16,-6 1-13-16,0-2-918 0</inkml:trace>
  <inkml:trace contextRef="#ctx0" brushRef="#br0" timeOffset="81467.22">17192 5742 527 0,'0'0'0'0,"0"0"0"0,-7 0 0 15,7 0-5-15,0 0 5 0,0 0-4 0,16 14 4 16,0 0-329-16</inkml:trace>
  <inkml:trace contextRef="#ctx0" brushRef="#br0" timeOffset="81703.14">17489 5562 550 0,'0'0'0'0,"0"9"0"0,0 5 0 0,0-14-12 0,0 0 12 16,0 27-12-16,-9 13 12 0,9-40-6 0,0 0 6 16,-4 45-6-16,8 0 6 0,-4-45 10 0,0 0-10 0,3 48 11 15,4 8-11-15,-7-56 53 0,0 0-53 0,9 60 54 16,4 13-54-16,-13-73 64 0,0 0-64 0,8 69 64 16,3-1-64-1,-11-68 79-15,0 0-79 0,9 62 79 0,-2-10-79 0,-7-52 62 0,0 0-62 0,5 48 63 16,-10-11-63-16,5-37 44 0,0 0-44 0,-9 31 45 15,-9-7-45-15,1 2-797 0</inkml:trace>
  <inkml:trace contextRef="#ctx0" brushRef="#br0" timeOffset="82078.27">17242 6178 572 0,'0'0'0'0,"0"0"0"0,0-9 0 15,0 9 2-15,0 0-2 0,21-12 3 0,25-5-3 16,-46 17 17-16,0 0-17 0,58-19 17 0,4 2-17 16,-62 17 25-16,0 0-25 0,60-16 26 0,-6-3-26 0,-54 19 32 15,0 0-32-15,55-21 32 0,0-3-32 0,-55 24 36 16,0 0-36-16,58-28 37 0,4 8-37 0,-62 20 29 16,0 0-29-16,58-25 30 0,-10 8-30 0,-48 17 30 15,0 0-30-15,39-15 30 0,-20 6-30 0,-19 9 25 0,0 0-25 16,14-4 26-16,-7 1-26 0,-7 3 20 15,0 0-20-15,0 0 20 0,7-2-20 0,-7 2 16 0,0 0-16 16,0 0 16-16,-7 5-16 0,7-5 13 0,0 0-13 16,0 0 14-16,-9 0-14 0,9 0 10 15,0 0-10-15,0 0 10 0,0 0-10 0,0 0 8 0,0 0-8 0,0 0 8 16,0 0-8-16,0 0 6 0,0 0-6 16,9 7 6-16,-9-7-6 0,0 0 7 0,0 0-7 0,7 6 7 15,-7-6-7-15,0 0 5 0,0 0-5 0,7 6 5 16,-5 3-5-16,-2-9 4 0,0 0-4 0,-2 5 4 15,-12 2-4-15,-2 2-801 0</inkml:trace>
  <inkml:trace contextRef="#ctx0" brushRef="#br0" timeOffset="83750.42">15286 6851 135 0,'0'0'0'15,"0"0"0"-15,0 0 0 0,0 0 10 0,0 0-10 16,29-7 11-16,39-6-11 0,-68 13 33 0,0 0-33 0,96-14 34 15,13 0-34-15,-109 14 105 0,0 0-105 0,117-16 106 16,-5-1-106-16,-112 17 119 0,0 0-119 0,126-16 119 47,24 1-119-47,-150 15 69 0,0 0-69 0,173-19 69 16,24-2-69-16,-197 21 65 0,0 0-65 0,214-26 65 0,15 0-65 0,-229 26 63 0,0 0-63 15,244-33 64-15,5-5-64 0,-249 38 51 16,0 0-51-16,254-38 51 0,-7 3-51 0,-247 35 46 0,0 0-46 0,229-31 46 0,-26 7-46 15,-203 24 37-15,0 0-37 0,182-17 37 0,-20 13-37 0,-162 4 21 16,0 0-21-16,120 5 22 0,-51 15-22 0,-69-20 5 16,0 0-5-16,43 12 6 0,-26-16-6 15,-3 4-982-15</inkml:trace>
  <inkml:trace contextRef="#ctx0" brushRef="#br0" timeOffset="99572.64">15352 7190 247 0,'0'0'0'0,"0"0"0"0,0 0 0 0,0 0 6 0,0 0-6 16,0 0 7-16,23-3-7 0,-23 3 31 15,0 0-31-15,17-5 32 0,6 1-32 0,-23 4 52 0,0 0-52 16,25-8 53-16,10 1-53 0,-35 7 50 0,0 0-50 16,44-9 50-16,16-3-50 0,-60 12 37 0,0 0-37 15,71-10 37-15,10-1-37 0,-81 11 34 0,0 0-34 16,90-12 34-16,28-2-34 16,-118 14 32-16,0 0-32 0,136-14 33 0,21 2-33 0,-157 12 32 0,0 0-32 15,191-10 32-15,31 0-32 0,-222 10 32 0,0 0-32 16,247-16 32-16,11-8-32 0,-258 24 32 0,0 0-32 0,257-31 32 15,-6-2-32-15,-251 33 26 0,0 0-26 0,242-37 27 16,-11-4-27-16,-231 41 30 0,0 0-30 0,222-36 31 16,-10 8-31-16,-212 28 37 0,0 0-37 0,185-23 37 15,-26 6-37-15,-159 17 42 0,0 0-42 0,147-12 42 0,-10 7-42 16,-137 5 42-16,0 0-42 0,120-4 42 16,-24 1-42-16,-96 3 38 0,0 0-38 0,72-7 38 0,-23 5-38 15,-49 2 39-15,0 0-39 0,36 0 39 0,-19 0-39 16,-17 0 36-16,0 0-36 0,11 0 36 0,-11 0-36 15,0 0 40-15,0 0-40 0,0 0 41 0,-21-3-41 16,21 3 40-16,0 0-40 0,-16-4 41 0,2 1-41 16,14 3 53-16,0 0-53 0,-9-2 54 0,0 2-54 15,9 0 55-15,0 0-55 0,0 0 56 0,-9 0-56 16,9 0 53-16,0 0-53 0,0 0 53 0,2-9-53 0,-2 9 41 16,0 0-41-16,4-7 41 0,-3-1-41 0,-1 8 28 15,0 0-28-15,-1-9 29 0,-8 7-29 0,9 2 14 16,0 0-14-16,-23-12 15 0,-25-17-15 0,1-4-1563 15</inkml:trace>
  <inkml:trace contextRef="#ctx0" brushRef="#br0" timeOffset="102074.06">17628 8516 729 0,'0'0'0'0,"0"0"0"0,0 0 0 0,0 0 18 0,0 0-18 0,16-24 19 15,-16 24-19-15,0 0 64 0,0 0-64 0,0 0 65 16,0 0-65-16,0 0 54 0,0 0-54 16,0 0 54-16,0 0-54 0,0 0 45 0,0 0-45 15,2 9 45-15,-2 13-45 0,0-22 30 0,0 0-30 0,0 38 30 16,0 11-30-16,0-49 24 0,0 0-24 0,-2 51 24 16,0 1-24-16,2-52 21 0,0 0-21 0,-7 49 21 15,0-1-21-15,7-48 16 0,0 0-16 0,-9 42 17 16,-5-6-17-16,14-36 14 0,0 0-14 0,-16 31 14 15,-1-10-14-15,-1 3-918 0</inkml:trace>
  <inkml:trace contextRef="#ctx0" brushRef="#br0" timeOffset="102339.81">17092 8625 819 0,'-4'-19'0'0,"4"19"6"0,0 0-6 0,0-24 6 0,5 7-6 16,-5 17 15-16,0 0-15 0,16-19 15 0,18-11-15 0,-34 30 13 15,0 0-13-15,42-33 13 0,9-3-13 0,-51 36 6 16,0 0-6-16,64-36 7 0,12-1-7 0,-76 37 5 16,0 0-5-16,83-33 6 0,-4 11-6 0,-79 22 6 15,0 0-6-15,72-16 7 0,-12 8-7 16,-60 8 7-16,0 0-7 0,53-2 7 0,-8 7-7 16,-45-5 14-1,0 0-14-15,37 16 14 0,-11 8-14 16,-26-24 22-16,0 0-22 0,7 33 22 0,-26 15-22 15,-1-5-698-15</inkml:trace>
  <inkml:trace contextRef="#ctx0" brushRef="#br0" timeOffset="102824.04">17192 9158 729 0,'0'0'0'0,"0"0"0"16,-7 16 0-16,7-16 9 0,0 0-9 0,-3 12 10 15,-4 0-10-15,7-12 22 0,0 0-22 0,0 5 22 16,0-5-22-16,0 0 27 0,0 0-27 0,15 7 28 15,8-10-28-15,-23 3 24 0,0 0-24 0,37-13 24 0,25-7-24 16,-62 20 20-16,0 0-20 0,69-33 21 0,12-7-21 16,-81 40 26-16,0 0-26 0,83-45 26 0,-9-3-26 15,-74 48 37-15,0 0-37 0,73-49 37 0,3 1-37 16,-76 48 36-16,0 0-36 0,68-51 37 0,-18 3-37 16,-50 48 35-16,0 0-35 0,39-38 36 0,-15 14-36 15,-24 24 28-15,0 0-28 0,14-19 29 0,-5 10-29 16,-9 9 24-16,0 0-24 0,0 0 24 0,6 0-24 15,-6 0 19-15,0 0-19 0,0 17 19 0,-2 30-19 16,2-47 15-16,0 0-15 0,-4 52 16 0,-5 2-16 0,9-54 13 16,0 0-13-16,-8 48 13 0,4 1-13 0,4-49 10 15,0 0-10-15,-2 48 10 0,2 4-10 0,0-52 9 16,0 0-9-16,6 41 9 0,2-13-9 0,-8-28 7 0,0 0-7 16,11 16 7-16,7-13-7 0,-18-3 7 0,0 0-7 15,24-12 7-15,13-19-7 0,-37 31 11 0,0 0-11 16,41-45 12-16,0-7-12 0,-41 52 15 0,0 0-15 15,49-52 15-15,2 0-15 0,-51 52 16 16,0 0-16-16,53-50 16 0,-12 3-16 0,-41 47 21 0,0 0-21 0,33-34 21 16,-12 15-21-16,-21 19 20 0,0 0-20 0,13-13 20 15,-3 5-20-15,-10 8 17 0,0 0-17 0,18 5 17 16,3 11-17-16,-21-16 16 0,0 0-16 0,28 24 17 16,-1 4-17-16,-27-28 14 0,0 0-14 0,28 32 14 15,2-4-14-15,-30-28 12 0,0 0-12 0,34 26 13 16,6 2-13-16,-40-28 9 0,0 0-9 0,43 20 10 15,4-9-10-15,-3 1-1274 0</inkml:trace>
  <inkml:trace contextRef="#ctx0" brushRef="#br0" timeOffset="103307.34">18994 8087 740 0,'0'0'0'0,"0"0"0"0,0 17 0 16,0-17 50-16,0 0-50 0,0 31 50 0,-2 28-50 16,2-59 86-16,0 0-86 0,-3 76 87 15,-1 13-87-15,4-89 41 0,0 0-41 0,0 81 41 0,4-5-41 16,-4-76 24-16,0 0-24 0,5 78 24 0,0 5-24 16,-5-83 14-16,0 0-14 0,9 74 15 0,3-15-15 15,-12-59 9-15,0 0-9 0,11 50 10 0,-7-3-10 16,-1-2-834-16</inkml:trace>
  <inkml:trace contextRef="#ctx0" brushRef="#br0" timeOffset="105290.23">18433 8874 987 0,'0'0'0'0,"0"0"0"0,9-1 0 0,-9 1 22 0,0 0-22 15,14-6 23-15,0-2-23 0,-14 8 52 0,0 0-52 16,32-12 53-16,24-4-53 0,-56 16 9 0,0 0-9 15,74-21 10-15,16-3-10 0,-90 24 12 0,0 0-12 16,99-28 13-16,-7-1-13 0,-92 29 16 0,0 0-16 0,90-28 17 16,3-5-17-1,-93 33 16-15,0 0-16 0,87-31 17 0,-24 4-17 16,-63 27 15-16,0 0-15 0,52-21 16 0,-21 9-16 16,-31 12 18-1,0 0-18-15,21-12 18 0,-6 5-18 16,-15 7 17-16,0 0-17 0,8-6 17 15,-8 6-17-15,0 0 17 0,0 0-17 0,7 0 17 16,-7 0-17-16,0 0 13 0,0 0-13 0,-7 13 13 0,-3 6-13 0,10-19 11 16,0 0-11-16,-11 29 12 0,4 4-12 15,7-33 10-15,0 0-10 0,-9 31 10 0,9-2-10 16,0-29 8 0,0 0-8-16,0 25 8 0,9-5-8 15,-9-20 8-15,0 0-8 0,16 16 8 0,9-6-8 16,-25-10 9-16,0 0-9 15,28 0 9-15,11-13-9 16,-39 13 10-16,0 0-10 16,39-23 11-16,-1-8-11 15,-38 31 10-15,0 0-10 16,32-36 11-16,-9-8-11 16,-23 44 10-1,0 0-10-15,14-38 10 0,-8 11-10 16,-6 27 9-1,0 0-9-15,-2-25 10 16,-12 1-10-16,14 24 9 16,0 0-9-16,-18-21 9 15,-10 6-9 1,28 15 10-16,0 0-10 16,-30-4 11-16,-7 13-11 15,37-9 10-15,0 0-10 0,-34 19 10 16,1 5-10-16,33-24 10 15,0 0-10-15,-32 33 10 0,5 12-10 16,27-45 5 0,0 0-5-16,-17 52 6 0,6 5-6 0,11-57 3 15,0 0-3-15,0 55 3 0,14-6-3 0,-14-49 1 16,0 0-1-16,23 40 1 0,9-7-1 16,-32-33 0-1,0 0 0-15,42 19 0 0,11-14 0 16,-53-5 0-16,0 0 0 15,67-4 0-15,6-4 0 16,-73 8-1-16,0 0 1 0,76-21 0 16,-4-14 0-16,-72 35 0 0,0 0 0 0,74-48 0 0,4-18 0 15,-78 66 0-15,0 0 0 0,72-67 0 0,-7 4 0 0,-65 63 0 0,0 0 0 0,48-48 0 0,-21 17 0 0,-27 31 1 0,0 0-1 0,5-26 1 0,-16 0-1 0,11 26 2 0,0 0-2 0,-26-17 2 0,-20 17-2 0,46 0 3 0,0 0-3 0,-49 12 4 0,-3 12-4 0,52-24 4 0,0 0-4 0,-49 29 4 16,8 9-4-16,41-38 1 0,0 0-1 0,-35 42 2 0,12 6-2 0,23-48 0 0,0 0 0 0,-14 49 1 0,9-8-1 16,5-41 0-16,0 0 0 0,1 35 0 0,8-14 0 0,-9-21 0 0,0 0 0 0,21 8 0 0,16-9 0 0,-37 1 0 0,0 0 0 0,45-16 0 0,8-17 0 0,-53 33 0 0,0 0 0 0,51-40 0 0,-4-8 0 0,-47 48 0 15,0 0 0-15,39-49 0 0,-12 10 0 0,-27 39 0 0,0 0 0 0,17-33 0 0,-10 10 0 0,-7 23-1 0,0 0 1 0,-1-14-1 0,-5 2 1 0,6 12-1 0,0 0 1 0,-12-7-1 0,-14 11 1 0,26-4-1 0,0 0 1 0,-23 12-1 0,8 12 1 0,15-24-1 16,0 0 1-16,-12 42 0 0,3 18 0 0,9-60 0 0,0 0 0 0,-5 75 0 0,1 15 0 0,4-90-2 15,0 0 2-15,0 100-1 0,4 6 1 0,-4-106-4 0,0 0 4 0,4 112-4 0,1-6 4 0,-5-106-7 0,0 0 7 0,0 109-6 16,-9-9 6-16,9-100-8 0,0 0 8 0,-12 99-7 0,-4-8 7 0,16-91-7 0,0 0 7 16,-18 82-7-16,-7-15 7 0,25-67-5 0,0 0 5 0,-24 50-4 15,-5-15 4-15,29-35-2 0,0 0 2 0,-30 21-2 16,-7-14 2-16,37-7 0 0,0 0 0 0,-38-7 0 16,0-14 0-16,38 21 0 0,0 0 0 0,-26-36 1 15,10-14-1-15,16 50 2 0,0 0-2 0,-2-70 3 16,16-23-3-16,-14 93 4 0,0 0-4 0,30-113 4 15,15-9-4-15,-45 122 5 0,0 0-5 0,54-130 6 16,13-5-6-16,-67 135 4 0,0 0-4 0,78-144 4 16,12-5-4-16,-90 149 4 0,0 0-4 0,90-143 4 15,-7 9-4-15,-83 134 2 0,0 0-2 0,81-126 3 0,-1 3-3 16,-80 123 2-16,0 0-2 0,65-97 2 0,-19 32-2 16,-46 65 2-16,0 0-2 0,35-49 2 0,-17 23-2 15,-18 26 1-15,0 0-1 0,9-12 1 0,-9 12-1 16,0 0 0-16,0 0 0 0,-6 12 1 0,-11 24-1 15,17-36 0-15,0 0 0 0,-25 52 0 0,0 23 0 16,25-75-1-16,0 0 1 0,-17 85 0 0,11-6 0 16,6-79-2-16,0 0 2 0,0 73-2 0,4-11 2 0,-4-62-5 15,0 0 5-15,12 61-4 0,6-1 4 0,-18-60-6 16,0 0 6-16,21 56-6 0,-3-4 6 16,-18-52-7-1,0 0 7-15,10 36-7 0,-3-12 7 0,-7-24-4 16,0 0 4-16,6 12-3 0,-6 2 3 0,0-14-2 15,0 0 2-15,0 12-1 0,-8 0 1 16,8-12-1-16,0 0 1 16,-8 14 0-16,-8 7 0 0,16-21 0 15,0 0 0-15,-18 21 0 0,0-1 0 16,18-20 0-16,0 0 0 0,-12 21 0 0,7-2 0 16,5-19 0-16,0 0 0 0,0 18 0 15,5 1 0-15,-5-19 0 0,0 0 0 0,12 15 0 16,10-1 0-16,-22-14 0 0,0 0 0 15,30 10 0-15,10-4 0 0,-40-6 0 16,0 0 0-16,44-2 0 16,4-10 0-16,-48 12 0 15,0 0 0-15,51-19 1 0,7-14-1 0,-58 33 1 0,0 0-1 0,60-47 1 0,11-10-1 0,-71 57 2 0,0 0-2 0,60-66 2 0,-12-10-2 0,-48 76 2 0,0 0-2 16,37-64 3-16,-16 28-3 0,-21 36 4 0,0 0-4 0,10-26 5 0,-6 7-5 0,-4 19 7 0,0 0-7 0,-4-12 7 0,-11 5-7 0,15 7 6 0,0 0-6 16,-23 3 6-16,-11 13-6 0,34-16 4 0,0 0-4 0,-37 31 5 0,-4 17-5 15,41-48 1-15,0 0-1 0,-38 54 1 0,4 7-1 16,34-61 0-16,0 0 0 0,-26 55 0 0,3-8 0 15,23-47-1-15,0 0 1 0,-14 36-1 0,7-8 1 16,7-28-3-16,0 0 3 0,0 20-3 0,7-4 3 16,-7-16-4-16,0 0 4 0,14 7-4 0,9-7 4 15,-23 0-5-15,0 0 5 0,31-12-5 0,12-9 5 0,-43 21-2 16,0 0 2-16,46-35-1 0,1-9 1 0,-47 44 0 16,0 0 0-16,43-58 0 0,-5-13 0 0,-38 71 0 0,0 0 0 15,32-65 1-15,-12 20-1 0,-20 45 3 16,0 0-3-16,12-37 4 0,-7 13-4 0,-5 24 6 15,0 0-6-15,4-19 6 0,-2 5-6 0,-2 14 10 0,0 0-10 16,0-10 11-16,0 10-11 0,0 0 11 0,0 0-11 16,-9 0 11-16,-4 12-11 0,13-12 11 0,0 0-11 15,-10 19 11-15,8 5-11 0,2-24 8 0,0 0-8 0,2 33 9 16,7 7-9-16,-9-40 5 16,0 0-5-16,16 38 6 0,3-3-6 0,-19-35 3 0,0 0-3 0,28 24 4 15,11-10-4-15,-39-14 2 0,0 0-2 0,46 0 2 16,16-14-2-16,-62 14 2 0,0 0-2 0,65-28 2 15,4-17-2-15,-69 45 3 0,0 0-3 0,65-48 4 16,-5-13-4-16,-60 61 5 0,0 0-5 0,58-81 5 16,1-20-5-16,-59 101 9 0,0 0-9 0,54-107 9 15,-10 12-9-15,-44 95 13 0,0 0-13 0,34-81 13 16,-16 15-13-16,-18 66 9 0,0 0-9 0,5-54 10 16,-12 14-10-16,7 40 6 0,0 0-6 0,-16-24 7 0,-7 12-7 15,23 12 5-15,0 0-5 0,-27 7 5 0,-1 12-5 16,28-19 3-16,0 0-3 0,-30 35 4 0,2 8-4 15,28-43 1-15,0 0-1 0,-23 55 1 0,5 16-1 16,18-71 0-16,0 0 0 0,-12 82 0 0,7 13 0 16,5-95-2-16,0 0 2 0,-2 93-2 0,2-15 2 0,0-78-5 15,0 0 5-15,2 83-5 0,-4 11 5 0,2-94-7 16,0 0 7-16,-9 88-7 0,-10-7 7 16,19-81-11-16,0 0 11 0,-28 68-10 0,-6-20 10 15,-3 2-1333-15</inkml:trace>
  <inkml:trace contextRef="#ctx0" brushRef="#br0" timeOffset="105600.97">21353 8680 1065 0,'0'0'0'15,"9"-10"0"-15,14-16 0 0,-23 26 15 0,0 0-15 16,34-34 16-16,6 1-16 0,-40 33 32 0,0 0-32 16,50-33 33-16,10 5-33 0,-60 28 37 0,0 0-37 0,60-29 37 15,-2 1-37-15,-58 28 15 0,0 0-15 0,62-28 16 16,10 4-16-16,-72 24 8 0,0 0-8 0,74-28 9 15,2 4-9-15,-76 24 5 0,0 0-5 0,64-17 5 16,-24 5-5-16,-40 12 3 0,0 0-3 0,28 0 4 16,-3 12-4-16,-25-12 6 0,0 0-6 0,11 26 6 15,-11 14-6-15,0-40 8 0,0 0-8 0,-9 43 8 16,-10-3-8-16,19-40 8 0,0 0-8 0,-20 41 9 0,1-4-9 16,19-37 15-16,0 0-15 0,-11 39 16 15,8-2-16-15,3-37 21 0,0 0-21 0,3 27 21 0,4-6-21 16,-7-21 28-16,0 0-28 0,16 5 28 0,9-6-28 15,-25 1 30-15,0 0-30 0,32-13 31 0,5-11-31 16,-37 24 29-16,0 0-29 0,37-27 29 0,-6 2-29 16,1-2-1135-16</inkml:trace>
  <inkml:trace contextRef="#ctx0" brushRef="#br0" timeOffset="105766.2">22374 8196 550 0,'0'0'0'0,"8"5"0"0,14 7 0 0,-22-12-1 0,0 0 1 16,26 12-1-16,2-3 1 0,-28-9-13 0,0 0 13 15,30 10-13-15,2 4 13 0,0 0-332 0</inkml:trace>
  <inkml:trace contextRef="#ctx0" brushRef="#br0" timeOffset="106291">22594 8205 684 0,'0'0'0'15,"0"0"0"-15,0 0 0 0,0 0-7 0,0 0 7 0,-9 13-6 16,-14 10 6-16,23-23-16 0,0 0 16 0,-30 36-16 16,-3 8 16-16,33-44 0 0,0 0 0 0,-37 50 0 15,7-2 0-15,30-48 13 0,0 0-13 0,-21 40 14 16,8 0-14-16,13-40 52 0,0 0-52 0,-3 36 53 16,4-1-53-16,-1-35 74 0,0 0-74 0,9 34 75 0,9 3-75 15,-18-37 68-15,0 0-68 0,21 29 69 0,4-10-69 16,-25-19 66-16,0 0-66 0,23 9 66 0,-4-6-66 15,-19-3 64-15,0 0-64 0,21-8 64 0,4-15-64 16,-25 23 52-16,0 0-52 0,23-28 53 0,-9-4-53 16,-14 32 40-16,0 0-40 0,9-39 41 0,-4 0-41 15,-5 39 31-15,0 0-31 0,6-45 31 0,2 1-31 16,-8 44 22-16,0 0-22 0,9-39 23 0,2 1-23 0,-11 38 17 16,0 0-17-16,12-35 18 0,4 7-18 0,-16 28 14 15,0 0-14-15,18-22 14 0,1 6-14 0,-19 16 12 16,0 0-12-16,28-12 12 0,15 0-12 0,-43 12 9 0,0 0-9 15,47-5 10-15,-1 10-10 0,-46-5 7 16,0 0-7-16,39 14 8 0,-7 10-8 0,-32-24 6 16,0 0-6-16,23 35 6 0,-9 4-6 0,-14-39 2 15,0 0-2-15,5 45 2 0,-8-5-2 0,3-40 0 0,0 0 0 16,-9 38 0-16,-4-3 0 0,13-35 0 0,0 0 0 16,-14 29 0-16,9-10 0 0,5-19-1 0,0 0 1 0,-2 14 0 15,2-3 0-15,0-11-1 0,0 0 1 0,0 0 0 16,6 8 0-16,-6-8-1 0,0 0 1 0,19-3 0 15,23-15 0-15,-42 18-1 0,0 0 1 0,60-22 0 16,14-7 0-16,-74 29-1 0,0 0 1 0,80-33-1 16,8 5 1-16,-88 28 0 0,0 0 0 0,88-24 0 15,-3 0 0-15,-85 24 2 0,0 0-2 0,85-28 2 16,-2 7-2-16,-83 21 5 0,0 0-5 0,70-12 5 16,-12 0-5-16,-58 12 2 0,0 0-2 0,55-12 3 0,-5-4-3 15,1 1-1260-15</inkml:trace>
  <inkml:trace contextRef="#ctx0" brushRef="#br0" timeOffset="112508.15">11977 11506 516 0,'0'0'0'0,"0"0"0"0,0 0 0 0,0 0 25 0,0 0-25 0,0 0 26 16,-5 20-26-16,5-20 62 0,0 0-62 15,0 8 63-15,0 6-63 0,0-14 75 0,0 0-75 16,-3 26 75-16,-3 14-75 0,6-40 72 0,0 0-72 16,-9 53 72-16,6 10-72 0,3-63 42 0,0 0-42 0,3 65 42 15,3-4-42-15,-6-61 34 0,0 0-34 0,17 55 34 16,12-10-34-16,-29-45 29 0,0 0-29 0,38 37 30 16,5-8-30-16,-43-29 24 0,0 0-24 0,49 23 24 0,9-6-24 15,-58-17 37-15,0 0-37 0,60 9 38 0,6-9-38 16,-66 0 36-16,0 0-36 0,72-2 36 0,7 0-36 15,-79 2 32-15,0 0-32 0,80-5 32 0,-17-4-32 16,-63 9 27-16,0 0-27 0,64-8 27 0,-6-3-27 16,-58 11 20-16,0 0-20 0,55-8 21 0,-6-3-21 15,-49 11 14-15,0 0-14 0,44-5 15 0,-6 0-15 16,-1 1-1125-16</inkml:trace>
  <inkml:trace contextRef="#ctx0" brushRef="#br0" timeOffset="112872.25">12794 11616 919 0,'0'0'0'0,"0"0"0"0,16 1 0 0,-16-1 24 0,0 0-24 15,21 11 25-15,11 6-25 0,-32-17 52 0,0 0-52 16,37 26 53-16,7 10-53 0,-44-36 25 0,0 0-25 0,38 49 25 16,-7 11-25-16,-31-60 27 0,0 0-27 0,30 64 28 15,-7-3-28-15,-23-61 29 0,0 0-29 0,18 57 29 16,0-2-29-16,-18-55 27 0,0 0-27 0,7 57 27 16,-9 9-27-1,2-66 27-15,0 0-27 0,-14 68 27 0,-13-8-27 16,27-60 26-16,0 0-26 0,-37 50 26 15,-12-3-26-15,49-47 22 16,0 0-22-16,-53 37 23 0,-2-5-23 16,0 1-1021-16</inkml:trace>
  <inkml:trace contextRef="#ctx0" brushRef="#br0" timeOffset="113713.6">14448 11714 751 0,'0'0'0'0,"0"0"0"0,0-15 0 15,0 15 22-15,0 0-22 0,0-16 22 0,-9 7-22 16,9 9 47-16,0 0-47 0,-12-8 48 0,-6 4-48 16,18 4 103-16,0 0-103 0,-28 7 104 0,-13 12-104 15,41-19 78-15,0 0-78 0,-49 38 79 0,-4 26-79 0,53-64 60 16,0 0-60-16,-51 73 60 0,7 5-60 0,44-78 55 15,0 0-55-15,-41 76 56 0,8-3-56 0,33-73 51 16,0 0-51-16,-27 71 51 0,15 0-51 16,12-71 48-16,0 0-48 0,-2 60 49 0,11-11-49 15,-9-49 38 1,0 0-38-16,19 31 39 0,13-12-39 16,-32-19 33-16,0 0-33 0,46 3 33 15,12-15-33-15,-58 12 26 16,0 0-26-16,65-29 27 0,4-25-27 15,-69 54 20-15,0 0-20 0,64-66 20 16,-11-8-20-16,-53 74 16 16,0 0-16-16,46-80 17 0,-13-6-17 0,-33 86 15 15,0 0-15-15,25-88 16 0,-11 3-16 16,-14 85 15 0,0 0-15-16,0-71 15 0,-9 21-15 15,9 50 15-15,0 0-15 16,-9-37 16-16,0 18-16 0,9 19 15 15,0 0-15-15,-8-8 16 0,-6 8-16 16,14 0 13-16,0 0-13 0,-16 20 14 16,0 27-14-16,16-47 10 0,0 0-10 15,-13 66 11-15,19 15-11 0,-6-81 7 16,0 0-7-16,16 88 7 0,7 1-7 16,-23-89 5-16,0 0-5 0,26 91 6 15,11 13-6-15,-37-104 4 16,0 0-4-16,42 97 4 0,15-17-4 15,-57-80 3-15,0 0-3 0,55 57 4 0,-6-31-4 16,0 0-1563-16</inkml:trace>
  <inkml:trace contextRef="#ctx0" brushRef="#br0" timeOffset="114640.12">15406 11513 628 0,'0'0'0'0,"0"0"0"0,-28-7 0 0,28 7 37 15,0 0-37-15,-26-5 37 0,-4 9-37 0,30-4 78 16,0 0-78-16,-36 12 79 0,-6 14-79 0,42-26 75 16,0 0-75-16,-46 40 75 0,-3 15-75 0,49-55 80 0,0 0-80 15,-41 74 80-15,9 18-80 0,32-92 50 0,0 0-50 16,-21 90 50-16,14-7-50 0,7-83 49 0,0 0-49 15,5 73 49-15,11-9-49 16,-16-64 45-16,0 0-45 0,27 62 45 0,11-5-45 0,-38-57 33 0,0 0-33 16,48 47 33-16,14-16-33 0,-62-31 26 0,0 0-26 15,69 12 27-15,3-24-27 0,-72 12 18 0,0 0-18 0,76-29 18 16,9-16-18-16,-2 0-1149 0</inkml:trace>
  <inkml:trace contextRef="#ctx0" brushRef="#br0" timeOffset="114975.64">15913 11513 1043 0,'0'0'0'0,"0"0"0"0,-6 0 0 15,6 0 36-15,0 0-36 0,-12 4 37 0,-2 5-37 16,14-9 46-16,0 0-46 0,-26 17 46 0,-15 17-46 16,41-34 72-16,0 0-72 0,-51 44 72 0,-6 16-72 15,57-60 49-15,0 0-49 0,-60 73 49 0,0 12-49 16,60-85 37-16,0 0-37 0,-49 81 37 0,14-10-37 15,35-71 35-15,0 0-35 0,-23 62 35 0,14-8-35 16,9-54 33-16,0 0-33 0,3 52 34 94,20 3-34-94,-23-55 32 0,0 0-32 0,41 49 33 0,15-11-33 15,-56-38 29-15,0 0-29 0,71 28 30 0,10-22-30 0,-81-6 22 0,0 0-22 0,85-5 23 0,15-21-23 0,-100 26 2 16,0 0-2-16,101-40 3 0,5-13-3 0,0 1-1317 0</inkml:trace>
  <inkml:trace contextRef="#ctx0" brushRef="#br0" timeOffset="115526.91">16463 11652 998 0,'0'0'0'16,"-7"7"0"-16,-5 10 0 0,12-17 16 0,0 0-16 0,-12 26 17 15,-3 7-17-15,15-33 35 0,0 0-35 0,-7 36 36 16,6 1-36-16,1-37 45 0,0 0-45 0,0 36 46 15,5-12-46-15,-5-24 44 0,0 0-44 0,5 17 44 16,8-3-44-16,-13-14 41 0,0 0-41 0,17 7 41 16,15-8-41-16,-32 1 29 0,0 0-29 0,34-16 30 0,1-17-30 15,-35 33 22-15,0 0-22 0,35-47 23 0,-8-6-23 16,-27 53 13-16,0 0-13 0,23-56 14 16,-15 3-14-16,-8 53 4 0,0 0-4 0,0-45 5 0,-12 5-5 15,12 40 1-15,0 0-1 0,-23-28 1 0,-18 14-1 16,41 14 0-16,0 0 0 0,-45 0 0 0,-10 18 0 15,55-18 0-15,0 0 0 0,-57 34 0 0,6 16 0 16,51-50-1-16,0 0 1 0,-46 73-1 0,13 22 1 16,33-95-1-16,0 0 1 0,-20 94-1 0,15-9 1 15,5-85-1-15,0 0 1 0,4 76 0 0,15-5 0 0,-19-71 0 16,0 0 0-16,27 64 0 0,15-12 0 0,-42-52 1 16,0 0-1-16,56 38 2 0,17-16-2 0,-73-22 6 15,0 0-6-15,74 0 7 0,2-24-7 0,-76 24 13 0,0 0-13 16,63-43 13-16,-5-16-13 0,-58 59 17 0,0 0-17 15,52-68 18-15,-3-4-18 0,-49 72 16 16,0 0-16-16,46-83 17 0,-7-13-17 16,-39 96 14-16,0 0-14 0,26-84 15 0,-12 20-15 0,-14 64 11 15,0 0-11-15,0-45 11 0,-8 19-11 0,8 26 8 0,0 0-8 16,-22-11 8-16,-4 15-8 0,26-4 7 0,0 0-7 0,-28 22 8 16,-1 23-8-16,29-45 5 0,0 0-5 15,-26 64 5-15,7 23-5 0,19-87 7 0,0 0-7 0,-11 97 8 16,2 7-8-16,9-104 11 0,0 0-11 0,0 109 11 15,11 10-11-15,-11-119 11 0,0 0-11 0,17 114 11 16,12 2-11-16,-29-116 11 0,0 0-11 0,31 111 11 16,5 5-11-16,-36-116 13 0,0 0-13 0,37 112 14 15,-2-1-14-15,-35-111 9 0,0 0-9 0,32 104 10 16,-4-14-10-16,-28-90 7 0,0 0-7 0,21 69 8 16,-10-33-8-16,1 1-1323 0</inkml:trace>
  <inkml:trace contextRef="#ctx0" brushRef="#br0" timeOffset="115856.91">16820 11626 830 0,'0'0'0'0,"14"-12"0"0,19-12 0 0,-33 24 12 0,0 0-12 15,52-30 13-15,16 11-13 0,-68 19 17 0,0 0-17 16,73-9 17-16,-4 15-17 0,-69-6 23 0,0 0-23 16,76 15 23-16,6 9-23 0,-82-24 24 0,0 0-24 15,80 33 25-15,-15 16-25 0,-65-49 31 0,0 0-31 16,51 59 31-16,-21 10-31 0,-30-69 42 0,0 0-42 16,16 69 42-16,-16-8-42 0,0-61 33 0,0 0-33 0,-17 48 34 15,-15-12-34-15,32-36 25 0,0 0-25 0,-46 30 25 16,-3-8-25-16,49-22 24 0,0 0-24 0,-48 21 24 15,2-9-24-15,46-12 11 0,0 0-11 0,-34 7 11 16,17-5-11-16,17-2 5 0,0 0-5 0,2-14 6 16,19-26-6-16,2 0-936 0</inkml:trace>
  <inkml:trace contextRef="#ctx0" brushRef="#br0" timeOffset="116111.23">17868 11001 740 0,'0'0'0'0,"2"23"0"0,5 22 0 0,-7-45 3 15,0 0-3-15,2 65 4 0,-4 27-4 16,2-92 11-16,0 0-11 0,-9 109 11 0,-5 9-11 0,14-118 13 16,0 0-13-16,-16 128 14 0,6 10-14 0,10-138 24 15,0 0-24-15,-6 132 24 0,8-21-24 0,-2-111 36 0,0 0-36 16,12 100 36-16,6-8-36 0,-18-92 39 0,0 0-39 15,19 83 40-15,-1-14-40 0,-18-69 35 0,0 0-35 16,9 48 35-16,-9-22-35 0,0-26 28 0,0 0-28 16,-9 21 29-16,-19-5-29 0,1 1-782 0</inkml:trace>
  <inkml:trace contextRef="#ctx0" brushRef="#br0" timeOffset="117626.32">17376 11865 449 0,'0'0'0'0,"19"-5"0"16,34-8 0-16,-53 13 29 0,0 0-29 0,69-15 30 15,10-8-30-15,-79 23 57 0,0 0-57 0,90-22 58 0,20-2-58 16,-110 24 76-16,0 0-76 0,104-26 76 0,-4 3-76 16,-100 23 53-16,0 0-53 0,98-22 54 0,-5-4-54 15,-93 26 46-15,0 0-46 0,88-25 47 0,-12 6-47 16,-76 19 37-16,0 0-37 0,57-13 37 0,-24 6-37 15,-33 7 25-15,0 0-25 0,20-6 26 0,-12 3-26 16,-8 3 24-16,0 0-24 0,0 0 25 0,-21 9-25 16,21-9 19-16,0 0-19 0,-35 14 19 0,-20 13-19 0,55-27 17 15,0 0-17-15,-62 40 18 0,1 15-18 0,61-55 17 16,0 0-17-16,-55 70 17 0,9 2-17 0,46-72 14 16,0 0-14-16,-33 68 15 0,8-11-15 0,25-57 18 0,0 0-18 15,-16 47 19-15,7-11-19 0,9-36 18 0,0 0-18 16,2 28 18-16,12-1-18 0,-14-27 20 15,0 0-20-15,19 16 20 0,11-16-20 0,-30 0 19 0,0 0-19 16,38-16 20-16,6-10-20 0,-44 26 18 0,0 0-18 16,51-31 19-16,7-10-19 0,-58 41 19 0,0 0-19 0,58-54 20 15,-7-17-20-15,-51 71 21 0,0 0-21 16,46-74 21-16,-7 3-21 0,-39 71 19 0,0 0-19 0,32-61 20 16,-14 21-20-16,-18 40 21 0,0 0-21 0,14-27 21 15,-9 15-21-15,-5 12 17 0,0 0-17 0,5-7 18 16,-5 7-18-16,0 0 15 0,0 0-15 0,4 10 15 15,-4 21-15-15,0-31 13 0,0 0-13 0,3 47 13 16,-3 15-13-16,0-62 11 0,0 0-11 0,2 66 11 16,0-2-11-16,-2-64 9 0,0 0-9 0,5 54 9 15,-1-18-9-15,-4-36 11 0,0 0-11 0,7 28 12 16,0-11-12-16,-7-17 14 0,0 0-14 0,9 10 15 0,5-4-15 16,-14-6 15-16,0 0-15 0,24-4 16 0,17-10-16 15,-41 14 18-15,0 0-18 0,48-24 18 0,-2-9-18 16,-46 33 18-16,0 0-18 0,42-38 18 0,0 0-18 15,-42 38 17-15,0 0-17 0,37-35 18 0,-15 13-18 16,-22 22 15-16,0 0-15 0,15-14 15 0,-8 9-15 16,-7 5 11-16,0 0-11 0,0 0 11 0,15 8-11 15,-15-8 8-15,0 0-8 0,5 16 9 0,0 8-9 16,-5-24 7-16,0 0-7 0,4 25 7 0,-3-6-7 0,-1-19 6 16,0 0-6-16,2 19 7 0,4 0-7 0,-6-19 5 15,0 0-5-15,8 15 6 0,6-1-6 0,-14-14 4 16,0 0-4-16,22 10 5 0,6-4-5 0,-28-6 3 15,0 0-3-15,35 0 4 0,6-9-4 0,-41 9 3 0,0 0-3 16,46-16 3-16,-4-1-3 0,-42 17 2 0,0 0-2 16,49-22 3-16,4-8-3 0,-53 30 2 0,0 0-2 15,50-29 3-15,-8 3-3 0,-42 26 2 0,0 0-2 16,35-18 2-16,-3 6-2 0,-32 12 2 0,0 0-2 0,28-7 2 16,-5 6-2-16,-23 1 2 0,0 0-2 0,22 3 2 15,-5 8-2-15,-17-11 2 0,0 0-2 0,18 13 2 16,-2 10-2-16,-16-23 2 0,0 0-2 0,16 22 2 15,-6-3-2-15,-10-19 1 0,0 0-1 0,9 19 1 16,3-1-1-16,-12-18 0 0,0 0 0 0,23 14 1 16,13 1-1-16,-36-15 0 0,0 0 0 0,42 12 0 15,6-12 0-15,-48 0 0 0,0 0 0 0,54-10 0 16,10-4 0-16,-64 14 0 0,0 0 0 0,69-24 0 16,8-4 0-16,-77 28 0 0,0 0 0 0,76-36 1 0,-7-6-1 15,-69 42 0-15,0 0 0 0,62-48 0 0,-4-1 0 16,-58 49 0-16,0 0 0 0,53-46 0 0,-7 6 0 15,-46 40-1-15,0 0 1 0,32-33-1 0,-16 7 1 16,-16 26-9-16,0 0 9 0,7-26-9 0,-13 2 9 16,6 24-20-16,0 0 20 0,-16-17-19 0,-8 13 19 0,24 4-29 15,0 0 29-15,-27 7-29 0,-5 9 29 0,32-16-41 16,0 0 41-16,-37 22-41 0,2 7 41 0,35-29-52 16,0 0 52-16,-35 35-51 0,8 5 51 0,27-40-45 15,0 0 45-15,-17 45-44 0,6 5 44 0,11-50-29 16,0 0 29-16,0 47-28 0,9-13 28 0,-9-34-19 15,0 0 19-15,18 33-19 0,17-7 19 0,-35-26-13 0,0 0 13 16,46 16-13-16,12-14 13 0,-58-2-8 0,0 0 8 16,69-7-7-16,8-11 7 0,-77 18-5 15,0 0 5-15,82-19-4 0,-6-8 4 0,-76 27-3 0,0 0 3 0,75-28-2 16,0-2 2-16,-75 30-2 0,0 0 2 0,70-24-1 16,-8 0 1-16,-62 24-2 0,0 0 2 15,49-16-2-15,-19 8 2 0,-30 8-2 0,0 0 2 0,21-4-1 16,-8 8 1-16,-13-4-2 0,0 0 2 0,9 8-2 15,-2 17 2-15,-7-25-4 0,0 0 4 0,1 29-4 16,-6 6 4-16,5-35-7 0,0 0 7 0,-5 24-6 16,5-5 6-16,0-19-6 0,0 0 6 0,3 14-6 15,3-6 6-15,-6-8-6 0,0 0 6 0,12 4-5 16,16-8 5-16,-28 4-5 0,0 0 5 0,36-12-4 16,2-15 4-16,-38 27-1 0,0 0 1 0,39-35 0 0,2-12 0 15,-41 47 0-15,0 0 0 0,37-50 1 0,-2 2-1 16,-35 48 2-16,0 0-2 0,34-49 3 0,-3 4-3 15,-31 45 7-15,0 0-7 0,20-43 7 0,-18-2-7 16,-2 45 12-16,0 0-12 0,-14-33 12 0,-15 14-12 16,29 19 16-16,0 0-16 0,-35-5 16 0,-6 15-16 15,41-10 14-15,0 0-14 0,-45 23 15 0,0 11-15 0,45-34 8 16,0 0-8-16,-47 42 9 0,-1 5-9 16,48-47 5-16,0 0-5 0,-40 55 5 0,10 6-5 15,30-61 4-15,0 0-4 0,-16 65 4 0,14 5-4 0,2-70 5 16,0 0-5-16,9 62 5 0,12-8-5 0,-21-54 5 15,0 0-5-15,26 45 6 0,11-9-6 0,-37-36 6 16,0 0-6-16,43 28 6 0,4-6-6 0,-47-22 8 0,0 0-8 16,57 17 8-16,17-5-8 0,-74-12 8 0,0 0-8 15,72 4 8-15,-17-14-8 0,-4-1-1227 0</inkml:trace>
  <inkml:trace contextRef="#ctx0" brushRef="#br0" timeOffset="137036.98">6526 11652 606 0,'0'0'0'0,"0"0"0"0,0 0 0 0,0 0 3 0,0 0-3 16,0 0 3-16,0 0-3 0,0 0 19 0,0 0-19 16,0 0 19-16,0 0-19 0,0 0 38 0,0 0-38 15,21 10 39-15,-17 16-39 0,-4-26 60 0,0 0-60 16,0 52 60-16,-4 40-60 0,4-92 36 0,0 0-36 15,-5 121 36-15,-13 38-36 0,18-159 38 0,0 0-38 16,-17 194 38 47,-6 48-38-63,23-242 41 0,0 0-41 0,-18 265 42 0,9 0-42 0,9-265 61 15,0 0-61-15,9 249 61 0,10-21-61 0,-19-228 60 0,0 0-60 0,36 208 60 16,8-23-60-16,-44-185 51 0,0 0-51 0,46 147 52 0,-2-39-52 0,-44-108 40 0,0 0-40 0,37 88 41 0,-5-7-41 15,-32-81 30-15,0 0-30 0,26 70 31 0,1-15-31 16,-27-55 30 0,0 0-30-16,23 36 30 0,-9-18-30 0,-14-18 27 15,0 0-27-15,17-6 28 0,3-20-28 0,-20 26 21 16,0 0-21-16,14-41 21 0,-11-13-21 0,-3 1-1232 16</inkml:trace>
  <inkml:trace contextRef="#ctx0" brushRef="#br0" timeOffset="137369.21">6196 14033 1020 0,'0'0'0'0,"0"0"0"0,9-9 0 0,-9 9 6 0,0 0-6 16,7-6 6-16,-2-3-6 0,-5 9 20 0,0 0-20 16,2-12 20-16,-2 0-20 0,0 12 22 0,0 0-22 15,4-12 23-15,-1 5-23 0,-3 7 19 0,0 0-19 16,0 0 19-16,0 0-19 0,0 0 17 0,0 0-17 15,5 32 17-15,9 24-17 0,-14-56 19 0,0 0-19 16,22 76 19-16,1 17-19 0,-23-93 18 0,0 0-18 16,26 106 19-16,6 15-19 0,-32-121 18 0,0 0-18 15,37 109 18-15,7-27-18 0,-44-82 17 0,0 0-17 0,51 58 17 16,7-14-17-16,-58-44 23 0,0 0-23 16,67 24 24-16,2-19-24 0,-69-5 41 0,0 0-41 0,64-10 41 15,-6-18-41-15,-58 28 52 0,0 0-52 0,53-45 53 16,-7-23-53-16,-46 68 60 0,0 0-60 0,42-81 60 15,-3-14-60-15,-39 95 55 0,0 0-55 0,32-90 56 16,-15 24-56-16,-17 66 48 0,0 0-48 0,15-41 49 16,-7 20-49-16,-8 21 32 0,0 0-32 0,0 0 33 0,0 0-33 15,0 0-1411-15</inkml:trace>
  <inkml:trace contextRef="#ctx0" brushRef="#br0" timeOffset="150114.46">12180 12938 281 0,'0'0'0'0,"0"0"0"0,0 0 0 0,0 0 4 0,0 0-4 16,0 0 4-16,0 0-4 0,0 0 11 0,0 0-11 15,0 0 11-15,0 0-11 0,0 0 18 0,0 0-18 16,-17 1 18-16,4 6-18 0,13-7 20 0,0 0-20 16,-19 21 20-16,-13 17-20 0,32-38 15 0,0 0-15 15,-30 54 16-15,7 17-16 0,23-71 15 0,0 0-15 16,-14 79 16-16,0-6-16 0,14-73 21 0,0 0-21 16,-9 69 22-16,4 2-22 15,5-71 33-15,0 0-33 0,0 71 33 0,5-3-33 0,-5-68 40 0,0 0-40 0,9 62 41 16,5-3-41-16,-14-59 38 0,0 0-38 0,18 50 39 15,8-7-39-15,-26-43 33 0,0 0-33 0,32 35 34 16,5-2-34-16,-37-33 30 0,0 0-30 0,44 24 30 16,2-8-30-16,-46-16 27 0,0 0-27 0,53 6 27 0,9-4-27 15,-62-2 23-15,0 0-23 0,65-3 24 0,2-6-24 16,-67 9 16-16,0 0-16 0,64-12 17 16,-8-4-17-16,-56 16 13 0,0 0-13 0,57-17 14 0,3-2-14 15,-60 19 12-15,0 0-12 0,58-17 12 0,0 1-12 16,-58 16 12-16,0 0-12 0,51-12 13 0,2 3-13 15,-53 9 11-15,0 0-11 0,41-5 11 0,-9 3-11 16,-32 2 3-16,0 0-3 0,19 0 3 0,-7 0-3 0,-12 0 1 16,0 0-1-16,0 0 2 0,-23 21-2 0,-1 0-753 15</inkml:trace>
  <inkml:trace contextRef="#ctx0" brushRef="#br0" timeOffset="150446.07">12704 13310 572 0,'0'0'0'0,"0"0"0"0,20 8 0 0,-20-8 5 0,0 0-5 0,26 7 6 16,4 2-6-16,-30-9 7 0,0 0-7 0,41 12 7 15,10 9-7-15,-51-21 6 0,0 0-6 0,53 26 6 16,2 14-6-16,-55-40 3 0,0 0-3 0,49 50 4 16,-6 10-4-16,-43-60 3 0,0 0-3 0,37 61 4 15,-2-1-4-15,-35-60 10 0,0 0-10 0,26 54 10 16,-17-9-10-16,-9-45 17 0,0 0-17 0,-14 40 17 0,-18 5-17 31,32-45 20-31,0 0-20 0,-56 47 21 0,-25 1-21 0,81-48 18 0,0 0-18 16,-89 47 19-16,3-4-19 0,86-43 15 0,0 0-15 0,-90 24 16 0,0-20-16 15,0-1-530-15</inkml:trace>
  <inkml:trace contextRef="#ctx0" brushRef="#br0" timeOffset="151709.93">14909 13452 438 0,'0'0'0'0,"0"0"0"0,0 0 0 16,0 0 1-16,0 0-1 0,-9-21 2 0,2 10-2 0,7 11 0 16,0 0 0-16,-9-8 1 0,-2 3-1 0,11 5 16 15,0 0-16-15,-10-4 17 0,1-4-17 0,9 8 33 0,0 0-33 16,-12-4 33-16,-11 6-33 0,23-2 39 15,0 0-39-15,-32 12 40 0,-12 17-40 0,44-29 46 16,0 0-46-16,-43 51 46 0,5 25-46 0,38-76 44 0,0 0-44 16,-38 84 44 77,7-6-44-93,31-78 39 0,0 0-39 0,-27 71 39 0,6-12-39 0,21-59 49 0,0 0-49 16,-14 52 49-16,9-7-49 0,5-45 45 0,0 0-45 0,3 36 46 0,6-8-46 0,-9-28 37 0,0 0-37 16,23 12 37-16,18-17-37 0,-41 5 29 0,0 0-29 0,45-23 30 15,7-15-30-15,-52 38 26 0,0 0-26 0,56-46 27 0,-8-4-27 0,-48 50 22 0,0 0-22 16,42-52 23-16,-8 3-23 0,-34 49 20 0,0 0-20 0,23-45 21 0,-8 2-21 0,-15 43 16 16,0 0-16-16,9-33 17 0,-7 12-17 15,-2 21 14 1,0 0-14-16,-2-10 14 0,2 10-14 0,0 0 12 0,0 0-12 15,-10 15 13-15,-1 22-13 0,11-37 11 16,0 0-11-16,-11 45 11 0,10 1-11 16,1-46 8-16,0 0-8 15,7 39 9-15,2-5-9 0,-9-34 8 16,0 0-8-16,14 30 8 16,9 1-8-16,-23-31 6 15,0 0-6-15,23 24 7 0,8 0-7 16,-31-24 5-16,0 0-5 0,36 7 6 0,1-12-6 0,-37 5 5 0,0 0-5 0,39-19 6 0,6-9-6 0,-45 28 2 15,0 0-2-15,43-38 2 0,-3-9-2 0,-40 47 0 0,0 0 0 0,39-62 0 0,-7-30 0 0,-32 92-1 0,0 0 1 0,28-98 0 0,0 4 0 0,-28 94-16 16,0 0 16-16,27-93-16 0,-1-1 16 0,1-1-1055 0</inkml:trace>
  <inkml:trace contextRef="#ctx0" brushRef="#br0" timeOffset="152100.37">15442 13088 550 0,'0'0'0'0,"0"0"0"15,0 0 0-15,0 0 4 0,0 0-4 0,0 0 4 16,1-19-4-16,-1 19 9 0,0 0-9 0,4-17 9 16,5 0-9-16,-9 17 7 0,0 0-7 0,9-18 8 15,-1-4-8-15,-8 22 10 0,0 0-10 0,9-24 11 16,-4-1-11-16,-5 25 13 0,0 0-13 0,4-17 14 16,1 7-14-16,-5 10 20 0,0 0-20 0,2-7 21 0,-2 7-21 15,0 0 28-15,0 0-28 0,2-7 29 16,-2 7-29-16,0 0 33 0,0 0-33 0,-4 10 34 0,-8 20-34 15,12-30 40-15,0 0-40 0,-19 50 40 0,-3 22-40 32,22-72 54-32,0 0-54 0,-19 85 55 0,1 9-55 0,18-94 71 15,0 0-71-15,-14 93 72 0,9 9-72 0,5-102 64 16,0 0-64-16,5 99 65 0,2-6-65 16,-7-93 50-16,0 0-50 0,16 85 51 15,-4-16-51-15,-12-69 39 16,0 0-39-16,15 66 40 0,-1 5-40 0,-14-71 27 15,0 0-27-15,14 50 27 0,0-31-27 0,-2 0-1065 16</inkml:trace>
  <inkml:trace contextRef="#ctx0" brushRef="#br0" timeOffset="152353.88">15927 13358 863 0,'0'0'0'0,"0"9"0"16,0 6 0-16,0-15 29 0,0 0-29 0,-2 40 30 15,-5 31-30-15,7-71 52 0,0 0-52 0,-11 82 53 16,3 6-53-16,8-88 63 0,0 0-63 0,-9 91 63 16,4 3-63-16,5-94 34 0,0 0-34 0,-4 97 35 15,8 0-35-15,-4-97 24 0,0 0-24 0,5 88 24 16,-2-12-24-16,-3-76 18 0,0 0-18 0,0 73 18 0,-3-2-18 15,3-71 13-15,0 0-13 0,-11 62 13 0,2-22-13 16,9-40 8-16,0 0-8 0,-10 15 8 0,-10-25-8 16,1 0-951-16</inkml:trace>
  <inkml:trace contextRef="#ctx0" brushRef="#br0" timeOffset="153343.25">15560 13422 953 0,'0'0'0'0,"9"-5"0"0,14-7 0 0,-23 12 2 0,0 0-2 16,31-14 2-16,13 4-2 0,-44 10 6 0,0 0-6 15,50-2 7-15,-2 7-7 0,-48-5 18 0,0 0-18 16,52 16 18-16,-2 11-18 0,-50-27 19 0,0 0-19 16,46 49 19-16,-2 24-19 0,-44-73 21 0,0 0-21 15,33 77 21-15,-8 0-21 0,-25-77 20 0,0 0-20 16,14 65 21-16,-17-13-21 0,3-52 19 0,0 0-19 15,-13 44 20-15,-3-19-20 0,16-25 18 0,0 0-18 16,-21 18 18-16,-2-8-18 16,23-10 15-16,0 0-15 0,-19-3 16 15,7-16-16-15,12 19 3 0,0 0-3 16,-4-35 3-16,11-15-3 0,-7 50 0 16,0 0 0-16,14-68 0 0,6-29 0 15,-20 97-2-15,0 0 2 0,33-107-1 0,13-4 1 16,-46 111-6-1,0 0 6-15,49-117-5 0,8 4 5 0,-57 113-9 16,0 0 9-16,53-97-8 0,-18 32 8 16,-35 65-7-16,0 0 7 0,32-45-7 0,-9 17 7 0,-23 28-5 15,0 0 5-15,18-14-4 0,-4 12 4 0,-14 2-4 0,0 0 4 0,8 19-3 0,3 25 3 0,-11-44-3 0,0 0 3 0,7 62-2 0,-7 28 2 0,0-90-1 0,0 0 1 0,-2 97 0 0,-5-4 0 0,7-93 0 16,0 0 0-16,-7 102 0 0,5 7 0 0,2-109 2 16,0 0-2-16,-3 104 2 0,3-21-2 15,0-83 13-15,0 0-13 0,3 63 14 0,1-24-14 16,-4-39 24-16,0 0-24 0,7 26 24 0,7-3-24 0,-14-23 32 15,0 0-32-15,25 3 33 0,12-13-33 0,-37 10 34 16,0 0-34-16,42-21 34 0,9-7-34 0,-51 28 30 0,0 0-30 16,52-32 31-16,-1-1-31 0,-51 33 28 0,0 0-28 15,47-33 29-15,-6 7-29 0,-41 26 24 16,0 0-24-16,35-19 24 0,-1 8-24 0,-34 11 21 0,0 0-21 16,30-5 22-16,-5 7-22 0,-25-2 17 0,0 0-17 15,24 9 17-15,5 8-17 0,-29-17 14 0,0 0-14 16,28 19 15-16,5 0-15 0,-33-19 7 0,0 0-7 15,30 17 8-15,-7-1-8 0,-23-16 3 0,0 0-3 16,25 14 4-16,1 0-4 0,-26-14 2 0,0 0-2 0,30 15 2 16,-3-10-2-16,-27-5 2 0,0 0-2 0,30 0 2 15,2-5-2-15,-32 5 4 0,0 0-4 0,28-15 4 16,2-6-4-16,-30 21 6 0,0 0-6 0,28-31 6 16,-1-11-6-16,-27 42 7 0,0 0-7 0,23-52 7 15,-6-12-7-15,-17 64 8 0,0 0-8 0,14-59 8 16,-12 9-8-16,-2 50 9 0,0 0-9 0,-2-38 10 0,-8 10-10 15,10 28 11-15,0 0-11 0,-13-17 11 0,-1 10-11 16,14 7 12-16,0 0-12 0,-17 5 12 0,-10 9-12 16,27-14 10-16,0 0-10 0,-28 26 10 0,5 14-10 15,23-40 9-15,0 0-9 0,-18 48 10 0,6 4-10 16,12-52 6-16,0 0-6 0,-4 54 7 0,11-11-7 16,-7-43 4-16,0 0-4 0,9 38 4 0,5-7-4 0,-14-31 1 15,0 0-1-15,16 25 2 0,9-13-2 0,-25-12 0 16,0 0 0-16,25-4 1 0,5-11-1 0,-30 15 0 15,0 0 0-15,28-30 0 0,-5-13 0 0,-23 43 0 0,0 0 0 16,23-52 0-16,2-7 0 0,-25 59 0 16,0 0 0-16,17-55 0 0,-6 10 0 0,-11 45 0 0,0 0 0 15,5-31 0-15,-5 15 0 0,0 16 0 0,0 0 0 16,-2-7 1-16,2 7-1 0,0 0 1 0,0 0-1 16,-14 18 1-16,7 18-1 0,7-36 1 0,0 0-1 15,0 48 2-15,12 10-2 0,-12-58 2 0,0 0-2 16,22 64 3-16,9 3-3 0,-31-67 2 0,0 0-2 15,25 73 3-15,-18 10-3 0,-7-83 3 0,0 0-3 16,-9 83 3-16,-17-5-3 0,-1-2-1356 0</inkml:trace>
  <inkml:trace contextRef="#ctx0" brushRef="#br0" timeOffset="154004.16">12096 15364 639 0,'0'0'0'0,"0"0"0"15,0 0 0-15,0 0 19 0,0 0-19 0,26 9 20 16,-17-6-20-16,-9-3 38 0,0 0-38 0,2 12 38 16,-1 18-38-16,-1-30 42 0,0 0-42 0,-3 38 42 15,-11 7-42-15,14-45 44 0,0 0-44 0,-18 48 45 16,-5 4-45-16,23-52 25 0,0 0-25 0,-17 61 25 15,-1 18-25-15,18-79 28 0,0 0-28 0,-9 78 29 16,4-7-29-16,5-71 29 0,0 0-29 0,0 57 30 0,9-19-30 31,-9-38 27-31,0 0-27 0,17 28 28 0,24-4-28 0,-41-24 24 16,0 0-24-16,56 16 24 0,15-11-24 0,-71-5 26 16,0 0-26-16,86-2 27 0,15-10-27 15,-101 12 36-15,0 0-36 0,106-17 37 0,-11-6-37 16,-95 23 35-16,0 0-35 0,83-31 36 15,-19-12-36-15,-64 43 24 16,0 0-24-16,40-54 24 0,-22-12-24 16,-18 66 7-16,0 0-7 0,-5-58 7 0,-18 13-7 15,-4 0-1032-15</inkml:trace>
  <inkml:trace contextRef="#ctx0" brushRef="#br0" timeOffset="154168.26">12281 15565 897 0,'0'0'0'0,"0"0"0"0,3 12 0 0,-3-12 2 0,0 0-2 15,18 10 2-15,16 1-2 0,-34-11 3 0,0 0-3 16,61 10 4-16,22 4-4 0,-83-14 21 0,0 0-21 15,94 19 21-15,5 8-21 0,-99-27 27 0,0 0-27 16,98 40 27-16,3 17-27 0,-101-57 23 16,0 0-23-16,90 63 23 0,-21-4-23 0,-69-59 41 0,0 0-41 0,49 53 41 15,-26-10-41-15,-23-43 45 0,0 0-45 0,4 49 45 16,-25 17-45-16,21-66 37 0,0 0-37 0,-39 67 38 16,-14-1-38-16,53-66 33 0,0 0-33 0,-58 55 33 15,3-11-33-15,2-1-963 0</inkml:trace>
  <inkml:trace contextRef="#ctx0" brushRef="#br0" timeOffset="154952.1">14483 14872 942 0,'0'0'0'16,"0"0"0"-16,7 19 0 0,-7-19 33 0,0 0-33 15,7 32 34-15,-1 18-34 0,-6-50 70 0,0 0-70 16,5 60 71-16,2 15-71 0,-7-75 44 0,0 0-44 16,7 93 44-16,0 25-44 0,-7-118 23 0,0 0-23 15,9 125 24 1,5-6-24-16,-14-119 14 0,0 0-14 16,18 116 15-16,1-9-15 15,-19-107 13-15,0 0-13 0,20 88 13 0,-5-25-13 16,-15-63 13-16,0 0-13 0,9 43 14 15,0-19-14-15,-9-24 12 16,0 0-12-16,5 14 12 0,-5-14-12 16,0 0 14-16,0 0-14 0,9-10 15 0,4-23-15 15,-13 33 19-15,0 0-19 0,19-57 20 16,2-26-20-16,-21 83 21 16,0 0-21-16,28-89 22 0,4 15-22 15,-32 74 28-15,0 0-28 0,34-61 28 16,-3 18-28-16,-31 43 27 15,0 0-27-15,30-33 28 0,0 18-28 0,-30 15 21 0,0 0-21 0,34-6 22 0,1 17-22 0,-35-11 15 0,0 0-15 0,32 22 16 0,-4 15-16 0,-28-37 11 0,0 0-11 16,21 53 11-16,-6 20-11 0,-15-73 4 0,0 0-4 0,0 76 5 0,-18 0-5 0,18-76 1 0,0 0-1 0,-28 66 2 0,-18-16-2 0,46-50 0 0,0 0 0 0,-53 35 1 0,-14-13-1 0,67-22 0 16,0 0 0-16,-65 14 1 0,5-5-1 0,60-9 0 15,0 0 0-15,-48 2 1 0,13-6-1 0,35 4 5 0,0 0-5 16,-20-12 5-16,17-9-5 0,3 21 9 16,0 0-9-16,10-24 10 0,22 0-10 0,-32 24 11 0,0 0-11 15,42-26 11-15,13 2-11 0,-55 24 13 0,0 0-13 16,57-21 13-16,4 5-13 0,-61 16 15 15,0 0-15-15,62-14 16 0,3 2-16 0,-65 12 10 0,0 0-10 16,71-3 11-16,3 5-11 0,-74-2 7 0,0 0-7 16,72 12 7-16,-10 10-7 0,-62-22 3 0,0 0-3 15,50 28 3-15,-13 3-3 0,-37-31 1 0,0 0-1 0,26 33 2 16,-15-2-2-16,-11-31 0 0,0 0 0 16,-6 43 1-16,-25 20-1 0,31-63 0 0,0 0 0 0,-53 67 1 15,-27 2-1-15,80-69 0 0,0 0 0 0,-91 64 0 16,-12-10 0-16,103-54-4 0,0 0 4 0,-99 42-4 15,11-15 4-15,0 1-1343 0</inkml:trace>
  <inkml:trace contextRef="#ctx0" brushRef="#br0" timeOffset="156151.39">15489 15798 393 0,'0'0'0'0,"0"0"0"0,-10 12 0 0,10-12 27 0,0 0-27 15,-13 6 27-15,6-8-27 0,7 2 25 0,0 0-25 16,0-9 26-16,6-5-26 0,-6 14 42 0,0 0-42 16,8-17 43-16,3-7-43 0,-11 24 35 0,0 0-35 15,21-23 35-15,2 6-35 0,-23 17 27 0,0 0-27 16,25-14 27-16,5 2-27 0,-30 12 34 0,0 0-34 16,28-7 34-16,-3 2-34 0,-25 5 39 0,0 0-39 0,19-2 40 15,-1 0-40-15,-18 2 34 0,0 0-34 0,10-3 34 16,-3 3-34-16,-7 0 49 0,0 0-49 0,0 0 49 15,9 0-49-15,-9 0 49 0,0 0-49 0,0 0 50 16,0 0-50-16,0 0 49 0,0 0-49 0,0 0 49 16,0 0-49-16,0 0 42 0,0 0-42 0,0 0 43 15,6 17-43-15,-6-17 41 0,0 0-41 0,3 25 41 0,6 13-41 16,-9-38 37-16,0 0-37 0,7 31 38 16,-4-9-38-16,-3-22 35 0,0 0-35 15,6 14 35-15,3 2-35 0,-9-16 33 0,0 0-33 0,12 12 34 0,0-5-34 16,-12-7 30-16,0 0-30 0,16-4 30 0,5-13-30 15,-21 17 30-15,0 0-30 0,23-26 31 0,0-7-31 16,-23 33 25-16,0 0-25 0,18-29 26 0,-8 8-26 16,-10 21 20-16,0 0-20 0,9-12 20 0,-3 5-20 0,-6 7 14 15,0 0-14-15,0 0 14 0,7-7-14 0,-7 7 12 16,0 0-12-16,0 0 12 0,1-7-12 0,-1 7 9 16,0 0-9-16,0 0 9 0,-1-7-9 0,1 7 7 0,0 0-7 15,0 0 7-15,-14-7-7 0,14 7 5 0,0 0-5 16,0 0 6-16,-9-5-6 0,9 5 5 15,0 0-5-15,0 0 6 0,-9-9-6 0,9 9 6 0,0 0-6 16,-7-3 6-16,0-7-6 0,7 10 4 0,0 0-4 16,-9-11 4-16,-3 1-4 0,12 10 5 0,0 0-5 15,-15-14 6-15,-6-5-6 0,21 19 6 0,0 0-6 16,-17-17 6-16,3 4-6 0,14 13 5 0,0 0-5 16,-11-8 5-16,2 3-5 0,9 5 3 0,0 0-3 0,-9-2 4 15,-5 2-4-15,14 0 2 0,0 0-2 0,-14 0 2 16,0 0-2-16,14 0 2 0,0 0-2 0,-16 0 2 15,-3 5-2-15,19-5 2 0,0 0-2 16,-23 10 3-16,-2 4-3 0,25-14 3 0,0 0-3 0,-25 25 4 16,1 13-4-16,24-38 4 0,0 0-4 0,-22 57 4 15,7 24-4-15,15-81 4 0,0 0-4 0,-6 88 4 0,6-6-4 16,0-82 4-16,0 0-4 0,18 78 5 0,14 5-5 16,-32-83 9-16,0 0-9 0,44 81 9 0,16-10-9 15,-60-71 13-15,0 0-13 0,72 60 13 0,0-20-13 16,-72-40 14-16,0 0-14 0,83 19 15 0,9-22-15 15,-92 3 19-15,0 0-19 0,92-23 20 0,-9-16-20 16,-83 39 24-16,0 0-24 0,79-56 24 0,-6-11-24 16,-73 67 27-16,0 0-27 0,72-73 27 0,0 2-27 15,-72 71 29-15,0 0-29 0,66-80 30 0,-13-25-30 0,-53 105 25 16,0 0-25-16,49-114 26 0,-5-8-26 0,-44 122 18 16,0 0-18-16,41-128 18 0,-2-17-18 0,-39 145 13 0,0 0-13 15,38-147 13-15,-11 9-13 0,-27 138 11 0,0 0-11 16,23-118 11-16,-13 26-11 0,-10 92 2 15,0 0-2-15,4-78 3 0,-8 18-3 0,4 60 0 0,0 0 0 16,-10-52 1-16,-10 8-1 0,20 44-1 0,0 0 1 16,-21-38 0-16,-2 4 0 0,23 34-3 0,0 0 3 15,-28-24-2-15,0 11 2 0,28 13-8 0,0 0 8 16,-34 13-8-16,-13 25 8 0,47-38-13 0,0 0 13 16,-48 65-12-16,-7 31 12 0,55-96-15 0,0 0 15 0,-47 119-14 15,10 28 14-15,37-147-14 0,0 0 14 0,-23 163-14 16,17 15 14-16,6-178-13 0,0 0 13 0,7 171-12 15,9-13 12-15,-16-158-10 0,0 0 10 0,23 131-9 16,0-23 9-16,-23-108-8 0,0 0 8 0,23 88-7 16,-2-19 7-16,-21-69-6 0,0 0 6 0,14 66-6 15,-5 3 6-15,-9-69-6 0,0 0 6 0,0 52-6 16,-9-23 6-16,9-29-14 0,0 0 14 0,-21 6-13 0,-21-24 13 16,1 1-1605-16</inkml:trace>
  <inkml:trace contextRef="#ctx0" brushRef="#br0" timeOffset="156676.48">16117 15757 1031 0,'0'0'0'0,"16"-5"0"0,25-9 0 0,-41 14-6 16,0 0 6-16,55-19-6 0,5 1 6 0,-60 18-5 16,0 0 5-16,72-15-4 0,13-1 4 0,-85 16 0 0,0 0 0 15,90-17 1-15,0-2-1 0,-90 19 3 0,0 0-3 16,97-24 3 31,3-9-3-47,-100 33 17 0,0 0-17 0,101-42 17 15,-15-6-17-15,-86 48 26 0,0 0-26 0,76-61 27 0,-10-13-27 0,-66 74 28 0,0 0-28 0,54-75 29 16,-11 8-29-16,-43 67 30 0,0 0-30 0,28-61 30 0,-19 9-30 16,-9 52 23-16,0 0-23 0,-6-41 23 15,-11 13-23-15,17 28 28 16,0 0-28-16,-27-10 28 0,-3 17-28 15,30-7 26-15,0 0-26 0,-31 20 27 0,-7 15-27 0,38-35 23 0,0 0-23 0,-40 47 24 0,-2 12-24 16,42-59 21-16,0 0-21 0,-36 72 21 0,13 11-21 0,23-83 17 0,0 0-17 0,-9 82 17 0,9-15-17 0,0-67 18 0,0 0-18 0,9 54 19 16,4-18-19-16,-13-36 17 0,0 0-17 0,23 26 18 15,10-3-18-15,-33-23 15 0,0 0-15 0,35 3 15 0,1-15-15 16,-36 12 11-16,0 0-11 0,37-28 12 0,-7-13-12 16,-30 41 10-16,0 0-10 0,28-52 11 0,-3-19-11 15,-25 71 8-15,0 0-8 0,17-71 8 0,-4 3-8 16,-13 68 9-16,0 0-9 0,5-48 9 0,-9 20-9 15,4 28 7-15,0 0-7 0,-7-13 8 0,-1 11-8 16,8 2 6-16,0 0-6 0,-16 19 6 0,-5 28-6 0,21-47 5 16,0 0-5-16,-16 62 5 0,10 16-5 15,6-78 7-15,0 0-7 0,4 81 8 0,10-7-8 16,-14-74 9-16,0 0-9 0,23 78 10 0,9 11-10 0,-32-89 9 16,0 0-9-16,31 81 10 0,5-1-10 0,-36-80 10 15,0 0-10-15,32 65 10 0,-18-21-10 0,-2 1-1282 16</inkml:trace>
  <inkml:trace contextRef="#ctx0" brushRef="#br0" timeOffset="160416.46">13273 12467 684 0,'0'0'0'0,"0"0"0"0,-27-5 0 15,27 5 17-15,0 0-17 0,-21-9 17 0,10 6-17 0,11 3 33 16,0 0-33-16,-8 0 33 0,8 0-33 0,0 0 27 15,0 0-27-15,0 0 28 0,26 12-28 0,-26-12 23 16,0 0-23-16,37 12 24 0,18 0-24 0,-55-12 17 16,0 0-17-16,67 12 18 0,14 5-18 0,-81-17 9 15,0 0-9-15,101 19 10 0,20-6-10 0,-121-13 7 0,0 0-7 16,142 12 7-16,24 0-7 0,-166-12 7 0,0 0-7 16,202 8 8-16,35 5-8 0,-237-13 14 15,0 0-14-15,258 17 14 0,17 11-14 0,-275-28 24 0,0 0-24 16,282 32 25-16,1 3-25 0,-283-35 24 0,0 0-24 0,298 33 24 15,21 0-24-15,-319-33 27 0,0 0-27 0,321 26 28 16,8-7-28-16,-329-19 26 0,0 0-26 0,346 10 27 16,19-5-27-16,-365-5 20 0,0 0-20 0,367-3 21 15,0-6-21-15,-367 9 23 0,0 0-23 0,371-10 24 16,-8-1-24-16,-363 11 15 0,0 0-15 0,343-6 15 16,-36 4-15-16,-307 2 18 0,0 0-18 0,287-4 19 15,-8-1-19-15,-279 5 27 0,0 0-27 0,265-7 28 16,-8-3-28-16,-257 10 38 0,0 0-38 0,244-17 38 15,-11-11-38-15,-233 28 44 0,0 0-44 0,224-38 44 0,-17-5-44 16,-207 43 40-16,0 0-40 0,195-51 41 0,-18-1-41 16,-177 52 34-16,0 0-34 0,168-67 35 0,-13-18-35 15,-155 85 33-15,0 0-33 0,132-95 33 0,-35-9-33 16,-97 104 26-16,0 0-26 0,80-107 27 0,-20-2-27 16,-60 109 25-16,0 0-25 0,39-106 26 0,-22 6-26 15,-17 100 22-15,0 0-22 0,-2-95 22 0,-19 8-22 0,21 87 20 16,0 0-20-16,-35-86 20 0,-18-4-20 0,53 90 18 15,0 0-18-15,-69-85 19 0,-33 10-19 0,102 75 17 16,0 0-17-16,-115-65 18 0,-30-5-18 16,145 70 15-16,0 0-15 0,-181-69 15 0,-44 2-15 0,225 67 11 15,0 0-11-15,-261-57 12 0,-42 10-12 0,303 47 10 16,0 0-10-16,-321-36 10 0,-9 6-10 0,330 30 6 16,0 0-6-16,-353-21 7 0,-27 11-7 0,380 10 2 0,0 0-2 15,-392-2 3-15,-19 2-3 0,411 0 0 0,0 0 0 16,-414 2 1-16,-1 5-1 0,415-7 0 0,0 0 0 15,-418 12 1-15,-2 16-1 0,420-28 0 0,0 0 0 0,-415 36 0 16,2 9 0-16,413-45 0 0,0 0 0 0,-401 54 0 16,8 10 0-16,393-64 0 0,0 0 0 0,-374 67 0 15,12-10 0-15,362-57 0 0,0 0 0 0,-330 73 0 16,32 20 0-16,298-93 0 0,0 0 0 0,-267 97 0 16,32 4 0-16,235-101-2 0,0 0 2 0,-206 109-1 15,35 8 1-15,171-117-1 0,0 0 1 0,-136 116-1 16,44-5 1-16,92-111-3 0,0 0 3 0,-63 116-3 15,31 5 3-15,32-121-8 0,0 0 8 0,-5 113-7 0,27-20 7 16,-22-93-14-16,0 0 14 0,52 90-13 16,32 4 13-16,-84-94-16 0,0 0 16 0,106 90-16 0,28-9 16 15,-134-81-12-15,0 0 12 0,168 69-11 0,35-8 11 16,-203-61-16-16,0 0 16 0,236 48-15 0,29-11 15 16,-265-37-25-16,0 0 25 0,284 8-24 0,-1-34 24 15,1 0-1408-15</inkml:trace>
  <inkml:trace contextRef="#ctx0" brushRef="#br0" timeOffset="163569.92">16455 9054 404 0,'0'0'0'0,"0"0"0"0,0 0 0 16,0 0 1-16,0 0-1 0,0 0 1 0,0 0-1 15,0 0 7-15,0 0-7 0,0 0 7 0,42 2-7 16,-42-2 22-16,0 0-22 0,33 9 22 0,4-4-22 15,-37-5 24-15,0 0-24 0,36 9 24 0,-8 4-24 16,-28-13 23-16,0 0-23 0,30 18 23 0,2-3-23 16,-32-15 19-16,0 0-19 0,32 14 19 0,-1 2-19 15,-31-16 13-15,0 0-13 0,37 19 14 0,6 8-14 0,-43-27 10 16,0 0-10-16,56 30 10 94,13-3-10-94,-69-27 7 0,0 0-7 0,81 26 8 0,4-3-8 15,-85-23 6-15,0 0-6 0,99 21 6 0,19-6-6 0,-118-15 3 0,0 0-3 0,125 14 4 0,8 5-4 16,-133-19 6-16,0 0-6 0,137 16 6 0,15 1-6 0,-152-17 6 16,0 0-6-16,162 21 7 0,10 1-7 0,-172-22 7 0,0 0-7 0,180 25 7 15,14 4-7-15,-194-29 9 0,0 0-9 0,197 29 9 0,6-1-9 0,-203-28 10 0,0 0-10 0,207 24 11 0,5 1-11 16,-212-25 10-16,0 0-10 0,213 19 10 0,8-4-10 0,-221-15 10 15,0 0-10-15,219 11 10 0,-1-10-10 0,-218-1 9 0,0 0-9 0,221-3 10 0,1-6-10 0,-222 9 9 0,0 0-9 0,219-12 9 0,2-4-9 0,-221 16 9 0,0 0-9 0,219-20 9 16,-6 1-9-16,-213 19 10 0,0 0-10 0,205-21 10 16,-4-7-10-16,-201 28 13 0,0 0-13 0,194-26 14 15,-3 2-14-15,-191 24 16 0,0 0-16 0,181-24 17 0,-8-4-17 16,-173 28 23-16,0 0-23 0,165-35 24 16,-10-6-24-16,-155 41 27 0,0 0-27 0,145-52 28 0,-10-9-28 15,-135 61 27-15,0 0-27 0,129-64 27 0,2-1-27 16,-131 65 26-16,0 0-26 0,116-61 27 0,-17 7-27 15,-99 54 23-15,0 0-23 0,88-50 23 0,-10 0-23 16,-78 50 18-16,0 0-18 0,76-60 19 0,-2-1-19 16,-74 61 13-16,0 0-13 0,65-61 14 0,-14 4-14 0,-51 57 19 15,0 0-19-15,43-52 19 0,-11 0-19 16,-32 52 20-16,0 0-20 0,24-48 21 0,-11-4-21 0,-13 52 20 16,0 0-20-16,8-54 20 0,-6-10-20 0,-2 64 19 15,0 0-19-15,-2-65 20 0,-1 1-20 0,3 64 18 16,0 0-18-16,-9-56 18 0,-7 8-18 0,16 48 17 15,0 0-17-15,-24-45 17 0,-10 0-17 0,34 45 17 16,0 0-17-16,-48-44 17 0,-13 6-17 0,61 38 14 0,0 0-14 16,-73-34 15-16,-6 4-15 0,79 30 11 0,0 0-11 15,-90-31 11-15,-18 2-11 0,108 29 8 0,0 0-8 0,-116-28 9 16,-8 11-9-16,124 17 6 0,0 0-6 0,-136-16 7 16,-10-1-7-16,146 17 5 0,0 0-5 0,-163-16 6 15,-17 4-6-15,180 12 4 0,0 0-4 0,-192-3 4 16,-14 3-4-16,206 0 1 0,0 0-1 0,-217 5 1 15,-6 5-1-15,223-10 0 0,0 0 0 0,-229 14 0 16,-2 9 0-16,231-23-1 0,0 0 1 0,-237 24 0 16,-1 0 0-16,238-24-1 0,0 0 1 0,-244 21-1 15,-4-5 1-15,248-16-2 0,0 0 2 0,-251 12-2 16,4-7 2-16,247-5-2 0,0 0 2 0,-249 3-1 16,-2 6 1-16,251-9-3 0,0 0 3 0,-248 12-2 0,1 0 2 15,247-12-4-15,0 0 4 0,-246 19-3 0,3 9 3 16,243-28-5-16,0 0 5 0,-237 33-4 0,3 12 4 15,234-45-3-15,0 0 3 0,-230 57-3 0,8 14 3 16,222-71-2-16,0 0 2 0,-217 85-2 0,7 17 2 16,210-102-1-16,0 0 1 0,-196 105-1 0,10 1 1 15,186-106-1-15,0 0 1 0,-172 109 0 0,7 7 0 0,165-116-1 16,0 0 1-16,-146 118 0 0,19-9 0 0,127-109-1 16,0 0 1-16,-113 109 0 0,5-7 0 0,108-102-6 15,0 0 6-15,-84 103-5 0,24-2 5 0,60-101-14 16,0 0 14-16,-46 73-14 0,21-35 14 0,0 1-1086 15</inkml:trace>
  <inkml:trace contextRef="#ctx0" brushRef="#br0" timeOffset="166901.34">14688 6697 505 0,'0'0'0'0,"0"0"0"15,23 37 0-15,-23-37 4 0,0 0-4 0,28 41 4 0,11 15-4 16,-39-56 13-16,0 0-13 0,46 65 14 16,9 8-14-16,-55-73 21 0,0 0-21 0,72 69 21 15,21-12-21-15,-93-57 37 0,0 0-37 0,106 50 38 0,14-5-38 47,-120-45 25-47,0 0-25 0,136 37 26 16,21 1-26-16,-157-38 33 0,0 0-33 0,179 34 34 0,18-1-34 0,-197-33 33 0,0 0-33 0,205 25 34 15,7-10-34-15,-212-15 42 0,0 0-42 0,213 9 42 0,3-18-42 16,-216 9 42 0,0 0-42-16,211-21 42 0,-1-18-42 0,-210 39 41 15,0 0-41-15,216-49 42 0,6-6-42 16,-222 55 47-16,0 0-47 0,224-69 48 0,7-21-48 0,-231 90 41 0,0 0-41 0,224-92 41 0,-8-5-41 16,-216 97 41-16,0 0-41 0,196-94 41 0,-23 6-41 0,-173 88 37 0,0 0-37 0,155-93 38 0,-14-2-38 0,-141 95 32 0,0 0-32 15,115-85 32-15,-31 14-32 0,-84 71 31 0,0 0-31 16,64-76 32-16,-13-9-32 0,-51 85 31 0,0 0-31 15,35-88 32-15,-20-1-32 0,-15 89 31 0,0 0-31 16,-2-81 32-16,-18 3-32 0,20 78 31 0,0 0-31 0,-33-85 32 16,-22-6-32-16,55 91 32 0,0 0-32 0,-79-87 32 15,-27 14-32-15,106 73 29 0,0 0-29 0,-125-58 29 16,-25 1-29-16,150 57 22 0,0 0-22 0,-186-54 23 16,-31 7-23-16,217 47 14 0,0 0-14 0,-247-33 14 15,-21 18-14-15,268 15 11 0,0 0-11 0,-284 7 12 16,-4 13-12-16,288-20 8 0,0 0-8 0,-300 37 9 15,-7 6-9-15,307-43 5 0,0 0-5 0,-311 54 6 16,4 3-6-16,307-57 3 0,0 0-3 0,-289 79 4 0,17 23-4 16,272-102 2-16,0 0-2 0,-252 113 2 0,14 8-2 15,238-121 0-15,0 0 0 0,-202 130 1 0,33 24-1 16,169-154-1-16,0 0 1 0,-124 168 0 0,49 10 0 16,-1 4-1440-16</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32:37.909"/>
    </inkml:context>
    <inkml:brush xml:id="br0">
      <inkml:brushProperty name="width" value="0.05292" units="cm"/>
      <inkml:brushProperty name="height" value="0.05292" units="cm"/>
      <inkml:brushProperty name="color" value="#FF0000"/>
    </inkml:brush>
  </inkml:definitions>
  <inkml:trace contextRef="#ctx0" brushRef="#br0">4929 7775 124 0,'0'0'0'0,"51"2"0"0,89 2 0 16,-140-4 4-16,0 0-4 0,176 3 4 0,23-3-4 15,-199 0 12-15,0 0-12 0,217-3 13 0,18-3-13 0,-235 6 30 16,0 0-30-16,253-7 31 0,8-8-31 0,-261 15 58 0,0 0-58 16,266-17 58-16,1-2-58 0,-267 19 49 0,0 0-49 15,257-18 49-15,-15 6-49 0,-242 12 43 0,0 0-43 16,219-12 44-16,-32 3-44 0,-187 9 41 0,0 0-41 16,145-3 42-16,-46 3-42 0,-99 0 53 15,0 0-53-15,63 0 54 0,-28 0-54 0,-35 0 47 0,0 0-47 16,15 5 48-16,-30 4-48 0,15-9 45 0,0 0-45 15,-37 12 45-15,-24 7-45 0,61-19 40 0,0 0-40 16,-76 9 40-16,-13-18-40 0,1 0-671 0</inkml:trace>
  <inkml:trace contextRef="#ctx0" brushRef="#br0" timeOffset="26710.11">4091 11728 281 0,'0'0'0'15,"0"0"0"-15,0 0 0 0,0 0 6 0,0 0-6 16,0 0 6-16,0 0-6 0,0 0 34 0,0 0-34 16,0 0 34-16,-20-14-34 0,20 14 55 0,0 0-55 0,0 0 56 15,-5 0-56-15,5 0 83 0,0 0-83 16,0 0 83-16,0 0-83 0,0 0 47 0,0 0-47 0,-9 0 47 15,9 0-47-15,0 0 48 0,0 0-48 0,14 9 48 16,0 3-48-16,-14-12 47 0,0 0-47 0,27 14 47 16,13-4-47-16,-40-10 40 0,0 0-40 0,55 4 40 15,26-1-40-15,-81-3 37 0,0 0-37 0,92 2 37 16,25-2-37-16,-117 0 32 0,0 0-32 0,135-5 32 16,19-6-32-16,-154 11 31 0,0 0-31 0,176-14 32 0,33-1-32 15,-209 15 34-15,0 0-34 0,233-16 34 0,3-1-34 16,-236 17 36-16,0 0-36 0,249-19 37 0,7 0-37 15,-256 19 35-15,0 0-35 0,263-21 35 0,-2-1-35 16,-261 22 31-16,0 0-31 0,263-19 31 0,12-6-31 16,-275 25 31-16,0 0-31 0,267-24 32 0,-15 3-32 0,-252 21 31 15,0 0-31-15,219-15 31 0,-36-1-31 0,-183 16 26 16,0 0-26-16,158-5 26 0,-26 14-26 16,-132-9 20-16,0 0-20 0,104 8 21 0,-37 4-21 0,-67-12 16 15,0 0-16-15,37-7 17 0,-33-27-17 0,1-1-1236 0</inkml:trace>
  <inkml:trace contextRef="#ctx0" brushRef="#br0" timeOffset="39365.01">5725 11674 91 0,'0'0'0'0,"67"-5"0"15,115-2 0-15,-182 7 3 0,0 0-3 0,229-8 3 16,13-3-3-1,-242 11 18-15,0 0-18 0,247-8 19 0,-12 1-19 0,-235 7 41 0,0 0-41 0,234-7 41 16,-2 2-41-16,-232 5 56 0,0 0-56 0,220-6 57 16,-15-2-57-16,-205 8 41 0,0 0-41 0,189-6 41 15,-13 3-41-15,-176 3 34 0,0 0-34 0,157 0 35 16,-21 0-35-16,-136 0 36 0,0 0-36 0,115-3 36 16,-13-6-36-16,-102 9 46 0,0 0-46 0,85-7 46 0,-16 2-46 15,-69 5 34-15,0 0-34 0,46-4 35 0,-20 1-35 16,-26 3 31-16,0 0-31 0,14-4 31 0,-14 4-31 15,0 0 37-15,0 0-37 0,0-10 37 0,-14 0-37 16,14 10 37-16,0 0-37 0,-21-14 38 0,-7-2-38 16,28 16 36-16,0 0-36 0,-29-12 36 0,8 3-36 15,21 9 29-15,0 0-29 0,-17-5 29 0,2 4-29 16,15 1 24-16,0 0-24 0,-10 1 25 0,1 3-25 0,9-4 17 16,0 0-17-16,-7 1 17 0,7-1-17 0,0 0 17 15,0 0-17-15,0 0 18 0,-5 0-18 0,5 0 13 16,0 0-13-16,0 0 13 0,-13 14-13 0,13-14 11 15,0 0-11-15,-19 12 12 0,-25-5-12 0,1 2-856 0</inkml:trace>
  <inkml:trace contextRef="#ctx0" brushRef="#br0" timeOffset="40880.36">13181 13549 292 0,'0'0'0'0,"-5"29"0"0,-9 59 0 16,14-88 20-16,0 0-20 0,-22 125 20 0,-2 25-20 16,24-150 39-16,0 0-39 0,-23 154 39 15,7-10-39-15,16-144 61 0,0 0-61 0,-11 130 62 0,6-9-62 0,5-121 64 16,0 0-64-16,-4 102 64 0,-1-17-64 0,5-85 36 15,0 0-36-15,-9 78 36 0,-8-6-36 0,17-72 28 16,0 0-28-16,-30 66 29 0,-9-14-29 16,0 0-533-16</inkml:trace>
  <inkml:trace contextRef="#ctx0" brushRef="#br0" timeOffset="41710.17">14633 13768 180 0,'0'0'0'0,"-7"12"0"16,-7 23 0-16,14-35 38 0,0 0-38 0,-16 61 38 15,0 23-38-15,16-84 56 0,0 0-56 0,-10 89 57 0,-3-3-57 16,13-86 43-16,0 0-43 0,-8 80 43 0,-3-8-43 16,11-72 28-16,0 0-28 0,-9 78 29 15,-3 11-29-15,12-89 18 0,0 0-18 0,-14 81 18 0,-13-8-18 16,27-73 12-16,0 0-12 0,-32 64 12 0,-5-9-12 16,37-55 8-16,0 0-8 0,-56 52 9 0,-16 5-9 0,72-57 5 15,0 0-5-15,-83 55 5 0,-4-4-5 0,87-51 7 16,0 0-7-16,-104 39 8 0,-12-9-8 0,116-30 9 15,0 0-9-15,-126 22 9 0,-4-1-9 0,130-21 16 16,0 0-16-16,-129 17 17 0,-7-3-17 0,136-14 24 0,0 0-24 16,-125 12 25-16,6-5-25 0,119-7 28 0,0 0-28 15,-104 4 29-15,6-6-29 0,98 2 23 16,0 0-23-16,-85-7 23 0,19-3-23 0,66 10 13 16,0 0-13-16,-44-14 13 0,21-3-13 0,23 17 3 0,0 0-3 15,4-19 3-15,28-2-3 0,-1 2-577 0</inkml:trace>
  <inkml:trace contextRef="#ctx0" brushRef="#br0" timeOffset="42217.41">16869 13677 169 0,'0'0'0'0,"-2"26"0"0,-5 39 0 0,7-65 3 0,0 0-3 16,-7 96 4-16,6 19-4 0,1-115 8 0,0 0-8 15,0 116 8-15,8-13-8 0,-8-103 12 0,0 0-12 0,9 96 12 16,5 3-12-16,-14-99 12 0,0 0-12 16,18 90 12-16,0-17-12 0,-18-73 9 0,0 0-9 0,14 53 10 15,-9-20-10-15,-5-33 6 0,0 0-6 16,4 24 6-16,-11 1-6 0,1-1-144 0</inkml:trace>
  <inkml:trace contextRef="#ctx0" brushRef="#br0" timeOffset="42758.27">16589 13526 393 0,'0'0'0'0,"10"-9"0"0,18-13 0 0,-28 22 0 16,0 0 0-16,45-28 0 0,15 2 0 0,-60 26 0 16,0 0 0-16,79-24 0 0,22 2 0 0,-101 22 1 15,0 0-1-15,116-21 1 0,6 2-1 16,-122 19 11-16,0 0-11 0,127-12 12 0,9-1-12 0,-136 13 20 16,0 0-20-16,148-12 21 0,-1-8-21 15,-147 20 25-15,0 0-25 0,142-25 26 0,-11-2-26 0,-131 27 24 0,0 0-24 16,118-30 24-16,-10 1-24 0,-108 29 19 0,0 0-19 15,93-30 19-15,-17 1-19 0,-76 29 27 0,0 0-27 16,59-28 27-16,-19 1-27 0,-40 27 28 0,0 0-28 16,30-19 29-16,-17 6-29 0,-13 13 33 0,0 0-33 0,1-8 34 15,-6-3-34-15,5 11 31 0,0 0-31 16,-21-5 31-16,-13 9-31 0,34-4 31 0,0 0-31 0,-42 19 31 16,-2 17-31-16,44-36 26 0,0 0-26 0,-48 52 26 15,-1 17-26-15,49-69 25 0,0 0-25 0,-37 75 25 16,14-4-25-16,23-71 22 0,0 0-22 0,-6 79 22 15,15 15-22-15,-9-94 20 0,0 0-20 0,23 93 20 16,14-1-20-16,-37-92 14 0,0 0-14 0,43 90 15 16,-1 3-15-16,-42-93 14 0,0 0-14 0,37 101 14 0,-12-10-14 15,-25-91 18-15,0 0-18 0,16 87 19 0,-11-11-19 16,-5-76 22-16,0 0-22 0,-12 69 23 0,-18 11-23 16,30-80 24-16,0 0-24 0,-45 79 24 0,-23-8-24 15,68-71 22-15,0 0-22 0,-76 63 22 0,-5-15-22 16,81-48 22-16,0 0-22 0,-90 37 23 0,-15-13-23 15,105-24 8-15,0 0-8 0,-102 19 8 0,2-2-8 16,100-17 8-16,0 0-8 0,-108 12 8 0,-2-3-8 0,-1-2-984 16</inkml:trace>
  <inkml:trace contextRef="#ctx0" brushRef="#br0" timeOffset="44250.19">14441 14341 292 0,'0'0'0'16,"25"-3"0"-16,35-4 0 0,-60 7 6 0,0 0-6 16,86-7 6-16,34-2-6 0,-120 9 27 0,0 0-27 0,141-14 27 15,16-3-27-15,-157 17 55 0,0 0-55 16,179-21 56-16,18-6-56 0,-197 27 78 0,0 0-78 0,203-30 79 15,5-4-79-15,-208 34 43 0,0 0-43 0,203-39 43 16,-12 0-43-16,-191 39 56 0,0 0-56 0,162-31 56 16,-22 13-56-16,-140 18 48 0,0 0-48 0,107-12 48 15,-29-3-48-15,-78 15 40 0,0 0-40 0,53-9 41 0,-23 5-41 16,-30 4 40-16,0 0-40 0,12 0 41 0,-12 0-41 16,0 0 37-16,0 0-37 0,-19 9 37 15,-16 1-37-15,35-10 24 16,0 0-24-16,-44 14 24 0,-9 0-24 15,53-14 18-15,0 0-18 0,-57 19 19 0,-5 4-19 16,2 1-871-16</inkml:trace>
  <inkml:trace contextRef="#ctx0" brushRef="#br0" timeOffset="44770.22">14526 14770 337 0,'0'0'0'0,"0"0"0"0,8 0 0 16,-8 0 6-16,0 0-6 0,11-3 6 15,14-4-6-15,-25 7 6 0,0 0-6 0,46-7 7 0,21-2-7 16,-67 9 4-16,0 0-4 0,86-10 5 0,20-2-5 15,-106 12 23-15,0 0-23 0,124-14 23 16,22-2-23 0,-146 16 36-16,0 0-36 0,159-15 37 0,21-2-37 15,-180 17 44-15,0 0-44 16,192-18 45-16,-1-1-45 0,-191 19 48 16,0 0-48-16,171-17 49 0,-21 0-49 15,-150 17 36-15,0 0-36 16,132-16 36-16,-12 6-36 0,-120 10 33 0,0 0-33 0,101-7 34 0,-22 2-34 0,-79 5 41 0,0 0-41 0,66-6 42 0,-22-1-42 0,-44 7 37 0,0 0-37 0,28-6 38 0,-14 0-38 0,-14 6 33 0,0 0-33 15,0-10 33-15,-10-4-33 0,10 14 22 0,0 0-22 16,-23-14 23-16,-18 4-23 0,41 10 13 0,0 0-13 16,-56-5 14-16,-19 3-14 0,3 0-774 0</inkml:trace>
  <inkml:trace contextRef="#ctx0" brushRef="#br0" timeOffset="45250.95">14633 14547 292 0,'0'0'0'0,"0"0"0"0,18-3 0 16,-18 3 3-16,0 0-3 0,19-7 3 0,3-5-3 15,-22 12 6-15,0 0-6 0,19-16 6 0,-5 4-6 16,-14 12 8-16,0 0-8 0,12-10 8 0,-12 10-8 0,0 0 8 16,0 0-8-16,9-9 8 0,-9 9-8 0,0 0 8 15,0 0-8-15,-17 15 8 0,-15 17-8 0,32-32 11 16,0 0-11-16,-41 36 11 0,-8 7-11 0,49-43 18 0,0 0-18 15,-51 43 19-15,7-4-19 0,44-39 19 0,0 0-19 16,-36 32 19-16,13-4-19 0,23-28 23 0,0 0-23 16,-14 31 24-16,5 11-24 0,9-42 27 0,0 0-27 15,6 45 27-15,11-2-27 0,-17-43 37 0,0 0-37 16,30 38 38-16,16-5-38 0,-46-33 39 0,0 0-39 16,57 24 40-16,22-8-40 0,-79-16 37 0,0 0-37 15,83 7 38-15,7-2-38 0,-90-5 29 0,0 0-29 0,94 3 30 16,-3-4-30-16,-91 1 10 0,0 0-10 15,96-6 11-15,-3 1-11 0,-93 5 2 0,0 0-2 0,87-8 2 16,-3-10-2-16,3 1-592 0</inkml:trace>
  <inkml:trace contextRef="#ctx0" brushRef="#br0" timeOffset="45754.01">16167 13900 259 0,'0'0'0'0,"18"2"0"15,26 10 0-15,-44-12 5 0,0 0-5 0,58 19 6 16,14 8-6-16,-72-27 7 0,0 0-7 0,73 37 8 16,-1 8-8-16,-72-45 13 0,0 0-13 0,55 43 13 0,-17-1-13 15,-38-42 24-15,0 0-24 0,20 39 25 0,-20-1-25 16,0-38 31-16,0 0-31 0,-28 42 31 0,-34 8-31 15,62-50 27-15,0 0-27 0,-95 56 28 0,-36-1-28 16,4 0-298-16</inkml:trace>
  <inkml:trace contextRef="#ctx0" brushRef="#br0" timeOffset="53920.92">3023 9177 550 0,'0'0'0'0,"0"0"0"16,0 0 0-16,0 0 8 0,0 0-8 0,0 0 9 15,0 0-9-15,0 0 32 0,0 0-32 0,5-15 33 16,-5 15-33-16,0 0 32 0,0 0-32 0,0 0 33 15,0 0-33-15,0 0 33 0,0 0-33 0,-9-4 34 0,1 8-34 16,8-4 20-16,0 0-20 0,-20 8 20 16,-15 16-20-16,35-24 16 0,0 0-16 0,-41 25 16 0,1-1-16 15,40-24 13-15,0 0-13 0,-46 21 14 0,-7 3-14 16,53-24 28-16,0 0-28 0,-60 28 29 16,-7-4-29-16,67-24 37 0,0 0-37 0,-67 24 37 0,7-7-37 15,60-17 28-15,0 0-28 0,-50 19 29 0,6-6-29 16,44-13 30-16,0 0-30 0,-37 17 31 0,11 5-31 0,26-22 33 15,0 0-33-15,-23 18 33 0,3-3-33 0,20-15 24 16,0 0-24-16,-15 12 25 0,4 0-25 0,11-12 19 16,0 0-19-16,-12 13 20 0,6-5-20 0,6-8 14 15,0 0-14-15,0 0 14 0,-5-2-14 0,5 2 10 16,0 0-10-16,0-6 10 0,5-7-10 0,-5 13 7 16,0 0-7-16,4-15 8 0,-2 6-8 0,-2 9 8 15,0 0-8-15,3-8 9 16,2 4-9-16,-5 4 10 0,0 0-10 0,9 0 10 15,-3 4-10-15,-6-4 11 0,0 0-11 0,8 12 12 0,5 12-12 0,-13-24 13 0,0 0-13 16,9 36 13-16,-1 9-13 0,-8-45 13 0,0 0-13 0,9 54 14 16,-4 13-14-16,-5-67 13 0,0 0-13 0,4 85 13 15,-4 21-13-15,0-106 11 0,0 0-11 0,-7 128 12 16,-7 14-12-16,14-142 12 0,0 0-12 0,-18 157 13 16,-1 13-13-16,19-170 11 0,0 0-11 0,-23 183 12 15,-7 9-12-15,30-192 12 0,0 0-12 0,-28 194 13 16,-2-9-13-16,30-185 11 0,0 0-11 0,-25 168 12 15,-2-16-12-15,27-152 12 0,0 0-12 0,-23 134 13 16,1-10-13-16,22-124 11 0,0 0-11 0,-22 115 12 16,-1-6-12-16,23-109 10 15,0 0-10-15,-19 96 11 0,-2-4-11 0,21-92 10 0,0 0-10 0,-18 83 10 0,8-17-10 16,10-66 9-16,0 0-9 0,-9 55 10 0,5-11-10 16,4-44 9-16,0 0-9 0,4 33 9 0,6-9-9 15,-10-24 10-15,0 0-10 0,22 15 11 0,18-6-11 0,-40-9 10 16,0 0-10-16,51 0 10 0,11 0-10 0,-62 0 9 15,0 0-9-15,69-5 10 0,3-4-10 16,-72 9 9-16,0 0-9 0,96-15 10 0,29-13-10 16,-125 28 10-16,0 0-10 0,153-36 11 0,47-9-11 0,-200 45 7 15,0 0-7-15,240-71 7 0,33-26-7 0,-1-2-1311 16</inkml:trace>
</inkml:ink>
</file>

<file path=ppt/ink/ink1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34:05.991"/>
    </inkml:context>
    <inkml:brush xml:id="br0">
      <inkml:brushProperty name="width" value="0.05292" units="cm"/>
      <inkml:brushProperty name="height" value="0.05292" units="cm"/>
      <inkml:brushProperty name="color" value="#FF0000"/>
    </inkml:brush>
  </inkml:definitions>
  <inkml:trace contextRef="#ctx0" brushRef="#br0">25345 7126 303 0,'0'0'0'0,"0"0"0"0,11-20 0 15,-11 20 36-15,0 0-36 0,7-12 36 0,-2 1-36 16,-5 11 84-16,0 0-84 0,0 0 84 16,0 0-84-16,0 0 83 0,0 0-83 0,7 14 83 0,0 10-83 15,-7-24 70-15,0 0-70 0,7 35 71 0,1 8-71 16,-8-43 44-16,0 0-44 0,8 61 44 0,1 20-44 16,-9-81 35-16,0 0-35 0,5 93 35 0,-5 6-35 15,0-99 27-15,0 0-27 0,-3 111 28 16,-6 20-28-16,9-131 27 0,0 0-27 0,-12 139 28 0,-2-4-28 0,14-135 28 15,0 0-28-15,-14 133 29 0,3 7-29 0,11-140 27 16,0 0-27-16,-11 134 28 0,1-13-28 0,10-121 29 16,0 0-29-16,-7 109 29 0,1-16-29 0,6-93 30 0,0 0-30 15,-5 85 30-15,-4-14-30 0,9-71 30 0,0 0-30 16,-12 66 31-16,-4-6-31 0,16-60 24 16,0 0-24-16,-16 52 24 0,-3-14-24 0,19-38 18 0,0 0-18 0,-21 24 19 15,-1-13-19-15,1 1-1061 0</inkml:trace>
  <inkml:trace contextRef="#ctx0" brushRef="#br0" timeOffset="782.23">25199 6993 259 0,'0'0'0'0,"0"0"0"0,21 4 0 15,-21-4 14-15,0 0-14 0,23 0 15 0,3 0-15 0,-26 0 10 16,0 0-10-16,45-4 10 0,32-4-10 0,-77 8 4 16,0 0-4-16,94-7 5 0,8 1-5 0,-102 6 6 0,0 0-6 15,111-10 7-15,4 1-7 16,-115 9 7-16,0 0-7 0,118-8 7 16,2-1-7-16,-120 9 10 0,0 0-10 0,122-10 11 15,9-1-11-15,-131 11 16 16,0 0-16-16,121-7 16 0,-15 0-16 15,-106 7 21 1,0 0-21-16,96-1 22 0,-6-3-22 16,-90 4 23-16,0 0-23 15,75 4 24-15,-13 4-24 0,-62-8 24 0,0 0-24 0,48 18 25 0,-9 9-25 0,-39-27 15 0,0 0-15 0,28 33 16 0,-10 4-16 0,-18-37 9 0,0 0-9 16,12 36 10-16,-5-1-10 0,-7-35 10 0,0 0-10 0,4 29 10 0,-3 2-10 0,-1-31 7 0,0 0-7 0,0 36 8 16,0 1-8-16,0-37 9 0,0 0-9 0,0 45 9 15,0 8-9-15,0-53 24 0,0 0-24 0,0 63 25 16,0 6-25-16,0-69 32 0,0 0-32 0,0 66 32 15,0-2-32-15,0-64 34 0,0 0-34 0,0 66 34 16,0 13-34-16,0-79 40 0,0 0-40 0,0 88 41 0,0 1-41 16,0-89 44-16,0 0-44 0,0 90 44 0,0-4-44 15,0-86 42-15,0 0-42 0,-3 92 43 0,-6 8-43 16,9-100 42-16,0 0-42 0,-14 94 42 0,-7-9-42 16,21-85 34-16,0 0-34 0,-27 84 35 0,-3 5-35 15,30-89 39-15,0 0-39 0,-40 84 40 0,-12-2-40 16,52-82 39-16,0 0-39 0,-56 76 40 0,-2-7-40 0,58-69 33 15,0 0-33-15,-66 73 34 0,-4-4-34 0,70-69 30 16,0 0-30-16,-80 67 31 0,-6-9-31 0,86-58 22 16,0 0-22-16,-87 48 23 0,1-12-23 0,86-36 18 15,0 0-18-15,-97 25 18 0,-21-10-18 0,118-15 14 16,0 0-14-16,-119 9 15 0,15-6-15 0,104-3 12 0,0 0-12 16,-102 0 13-16,-2-3-13 0,104 3 13 15,0 0-13-15,-94-12 13 0,22-4-13 0,72 16 8 0,0 0-8 0,-53-26 9 16,14-12-9-16,39 38 6 0,0 0-6 15,-19-50 7-15,24-14-7 0,0-2-1218 0</inkml:trace>
  <inkml:trace contextRef="#ctx0" brushRef="#br0" timeOffset="2486.11">25220 8364 247 0,'0'0'0'0,"0"0"0"0,0 0 0 0,0 0 56 0,0 0-56 15,0 0 56-15,0 0-56 0,0 0 42 0,0 0-42 16,0 0 42-16,0 0-42 0,0 0 27 0,0 0-27 16,19 14 28-16,-19-14-28 0,0 0 21 0,0 0-21 0,25-7 21 15,14-9-21-15,-39 16 14 0,0 0-14 0,58-21 15 16,18-6-15-16,-76 27 20 0,0 0-20 0,90-33 20 15,11-4-20-15,-101 37 24 0,0 0-24 0,113-32 24 16,17 0-24 0,-130 32 30-16,0 0-30 0,134-27 30 0,-3 3-30 0,-131 24 32 0,0 0-32 15,131-25 32-15,-8 1-32 0,-123 24 10 16,0 0-10-16,111-22 11 0,-21 1-11 0,0 2-542 16</inkml:trace>
  <inkml:trace contextRef="#ctx0" brushRef="#br0" timeOffset="3484.43">25277 7514 214 0,'0'0'0'0,"0"0"0"0,5-5 0 16,-5 5 11-16,0 0-11 0,0 0 11 0,12-4-11 0,-12 4 15 15,0 0-15-15,20 0 15 0,20-6-15 0,-40 6 9 16,0 0-9-16,53-6 10 0,14 3-10 16,-67 3 11-16,0 0-11 0,74 0 12 0,16-4-12 0,-90 4 13 15,0 0-13-15,97-5 14 0,20-7-14 16,-117 12 16-16,0 0-16 0,129-15 17 0,1-5-17 0,-130 20 31 15,0 0-31-15,134-17 32 0,2-4-32 0,-136 21 46 16,0 0-46-16,133-24 46 0,-15-4-46 0,-118 28 42 16,0 0-42-16,111-29 43 0,-9 13-43 0,-102 16 42 15,0 0-42-15,83-12 43 0,-26 2-43 0,-57 10 27 0,0 0-27 0,40-5 27 16,-10-2-27-16,-30 7 18 0,0 0-18 0,22-2 18 16,-10-1-18-16,0 3-528 0</inkml:trace>
  <inkml:trace contextRef="#ctx0" brushRef="#br0" timeOffset="11786.92">28788 6758 135 0,'0'0'0'0,"0"0"0"15,0 0 0-15,0 0 1 0,0 0-1 0,9 21 1 16,-16-4-1-16,7-17 22 0,0 0-22 0,-10 36 23 0,-6 28-23 16,16-64 55-16,0 0-55 0,-25 78 56 0,-9 26-56 15,34-104 69-15,0 0-69 0,-40 125 70 0,-1 29-70 32,41-154 44-32,0 0-44 0,-39 161 44 0,2 10-44 15,37-171 27-15,0 0-27 0,-31 161 28 16,6-16-28-16,25-145 18 15,0 0-18-15,-23 142 18 0,0-5-18 16,23-137 13-16,0 0-13 0,-25 128 14 0,2-14-14 0,23-114 11 0,0 0-11 0,-26 104 12 0,-11-5-12 0,0 1-436 0</inkml:trace>
  <inkml:trace contextRef="#ctx0" brushRef="#br0" timeOffset="12552.28">30338 6533 135 0,'0'0'0'15,"5"12"0"-15,7 24 0 0,-12-36 0 0,0 0 0 16,13 52 0-16,-6 5 0 0,-7-57 4 0,0 0-4 16,0 68 4-16,-4 18-4 0,4-86 10 0,0 0-10 15,-5 101 10-15,0 3-10 0,5-104 17 0,0 0-17 0,-9 114 17 16,-5 10-17-16,14-124 18 0,0 0-18 16,-14 125 19-16,1-11-19 0,13-114 16 0,0 0-16 0,-10 121 17 15,-4 7-17-15,14-128 14 0,0 0-14 16,-23 132 15-16,-7-9-15 0,30-123 10 0,0 0-10 0,-43 126 11 15,-13-5-11-15,56-121 9 0,0 0-9 0,-67 113 10 0,-9-18-10 16,76-95 7-16,0 0-7 0,-79 86 8 16,3-8-8-16,76-78 13 0,0 0-13 0,-87 64 14 0,-20-12-14 15,107-52 19-15,0 0-19 0,-108 45 19 0,13-12-19 16,95-33 24-16,0 0-24 0,-96 21 24 0,1-5-24 16,95-16 25-16,0 0-25 0,-90 8 26 0,7 1-26 15,83-9 22-15,0 0-22 0,-79 7 23 0,8-7-23 16,71 0 21-16,0 0-21 0,-74-7 21 0,-7-2-21 15,81 9 15-15,0 0-15 0,-74-14 15 0,8-5-15 16,66 19 9-16,0 0-9 0,-51-27 10 0,18-1-10 0,-1 2-429 16</inkml:trace>
  <inkml:trace contextRef="#ctx0" brushRef="#br0" timeOffset="15154.01">26452 6407 595 0,'0'0'0'0,"-23"8"0"0,-39 18 0 16,62-26 17-16,0 0-17 0,-78 40 17 16,-6 15-17-16,84-55 44 0,0 0-44 0,-103 64 44 0,-22 9-44 15,125-73 52-15,0 0-52 0,-148 93 53 16,-2 29-53-16,150-122 45 0,0 0-45 0,-150 129 46 0,9 8-46 15,141-137 30-15,0 0-30 0,-138 149 31 0,0 14-31 16,138-163 22-16,0 0-22 0,-123 174 23 0,17 19-23 16,106-193 17-16,0 0-17 0,-95 197 17 0,8 5-17 15,87-202 12-15,0 0-12 0,-72 204 13 0,21 4-13 16,51-208 9-16,0 0-9 0,-30 199 9 0,24-12-9 0,6-187 7 16,0 0-7-16,20 173 7 0,26-12-7 15,-46-161 5-15,0 0-5 0,63 151 6 0,15-11-6 0,-78-140 9 16,0 0-9-16,100 124 10 0,26-13-10 0,-126-111 11 0,0 0-11 15,137 95 11-15,12-10-11 0,-149-85 34 16,0 0-34-16,155 64 34 0,9-26-34 0,-164-38 46 0,0 0-46 16,168 16 46-16,1-23-46 0,-169 7 60 0,0 0-60 15,168-40 61-15,-2-34-61 0,-166 74 52 0,0 0-52 0,158-102 53 16,0-20-53-16,-158 122 54 0,0 0-54 0,153-143 55 16,2-27-55-16,-155 170 55 0,0 0-55 0,150-190 55 15,-8-35-55-15,-142 225 48 0,0 0-48 0,121-230 48 16,-22-2-48-16,-99 232 44 0,0 0-44 0,76-237 45 15,-19-7-45-15,-57 244 46 0,0 0-46 0,33-237 46 16,-24 10-46-16,-9 227 43 0,0 0-43 0,-14-213 43 16,-27 17-43-16,41 196 35 0,0 0-35 0,-81-185 36 15,-41 11-36-15,122 174 31 0,0 0-31 0,-160-156 31 16,-31 23-31-16,191 133 23 0,0 0-23 0,-240-106 23 16,-55 37-23-16,295 69 12 0,0 0-12 0,-351-23 13 15,-60 54-13-15,411-31 12 16,0 0-12-16,-417 42 12 0,-1-11-12 15,2-3-1709-15</inkml:trace>
</inkml:ink>
</file>

<file path=ppt/ink/ink1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36:39.050"/>
    </inkml:context>
    <inkml:brush xml:id="br0">
      <inkml:brushProperty name="width" value="0.05292" units="cm"/>
      <inkml:brushProperty name="height" value="0.05292" units="cm"/>
      <inkml:brushProperty name="color" value="#FF0000"/>
    </inkml:brush>
  </inkml:definitions>
  <inkml:trace contextRef="#ctx0" brushRef="#br0">18438 11820 135 0,'0'0'0'0,"35"-4"0"0,55-3 0 0,-90 7 16 0,0 0-16 16,119-8 16-16,4 2-16 0,-123 6 45 0,0 0-45 0,131-6 45 16,8 2-45-16,-139 4 78 15,0 0-78-15,133-2 79 0,-5 2-79 0,-128 0 62 0,0 0-62 16,126 4 62-16,8 4-62 0,-134-8 42 16,0 0-42-16,129 9 42 0,-15 0-42 0,-114-9 40 0,0 0-40 0,112 7 41 15,-3-7-41-15,-109 0 36 0,0 0-36 0,104-7 36 16,-14-2-36-16,-90 9 31 0,0 0-31 15,87-9 31-15,-10-3-31 0,-77 12 23 0,0 0-23 0,64-12 24 16,-20 2-24-16,-44 10 25 0,0 0-25 0,30-5 25 16,-16 5-25-16,0 0-641 0</inkml:trace>
  <inkml:trace contextRef="#ctx0" brushRef="#br0" timeOffset="1245.03">14377 12046 169 0,'0'0'0'0,"41"-1"0"0,70-4 0 0,-111 5 0 15,0 0 0-15,140-2 1 0,10 2-1 0,-150 0 8 0,0 0-8 16,158-4 9-16,15 1-9 0,-173 3 24 16,0 0-24-16,180-4 24 0,11 3-24 0,-191 1 39 15,0 0-39-15,206-7 40 0,8 2-40 0,-214 5 42 0,0 0-42 0,221-6 43 16,12-1-43-16,-233 7 42 0,0 0-42 16,240-8 43-16,5-3-43 0,-245 11 38 0,0 0-38 0,257-8 38 15,8 1-38-15,-265 7 32 0,0 0-32 0,263-9 33 16,-3-1-33-16,-260 10 54 0,0 0-54 0,261-14 55 15,-4-3-55-15,-257 17 42 0,0 0-42 0,239-23 42 16,-17 1-42-16,-222 22 36 0,0 0-36 0,210-25 36 16,-11 1-36-16,-199 24 37 0,0 0-37 0,180-19 37 15,-17 7-37-15,-163 12 37 0,0 0-37 0,143-5 38 16,-14 5-38-16,-129 0 44 0,0 0-44 0,105 3 45 16,-18 4-45-16,-87-7 47 0,0 0-47 0,67 7 47 15,-19-2-47-15,-48-5 41 0,0 0-41 0,33 4 41 16,-8-1-41-16,-25-3 29 0,0 0-29 0,19 4 29 0,-10-4-29 15,-9 0 21-15,0 0-21 0,9 0 22 0,-9 0-22 16,0 0 15-16,0 0-15 0,0 0 15 0,0 0-15 16,0 0-1017-16</inkml:trace>
  <inkml:trace contextRef="#ctx0" brushRef="#br0" timeOffset="19503.34">4239 14540 124 0,'0'0'0'0,"18"0"0"0,22 0 0 15,-40 0 19-15,0 0-19 0,58-2 20 0,15-1-20 16,-73 3 50-16,0 0-50 0,86-5 50 0,13-6-50 16,-99 11 46-16,0 0-46 0,106-12 46 0,16 0-46 15,-122 12 37-15,0 0-37 0,134-12 37 0,16-2-37 16,-150 14 25-16,0 0-25 0,157-14 26 0,11 2-26 0,-168 12 21 15,0 0-21-15,180-12 22 0,-4-3-22 0,-176 15 15 0,0 0-15 16,182-18 15-16,1 3-15 0,-183 15 12 16,0 0-12-16,186-14 13 0,-1 0-13 0,-185 14 9 0,0 0-9 15,182-14 10-15,-9-1-10 0,-173 15 8 0,0 0-8 16,166-13 9-16,-9 5-9 0,-157 8 13 16,0 0-13-16,144-4 13 0,-8 6-13 0,-136-2 18 0,0 0-18 15,122 5 19-15,-13 2-19 0,-109-7 18 0,0 0-18 16,94 7 19-16,-16 0-19 0,-78-7 25 0,0 0-25 15,63 7 26-15,-17 2-26 0,-46-9 19 0,0 0-19 16,30 8 19-16,-16-3-19 0,-14-5 6 0,0 0-6 0,0 0 6 16,-9 0-6-16,-3 0-552 0</inkml:trace>
  <inkml:trace contextRef="#ctx0" brushRef="#br0" timeOffset="21046.92">23805 13808 326 0,'0'0'0'0,"0"0"0"15,49 0 0-15,-49 0 6 0,0 0-6 0,51-3 6 16,8-4-6-16,-59 7 17 0,0 0-17 0,67-7 18 0,5-4-18 16,-72 11 54-16,0 0-54 0,76-5 55 0,0 2-55 15,-76 3 58-15,0 0-58 0,83-4 58 16,8-6-58-16,-91 10 45 0,0 0-45 0,101-9 45 0,14 2-45 16,-115 7 37-16,0 0-37 0,130-8 37 0,19-3-37 15,-149 11 26-15,0 0-26 0,158-10 26 0,8 3-26 16,-166 7 21-16,0 0-21 0,164-9 22 0,-3 2-22 15,-161 7 17-15,0 0-17 0,166-8 17 0,5-3-17 0,-171 11 16 16,0 0-16-16,180-10 17 0,5 0-17 0,-185 10 18 16,0 0-18-16,182-6 18 0,3 1-18 0,-185 5 17 15,0 0-17-15,193 0 18 0,8 2-18 0,-201-2 15 0,0 0-15 16,203 5 15-16,3 2-15 0,-206-7 15 16,0 0-15-16,205 9 16 0,2 1-16 0,-207-10 13 0,0 0-13 15,204 9 14-15,-4-4-14 0,-200-5 12 0,0 0-12 0,196 2 12 16,-2-1-12-16,-194-1 6 15,0 0-6-15,185-1 7 0,-5-4-7 0,-180 5 5 0,0 0-5 16,173-7 5-16,-16-4-5 0,-157 11 3 16,0 0-3-16,148-12 4 0,-15 0-4 0,-133 12 4 0,0 0-4 0,130-12 4 15,-8-2-4-15,-122 14 7 0,0 0-7 0,115-12 7 16,-16 5-7-16,-99 7 9 0,0 0-9 0,97-12 9 16,-4 0-9-16,-1 0-823 0</inkml:trace>
  <inkml:trace contextRef="#ctx0" brushRef="#br0" timeOffset="33492.26">26037 8350 236 0,'0'0'0'15,"0"0"0"-15,0 0 0 0,0 0 6 0,0 0-6 16,0 0 6-16,0 0-6 0,0 0 33 0,0 0-33 16,0 0 34-16,9 26-34 0,-9-26 66 0,0 0-66 15,-5 28 66-15,-4 4-66 0,9-32 60 0,0 0-60 16,-11 44 61-16,-1 11-61 0,12-55 45 0,0 0-45 16,-16 78 46-16,-5 22-46 0,21-100 39 0,0 0-39 0,-23 118 40 15,0 8-40-15,23-126 42 0,0 0-42 0,-18 137 42 16,8 12-42-16,10-149 47 0,0 0-47 0,-2 161 47 15,9 14-47-15,-7-175 58 0,0 0-58 0,11 180 59 16,1 1-59-16,-12-181 54 0,0 0-54 0,12 179 55 16,-1-17-55-16,-11-162 52 0,0 0-52 0,3 149 52 0,-8-12-52 15,5-137 47-15,0 0-47 0,-10 131 47 0,-10-3-47 16,20-128 37-16,0 0-37 0,-21 109 37 0,-6-17-37 16,27-92 40-16,0 0-40 0,-24 81 41 0,3-15-41 15,21-66 43-15,0 0-43 0,-16 61 44 0,7-8-44 16,9-53 42-16,0 0-42 0,-5 44 42 0,5-20-42 0,0-24 32 15,0 0-32-15,1 16 33 0,1-10-33 16,-2-6 26-16,0 0-26 0,11-13 27 0,12-25-27 16,1-2-1278-16</inkml:trace>
  <inkml:trace contextRef="#ctx0" brushRef="#br0" timeOffset="35155.58">26958 8329 471 0,'0'0'0'0,"0"0"0"0,0 0 0 15,0 0 37-15,0 0-37 0,-12-21 37 0,10 14-37 16,2 7 73-16,0 0-73 0,0 0 73 0,0 0-73 16,0 0 63-16,0 0-63 0,7 25 63 0,-3 20-63 15,-4-45 63-15,0 0-63 0,0 60 63 0,-7 13-63 16,7-73 34-16,0 0-34 0,-13 92 35 0,-3 22-35 16,16-114 29-16,0 0-29 0,-15 116 30 0,2-14-30 15,13-102 27-15,0 0-27 0,-7 97 27 16,7-5-27-16,0-92 42 15,0 0-42-15,5 81 42 0,6-12-42 16,-11-69 36-16,0 0-36 0,9 52 36 16,-6-16-36-16,-3-36 29 15,0 0-29-15,-1 26 30 0,-6-3-30 16,0 1-945-16</inkml:trace>
  <inkml:trace contextRef="#ctx0" brushRef="#br0" timeOffset="35429.93">26662 8473 796 0,'0'0'0'0,"9"-5"0"16,12-14 0-16,-21 19 24 0,0 0-24 0,32-25 24 15,8-1-24-15,-40 26 41 0,0 0-41 0,53-24 41 16,11 2-41-16,-64 22 29 0,0 0-29 0,67-12 30 16,-5 12-30-16,-62 0 13 0,0 0-13 0,56 10 14 15,-3 4-14-15,-53-14 7 0,0 0-7 0,48 22 7 16,-4 11-7-16,-44-33 7 0,0 0-7 15,37 30 7-15,-9 4-7 0,-28-34 5 16,0 0-5-16,7 30 6 0,-25 1-6 16,18-31 6-16,0 0-6 0,-35 27 6 0,-14-1-6 0,49-26 5 0,0 0-5 0,-53 28 5 15,-4 2-5-15,57-30 18 16,0 0-18-16,-51 27 19 0,7 1-19 16,44-28 27-16,0 0-27 0,-32 31 27 0,18 4-27 0,14-35 21 0,0 0-21 0,5 34 21 0,20-1-21 0,0 0-845 15</inkml:trace>
  <inkml:trace contextRef="#ctx0" brushRef="#br0" timeOffset="35981.89">27458 8674 897 0,'0'0'0'0,"0"0"0"16,3-6 0-16,-3 6 19 0,0 0-19 0,2-7 19 15,0-1-19-15,-2 8 27 0,0 0-27 0,0-9 27 16,0 9-27-16,0 0 32 0,0 0-32 0,0-7 32 16,0 7-32-16,0 0 22 0,0 0-22 0,0 0 23 15,-13 12-23-15,13-12 19 0,0 0-19 0,-17 19 19 0,-8 14-19 16,25-33 14-16,0 0-14 0,-30 40 14 15,-9 10-14-15,39-50 18 0,0 0-18 0,-39 52 18 16,6-3-18 0,33-49 29-16,0 0-29 0,-25 41 29 0,9-1-29 0,16-40 40 15,0 0-40-15,-5 35 41 0,10-6-41 16,-5-29 33-16,0 0-33 16,20 28 33-16,17 1-33 15,-37-29 33-15,0 0-33 0,44 24 33 0,2-15-33 16,-46-9 32-1,0 0-32-15,47-5 33 16,6-14-33 0,-53 19 40-1,0 0-40-15,52-30 41 0,-8-3-41 16,-44 33 41 0,0 0-41-16,31-43 41 0,-16-2-41 15,-15 45 44-15,0 0-44 16,-6-48 45-16,-24-9-45 15,30 57 40-15,0 0-40 0,-49-56 40 0,-18 4-40 16,67 52 36-16,0 0-36 0,-69-45 37 0,5 16-37 0,64 29 19 0,0 0-19 0,-45-16 20 0,34 28-20 0,11-12 4 0,0 0-4 0,21 18 5 0,29 1-5 0,-1 0-1432 0</inkml:trace>
  <inkml:trace contextRef="#ctx0" brushRef="#br0" timeOffset="37950.93">28058 8556 897 0,'0'0'0'16,"0"0"0"-16,0 0 0 0,0 0 53 0,0 0-53 15,3-24 54-15,-15 12-54 0,12 12 95 0,0 0-95 16,-23-4 96-16,-11 8-96 0,34-4 66 0,0 0-66 16,-37 12 67-16,-1 12-67 0,38-24 36 0,0 0-36 0,-41 36 37 15,6 9-37-15,35-45 21 0,0 0-21 0,-25 52 22 16,16-3-22-16,9-49 16 0,0 0-16 0,0 45 16 15,9-6-16-15,-9-39 11 0,0 0-11 0,12 33 12 0,2-14-12 16,-14-19 10-16,0 0-10 0,22 18 10 0,9 1-10 16,-31-19 14-16,0 0-14 0,32 17 14 0,-2-5-14 15,-30-12 19-15,0 0-19 0,32 9 20 0,9 1-20 16,-41-10 21-16,0 0-21 0,35 9 22 0,-18-1-22 16,-17-8 20-16,0 0-20 0,11 4 21 0,-2 5-21 15,-9-9 19-15,0 0-19 0,0 6 20 0,-11 8-20 16,11-14 18-16,0 0-18 0,-19 12 19 0,-11-5-19 15,30-7 15-15,0 0-15 0,-30 2 16 0,5-2-16 0,25 0 10 16,0 0-10-16,-19-2 10 0,6-1-10 0,13 3 9 16,0 0-9-16,-7-7 9 0,7 2-9 0,0 5 7 15,0 0-7-15,14-16 7 0,18-8-7 0,-32 24 6 16,0 0-6-16,41-29 7 0,10-4-7 0,-51 33 7 0,0 0-7 16,58-38 7-16,4 0-7 0,-62 38 5 0,0 0-5 15,60-37 6-15,-12 9-6 0,-48 28 6 0,0 0-6 16,31-20 6-16,-13 8-6 0,-18 12 5 0,0 0-5 15,11-9 5-15,-11 9-5 0,0 0 3 0,0 0-3 16,8 0 4-16,-6 10-4 0,-2-10 2 0,0 0-2 16,0 19 2-16,-2 13-2 0,2-32 0 0,0 0 0 15,-3 34 1-15,-2 1-1 0,5-35 0 0,0 0 0 16,-7 33 1-16,0-2-1 0,7-31 0 0,0 0 0 0,-6 29 1 16,-1-8-1-16,7-21 0 0,0 0 0 0,-7 19 0 15,2-2 0-15,5-17 0 0,0 0 0 0,-2 12 0 16,2-5 0-16,0 2-1368 0</inkml:trace>
  <inkml:trace contextRef="#ctx0" brushRef="#br0" timeOffset="38116.92">28621 8189 987 0,'0'0'0'0,"9"-5"0"0,12-9 0 15,-21 14 0-15,0 0 0 0,21-14 0 0,-9 9 0 16,-12 5-1-16,0 0 1 0,20-2-1 0,13 6 1 0,-33-4-14 15,0 0 14-15,43 12-14 0,-1 9 14 0,0 1-658 16</inkml:trace>
  <inkml:trace contextRef="#ctx0" brushRef="#br0" timeOffset="38329.26">28910 8217 852 0,'0'0'0'16,"0"0"0"-16,0 0 0 0,0 0-1 0,0 0 1 15,0 17 0-15,0 14 0 0,0-31 0 0,0 0 0 16,0 38 0-16,-2 9 0 0,2-47 20 0,0 0-20 16,-1 50 21-16,2 0-21 0,-1-50 61 0,0 0-61 15,7 57 62-15,6 9-62 0,-13-66 75 0,0 0-75 16,16 71 76-16,3 4-76 0,-19-75 71 0,0 0-71 16,16 76 71-1,-11-11-71 1,-5-65 45-16,0 0-45 0,0 61 46 0,-7 0-46 0,7-61 25 0,0 0-25 0,-23 55 25 0,-16-13-25 0,1 1-1027 0</inkml:trace>
  <inkml:trace contextRef="#ctx0" brushRef="#br0" timeOffset="38612.08">28571 8957 886 0,'0'0'0'0,"13"-8"0"0,20-17 0 16,-33 25 0-16,0 0 0 0,44-32 1 0,6-13-1 15,-50 45 0-15,0 0 0 0,49-49 0 0,1-3 0 16,-50 52 2-16,0 0-2 0,51-52 2 0,5 11-2 15,-56 41 9-15,0 0-9 0,58-40 10 0,-1 12-10 0,-57 28 25 16,0 0-25-16,49-17 26 0,-13 5-26 16,-36 12 55-16,0 0-55 0,30-4 55 0,-2 10-55 0,-28-6 59 15,0 0-59-15,26 13 60 0,1 13-60 0,-27-26 49 16,0 0-49-16,21 33 49 0,-5 7-49 0,-16-40 42 16,0 0-42-16,10 43 42 0,-4-3-42 0,-6-40 37 15,0 0-37-15,3 37 37 0,-1-5-37 0,-2-32 31 0,0 0-31 16,2 21 32-16,1-9-32 0,-3-12 28 0,0 0-28 15,4 5 29-15,-4-5-29 0,0 0 24 0,0 0-24 16,0 0 24-16,10-12-24 0,1 0-1151 0</inkml:trace>
  <inkml:trace contextRef="#ctx0" brushRef="#br0" timeOffset="38785.97">29120 8378 987 0,'0'0'0'0,"0"0"0"15,7 0 0-15,-7 0 2 0,0 0-2 0,9 1 2 16,2 3-2-16,-11-4 4 0,0 0-4 0,24 12 4 16,22 9-4-16,-46-21-2 0,0 0 2 0,50 24-1 0,1 4 1 15,0-4-687-15</inkml:trace>
  <inkml:trace contextRef="#ctx0" brushRef="#br0" timeOffset="39151.83">29487 8577 807 0,'0'0'0'0,"0"0"0"0,0 0 0 0,0 0 4 16,0 0-4-16,-7 12 4 0,9-7-4 0,-2-5 33 15,0 0-33-15,5 12 33 0,4 12-33 0,-9-24 83 16,0 0-83-16,9 35 83 0,0 1-83 0,-9-36 91 16,0 0-91-16,9 42 92 0,1-2-92 0,-10-40 82 0,0 0-82 15,14 36 83-15,4-7-83 0,-18-29 70 0,0 0-70 16,18 26 70-16,-4-8-70 0,-14-18 55 0,0 0-55 15,12 12 55-15,0-4-55 0,-12-8 44 0,0 0-44 16,20 4 45-16,8-1-45 0,-28-3 41 0,0 0-41 16,32 0 42-16,1-10-42 0,-33 10 43 15,0 0-43-15,36-21 44 0,-3-8-44 0,-33 29 42 0,0 0-42 16,30-37 42-16,-9-2-42 0,-21 39 44 0,0 0-44 16,18-37 45-16,-6 6-45 0,-12 31 36 0,0 0-36 15,11-26 37-15,-2 2-37 0,-9 24 29 0,0 0-29 16,7-23 29-16,-2 11-29 0,-5 12 21 0,0 0-21 0,4-5 22 15,-4 5-22-15,0 0 17 0,0 0-17 0,7-3 17 16,0 3-17-16,-7 0 12 0,0 0-12 0,16 3 13 16,14 13-13-16,-30-16 3 0,0 0-3 0,28 15 3 0,-9-1-3 15,-19-14-1-15,0 0 1 0,16 16 0 0,0-8 0 16,0 3-1677-16</inkml:trace>
  <inkml:trace contextRef="#ctx0" brushRef="#br0" timeOffset="39513.03">30105 8625 1300 0,'0'0'0'0,"0"0"0"0,18-7 0 16,-18 7 11-16,0 0-11 0,12-2 11 0,-5 2-11 0,-7 0 8 16,0 0-8-16,7 0 9 0,5 0-9 0,-12 0 19 15,0 0-19-15,20 0 20 0,4 0-20 0,-24 0 15 16,0 0-15-16,30 0 15 0,6 0-15 0,-36 0 14 16,0 0-14-16,39-6 14 0,5-3-14 0,-44 9 15 15,0 0-15-15,46-16 16 0,1-8-16 0,-47 24 18 16,0 0-18-16,43-26 18 0,-17 2-18 0,-26 24 19 0,0 0-19 15,14-24 20-15,-10-4-20 16,-4 28 19-16,0 0-19 0,-6-28 19 0,-8 4-19 0,14 24 18 0,0 0-18 16,-23-19 19-16,-5 14-19 0,28 5 15 0,0 0-15 15,-33 3 16-15,-1 15-16 0,34-18 13 0,0 0-13 16,-33 27 14-16,1 10-14 0,32-37 10 0,0 0-10 16,-27 41 10-16,3 8-10 0,24-49 9 0,0 0-9 0,-16 55 10 15,10 9-10-15,6-64 17 0,0 0-17 16,7 66 18-16,9-9-18 0,-16-57 20 0,0 0-20 15,22 43 21-15,-1-15-21 0,-21-28 22 0,0 0-22 0,39 15 23 16,19-6-23-16,-58-9 28 0,0 0-28 0,53 4 29 16,-23-4-29-16,-30 0 16 0,0 0-16 0,28-14 17 15,9-16-17-15,-2 1-1384 0</inkml:trace>
  <inkml:trace contextRef="#ctx0" brushRef="#br0" timeOffset="40473.98">27022 9856 841 0,'0'0'0'0,"0"0"0"0,0 0 0 0,0 0 28 15,0 0-28-15,26-20 29 0,-19 17-29 0,-7 3 69 16,0 0-69-16,0 0 69 0,6 19-69 0,-6-19 77 0,0 0-77 15,-6 29 77-15,-8 20-77 0,14-49 61 0,0 0-61 16,-21 64 61-16,-9 12-61 0,30-76 28 0,0 0-28 16,-35 76 29-16,-2-10-29 0,37-66 21 0,0 0-21 15,-36 61 22-15,8-13-22 0,28-48 22 0,0 0-22 16,-25 43 23-16,10-8-23 0,15-35 24 0,0 0-24 16,-9 24 25 30,7-13-25-46,2-11 25 0,0 0-25 0,11-9 25 0,15-21-25 0,-26 30 27 16,0 0-27-16,27-38 28 0,3-8-28 0,-30 46 24 0,0 0-24 0,26-56 24 0,-5-9-24 0,-21 65 26 0,0 0-26 16,18-63 27-16,-8-1-27 0,-10 64 23 0,0 0-23 0,6-45 24 0,-5 14-24 15,-1 31 16-15,0 0-16 16,-3-12 17-16,-6 19-17 0,9-7 12 16,0 0-12-16,-7 21 12 0,5 20-12 15,2-41 9 1,0 0-9-16,4 52 9 0,6 3-9 15,-10-55 7-15,0 0-7 0,22 56 7 0,2-8-7 16,-24-48 5-16,0 0-5 0,36 45 6 0,8-7-6 16,-44-38 1-16,0 0-1 0,51 28 2 0,16-12-2 0,-67-16 2 15,0 0-2-15,72 3 3 0,-1-12-3 0,-71 9 4 0,0 0-4 0,62-24 4 0,-11-12-4 0,-51 36 13 0,0 0-13 0,39-56 13 0,-13-20-13 0,-26 76 22 0,0 0-22 0,13-86 23 0,-12-13-23 0,-1 99 28 16,0 0-28-16,-12-95 29 0,-16 8-29 0,28 87 28 16,0 0-28-16,-34-74 28 0,-3 19-28 0,37 55 24 15,0 0-24-15,-33-33 25 0,8 26-25 0,25 7 17 16,0 0-17-16,-9 21 17 0,18 29-17 0,-9-50 5 0,0 0-5 15,18 59 6-15,10 3-6 0,0-1-1555 16</inkml:trace>
  <inkml:trace contextRef="#ctx0" brushRef="#br0" timeOffset="41030.54">27733 10179 875 0,'0'0'0'0,"0"0"0"0,11 12 0 16,-11-12 27-16,0 0-27 0,8 9 28 0,5-2-28 15,-13-7 57-15,0 0-57 0,25 8 58 0,17 8-58 16,-42-16 48-16,0 0-48 0,42 14 48 0,-14-7-48 16,-28-7 28-16,0 0-28 0,29 2 29 0,18-6-29 0,-47 4 38 15,0 0-38-15,50-9 38 0,-8-6-38 0,-42 15 35 16,0 0-35-16,37-23 36 0,-7-8-36 0,-30 31 34 15,0 0-34-15,21-36 35 0,-12-4-35 0,-9 40 31 16,0 0-31-16,-5-40 32 47,-13 9-32-47,18 31 25 16,0 0-25-16,-24-26 26 0,-6 5-26 0,30 21 20 0,0 0-20 0,-30-8 20 0,1 13-20 0,29-5 18 15,0 0-18-15,-31 21 19 0,-5 13-19 0,36-34 15 0,0 0-15 0,-32 38 15 0,10 11-15 16,22-49 13-16,0 0-13 0,-15 48 13 0,12-1-13 15,3-47 10 1,0 0-10-16,7 42 10 0,7-3-10 16,-14-39 7-16,0 0-7 0,19 40 8 0,11-3-8 15,-30-37 6-15,0 0-6 0,34 31 6 0,-2-9-6 0,-32-22 5 0,0 0-5 0,40 14 5 0,20-7-5 0,-60-7 4 0,0 0-4 0,64 2 4 0,1-6-4 0,-65 4 0 16,0 0 0-16,65-17 1 0,3-11-1 0,-3 2-1236 0</inkml:trace>
  <inkml:trace contextRef="#ctx0" brushRef="#br0" timeOffset="41524.65">28817 9736 1087 0,'0'0'0'0,"-7"4"0"0,-13 8 0 15,20-12 12-15,0 0-12 0,-33 19 13 0,-17 5-13 16,50-24 21-16,0 0-21 0,-53 31 22 0,0 5-22 0,53-36 24 16,0 0-24-16,-46 47 24 0,11 10-24 0,35-57 33 15,0 0-33-15,-25 64 33 0,11-1-33 0,14-63 44 16,0 0-44-16,-7 53 45 0,7-11-45 0,0-42 44 0,0 0-44 15,7 29 45-15,6-8-45 0,-13-21 41 0,0 0-41 16,26 12 41-16,18-5-41 0,-44-7 34 0,0 0-34 16,51-2 35-1,4-8-35-15,-55 10 36 0,0 0-36 0,51-21 36 0,-8-13-36 0,-43 34 34 16,0 0-34-16,30-39 34 0,-11-6-34 0,-19 45 30 0,0 0-30 16,11-45 30-16,-8 4-30 0,-3 41 25 0,0 0-25 15,-5-35 26-15,-7 11-26 0,12 24 20 0,0 0-20 16,-16-15 20-16,-2 6-20 0,18 9 16 0,0 0-16 15,-19 3 16-15,-1 15-16 0,20-18 13 0,0 0-13 0,-14 27 14 16,3 22-14-16,11-49 8 0,0 0-8 16,-7 60 9-16,4 10-9 0,3-70 4 0,0 0-4 0,0 81 5 15,5 19-5-15,-5-100 4 0,0 0-4 0,7 106 4 16,-1 12-4-16,-6-118 3 0,0 0-3 0,-4 122 3 16,-8 13-3-16,12-135 2 0,0 0-2 0,-27 128 3 0,-17-13-3 15,44-115 3-15,0 0-3 0,-55 98 4 0,-8-1-4 16,63-97 4-16,0 0-4 0,-71 83 4 0,-10-22-4 15,81-61 2-15,0 0-2 0,-88 45 2 0,-4-17-2 16,92-28 0-16,0 0 0 0,-92 8 0 0,9-15 0 16,83 7-2-16,0 0 2 0,-72-26-1 0,16-20 1 15,56 46-8-15,0 0 8 0,-38-59-8 0,33-5 8 0,0-4-1435 16</inkml:trace>
  <inkml:trace contextRef="#ctx0" brushRef="#br0" timeOffset="42186.37">29155 9842 1166 0,'0'0'0'15,"-17"7"0"-15,-26 5 0 0,43-12-20 0,0 0 20 16,-54 24-20-16,-3 2 20 0,57-26-30 0,0 0 30 15,-51 41-30-15,10 17 30 0,41-58 4 0,0 0-4 16,-30 62 5-16,15 0-5 0,15-62 38 0,0 0-38 16,-6 54 39-16,12-11-39 0,-6-43 69 0,0 0-69 15,15 35 69-15,8-8-69 0,-23-27 68 0,0 0-68 0,36 21 68 16,10-7-68-16,-46-14 51 0,0 0-51 0,49 5 52 16,6-8-52-1,-55 3 45-15,0 0-45 0,49-9 45 0,-12-10-45 16,-37 19 45-16,0 0-45 0,32-26 45 0,-4-12-45 0,-28 38 39 0,0 0-39 0,20-42 40 0,-12 1-40 15,-8 41 33-15,0 0-33 0,4-36 34 0,-6 8-34 16,2 28 30-16,0 0-30 0,-2-23 30 0,-1 13-30 16,3 10 24-16,0 0-24 0,0 0 25 0,0 0-25 15,0 0 17-15,0 0-17 0,-5 23 17 0,12 6-17 16,-7-29 12-16,0 0-12 0,7 29 13 0,5-3-13 16,-12-26 6-16,0 0-6 0,19 23 7 0,8-2-7 0,-27-21 2 15,0 0-2-15,37 17 3 0,16-5-3 0,-53-12 1 16,0 0-1-16,65 3 1 0,9-8-1 0,-74 5 2 15,0 0-2-15,76-17 2 0,-7-12-2 0,-69 29 2 0,0 0-2 16,60-51 3-16,-10-21-3 0,-50 72 2 0,0 0-2 16,49-85 3-16,0-3-3 0,-49 88 4 0,0 0-4 15,46-97 4-15,-9-14-4 0,-37 111 6 0,0 0-6 16,21-102 6-16,-21 21-6 0,0 81 5 0,0 0-5 16,-10-66 6-16,-8 17-6 0,18 49 6 0,0 0-6 15,-16-33 6-15,2 14-6 0,14 19 5 0,0 0-5 16,-14-1 6-16,-2 18-6 0,16-17 4 0,0 0-4 15,-16 29 5-15,0 18-5 0,16-47 2 0,0 0-2 0,-17 66 2 16,-4 29-2-16,21-95 0 0,0 0 0 16,-23 102 0-16,3-5 0 0,20-97 0 0,0 0 0 0,-16 99 0 15,6 8 0-15,10-107 0 0,0 0 0 0,-9 99 0 16,4-16 0-16,5-83-3 0,0 0 3 0,-4 72-2 16,2-9 2-16,2-63-9 0,0 0 9 0,-3 55-8 15,-6-10 8-15,0 2-1517 0</inkml:trace>
  <inkml:trace contextRef="#ctx0" brushRef="#br0" timeOffset="42485.97">29528 10304 1211 0,'0'0'0'0,"-5"-7"0"0,-10-16 0 16,15 23 17-16,0 0-17 0,-17-29 17 0,6-4-17 15,11 33 54-15,0 0-54 0,2-33 55 0,12 0-55 16,-14 33 45-16,0 0-45 0,27-31 46 0,18-9-46 16,-45 40 30-16,0 0-30 0,52-38 31 0,4 0-31 15,-56 38 26-15,0 0-26 0,62-33 26 0,3 7-26 16,-65 26 22-16,0 0-22 0,74-19 23 0,7 2-23 0,-81 17 18 15,0 0-18-15,71-12 18 0,-27 7-18 16,-44 5 13-16,0 0-13 0,35-2 13 0,-6 2-13 0,-29 0 8 16,0 0-8-16,21 2 9 0,-5 1-9 0,-16-3 5 0,0 0-5 15,10 12 5-15,-4 11-5 0,-6-23 3 0,0 0-3 16,3 29 4-16,-5 8-4 0,2-37 3 0,0 0-3 16,-1 36 3-16,1-5-3 0,0-31 3 0,0 0-3 15,1 28 4-15,3-6-4 0,-4-22 4 0,0 0-4 16,3 19 4-16,3-7-4 0,-6-12 3 0,0 0-3 15,5 7 4-15,-5-7-4 0,0 0 5 0,0 0-5 16,11 2 5-16,6-16-5 0,1 2-1243 0</inkml:trace>
  <inkml:trace contextRef="#ctx0" brushRef="#br0" timeOffset="43140.9">30262 9703 852 0,'0'0'0'0,"0"0"0"0,7 0 0 15,-7 0 13-15,0 0-13 0,0 0 14 0,9-5-14 16,-9 5 20-16,0 0-20 0,0 0 20 0,16 0-20 16,-16 0 17-16,0 0-17 0,16 7 17 0,8 3-17 15,-24-10 7-15,0 0-7 0,27 12 7 0,-6 1-7 16,-21-13 2-16,0 0-2 0,19 12 3 0,-1 0-3 16,-18-12 0-16,0 0 0 0,14 12 1 0,-5 0-1 0,-9-12 0 15,0 0 0-15,2 12 1 0,-6 2-1 16,4-14 0-16,0 0 0 0,-5 17 0 0,-4 1 0 15,9-18 0-15,0 0 0 0,-11 13 1 0,1 10-1 16,10-23 8-16,0 0-8 0,-7 24 9 0,2 13-9 16,5-37 36-16,0 0-36 0,-2 38 36 15,4 8-36-15,-2-46 57 16,0 0-57-16,7 49 58 16,5-4-58-16,-12-45 57 15,0 0-57-15,19 34 58 0,8-8-58 16,-27-26 54-1,0 0-54-15,33 21 55 0,10-2-55 16,-43-19 44 0,0 0-44-16,35 12 45 0,-16-8-45 15,-19-4 52 1,0 0-52-16,29-2 52 0,15-7-52 16,-44 9 50-1,0 0-50-15,46-17 50 0,-6-12-50 16,-40 29 42-16,0 0-42 15,32-40 43-15,-9-5-43 16,-23 45 44-16,0 0-44 16,14-49 45-16,-10 6-45 0,-4 43 39 15,0 0-39-15,-2-36 40 0,0 8-40 0,2 28 30 16,0 0-30-16,0-19 31 0,2 7-31 16,-2 12 28-16,0 0-28 0,2-9 28 0,-2 9-28 15,0 0 23-15,0 0-23 0,14-3 24 0,-2 5-24 16,-12-2 16-16,0 0-16 15,18 3 17-15,1 2-17 0,-19-5 13 16,0 0-13-16,20 7 14 0,-3 0-14 16,-17-7 8-16,0 0-8 15,14 5 9-15,0 2-9 0,1 0-1583 0</inkml:trace>
  <inkml:trace contextRef="#ctx0" brushRef="#br0" timeOffset="43359.13">31093 9842 987 0,'0'0'0'0,"0"0"0"0,0 0 0 0,0 0 22 0,0 0-22 15,-7 0 23-15,7 0-23 0,0 0 18 0,0 0-18 0,0 0 19 0,0 0-19 0,0 0 13 0,0 0-13 0,7 8 14 0,7-2-14 0,-14-6 8 0,0 0-8 0,20 5 8 0,-4-2-8 0,-16-3 5 0,0 0-5 0,26 0 6 0,16 0-6 0,-42 0 9 0,0 0-9 0,48-2 9 0,-7 1-9 0,-41 1 14 0,0 0-14 0,35-5 15 0,-3-2-15 0,-32 7 18 0,0 0-18 0,24-13 19 0,-6 1-19 0,-18 12 18 0,0 0-18 16,9-17 19-16,-11-2-19 0,2 19 16 0,0 0-16 15,-16-19 17-15,-17 10-17 0,33 9 16 0,0 0-16 16,-37-1 16-16,-2 6-16 0,39-5 15 0,0 0-15 16,-36 12 16-16,5 9-16 0,31-21 13 0,0 0-13 15,-23 27 14-15,10 5-14 0,13-32 18 0,0 0-18 0,-3 34 18 16,13 9-18-16,-10-43 20 0,0 0-20 0,22 49 20 16,11 6-20-16,-33-55 17 0,0 0-17 0,46 54 18 15,12-11-18-15,-58-43 34 0,0 0-34 0,55 36 34 16,-13-6-34-16,-42-30 41 0,0 0-41 0,43 24 41 15,8-8-41-15,-51-16 30 0,0 0-30 0,40 14 30 16,-18-8-30-16,-1-2-1206 0</inkml:trace>
  <inkml:trace contextRef="#ctx0" brushRef="#br0" timeOffset="45533.14">31197 8419 415 0,'0'0'0'0,"0"0"0"16,27-12 0-16,-27 12 4 0,0 0-4 0,21-16 5 0,-7 1-5 16,-14 15 20-16,0 0-20 0,9-24 21 0,-4-9-21 15,-5 33 39-15,0 0-39 0,-2-33 40 0,-10 3-40 16,12 30 41-16,0 0-41 0,-18-27 41 0,-3-8-41 15,21 35 32-15,0 0-32 0,-26-29 33 0,-10 1-33 16,36 28 29-16,0 0-29 0,-54-24 29 0,-24-2-29 16,78 26 29-16,0 0-29 0,-93-23 30 0,-10 6-30 15,103 17 32-15,0 0-32 0,-116-17 33 0,-25 3-33 16,141 14 27-16,0 0-27 16,-152-10 28-16,-12 3-28 15,164 7 24-15,0 0-24 0,-177 0 24 16,-5 1-24-16,182-1 21 15,0 0-21-15,-194 4 21 0,-10-1-21 16,204-3 17 0,0 0-17-16,-216 4 17 0,1-4-17 0,215 0 16 15,0 0-16-15,-219 1 16 16,-10 12-16-16,229-13 16 16,0 0-16-16,-233 12 16 0,-5-2-16 15,238-10 15-15,0 0-15 0,-233 14 16 0,5 8-16 16,228-22 14-16,0 0-14 0,-221 30 14 15,4 4-14-15,217-34 10 0,0 0-10 16,-208 45 11-16,10 16-11 0,198-61 8 16,0 0-8-16,-190 66 9 15,3 1-9-15,187-67 6 0,0 0-6 0,-161 64 7 0,25-1-7 16,136-63 7-16,0 0-7 0,-111 71 8 0,19 13-8 0,92-84 9 0,0 0-9 0,-69 87 9 0,27-6-9 0,42-81 10 0,0 0-10 0,-21 85 11 0,23 7-11 0,-2-92 10 0,0 0-10 0,30 88 11 0,30-1-11 16,-60-87 8-16,0 0-8 0,83 83 9 0,17-11-9 0,-100-72 7 0,0 0-7 0,122 61 7 0,28-4-7 0,-150-57 5 0,0 0-5 0,176 52 6 0,24-12-6 0,-200-40 7 15,0 0-7-15,220 29 7 0,21-15-7 0,-241-14 6 0,0 0-6 0,261-2 6 0,21-20-6 16,-282 22 5-16,0 0-5 0,300-37 5 0,11-8-5 15,-311 45 10-15,0 0-10 0,319-53 11 0,0-15-11 16,-319 68 13-16,0 0-13 0,338-90 13 0,13-31-13 16,-351 121 14-16,0 0-14 0,333-118 14 0,-27 2-14 0,-306 116 26 15,0 0-26-15,266-110 27 0,-45-3-27 16,-221 113 29-16,0 0-29 0,173-97 30 0,-48 14-30 0,-125 83 31 16,0 0-31-16,93-83 32 0,-33-2-32 0,-60 85 38 15,0 0-38-15,36-81 39 0,-26 8-39 0,-10 73 42 16,0 0-42-16,-14-65 43 0,-21 4-43 0,35 61 38 0,0 0-38 15,-51-62 39-15,-16-7-39 0,67 69 33 0,0 0-33 16,-90-68 34-16,-34-1-34 0,124 69 30 0,0 0-30 0,-150-61 30 16,-28 18-30-16,178 43 7 0,0 0-7 0,-207-26 8 15,-27 17-8-15,234 9 0 0,0 0 0 16,-247-7 0-16,-4-13 0 0,0 1-1448 0</inkml:trace>
  <inkml:trace contextRef="#ctx0" brushRef="#br0" timeOffset="46854.75">11801 12619 516 0,'0'0'0'0,"0"0"0"0,0 0 0 0,0 0 3 16,0 0-3-16,0 0 4 0,0 0-4 16,0 0 12-16,0 0-12 0,0 0 12 0,0 0-12 0,0 0 24 15,0 0-24-15,0 0 25 0,0 0-25 0,0 0 17 16,0 0-17-16,33 14 18 0,3 0-18 0,-36-14 11 0,0 0-11 15,49 12 12-15,11-3-12 0,-60-9 10 0,0 0-10 16,71 5 10-16,6 2-10 0,-77-7 7 0,0 0-7 16,90 5 8-16,18 2-8 0,-108-7 7 0,0 0-7 0,118 0 7 15,8 0-7-15,-126 0 8 0,0 0-8 0,128 0 9 16,17-4-9-16,-145 4 19 0,0 0-19 0,162-6 20 16,15-5-20-16,-177 11 30 0,0 0-30 0,192-14 30 15,11-6-30-15,-203 20 28 0,0 0-28 0,205-21 28 16,1 3-28-16,-206 18 30 0,0 0-30 0,195-12 30 15,-14 9-30-15,-181 3 30 0,0 0-30 0,159-5 31 16,-14 3-31-16,-145 2 23 0,0 0-23 0,115 0 23 16,-29-3-23-16,-86 3 18 0,0 0-18 0,60-2 19 15,-21 4-19-15,-39-2 15 0,0 0-15 0,28 0 15 16,-17 0-15-16,-11 0 14 0,0 0-14 0,0 0 15 16,-25-2-15-16,25 2 14 0,0 0-14 0,-35-4 15 0,-20 3-15 15,55 1 11-15,0 0-11 0,-78 0 12 0,-19 5-12 16,97-5 16-16,0 0-16 0,-114 2 16 0,-17-1-16 15,131-1 20-15,0 0-20 0,-152 2 21 0,-23 5-21 16,175-7 20-16,0 0-20 0,-197 9 20 0,-18 3-20 16,215-12 19-16,0 0-19 0,-218 15 20 0,0 6-20 15,218-21 18-15,0 0-18 0,-207 24 18 0,11 4-18 0,196-28 15 16,0 0-15-16,-178 24 16 0,17 0-16 0,161-24 15 16,0 0-15-16,-134 21 16 0,27-4-16 0,107-17 15 15,0 0-15-15,-78 16 15 0,14-4-15 0,64-12 13 16,0 0-13-16,-45 9 14 0,22-4-14 0,23-5 9 0,0 0-9 15,0 0 9-15,16-5-9 0,-16 5 8 16,0 0-8-16,38-14 8 0,22-10-8 0,-60 24 4 16,0 0-4-16,85-28 4 0,28 0-4 0,-113 28 2 0,0 0-2 0,136-29 3 15,17-2-3-15,-153 31 1 16,0 0-1-16,173-30 1 0,22 8-1 0,-195 22 0 16,0 0 0-16,211-21 0 0,12 4 0 0,-223 17 0 0,0 0 0 15,217-21 0-15,-7 5 0 0,-210 16 0 0,0 0 0 16,201-12 0-16,-16 0 0 0,-185 12-1 0,0 0 1 0,175-10 0 15,-13-1 0-15,-162 11-1 0,0 0 1 0,136-8-1 16,-28 3 1-16,-108 5-2 0,0 0 2 0,86-6-1 16,-12-1 1-16,-74 7-1 0,0 0 1 0,57-5-1 15,-29 2 1-15,-28 3-1 0,0 0 1 0,14 0 0 16,-14 0 0-16,0 0 0 0,0 0 0 0,-10-2 0 16,-40 2 0-16,50 0 0 0,0 0 0 0,-58 2 0 0,-7 1 0 15,65-3 0-15,0 0 0 0,-67 4 1 0,-4-4-1 16,71 0 1-16,0 0-1 0,-69 0 2 0,0 3-2 15,69-3-1-15,0 0 1 0,-61 9 0 0,-3 0 0 16,1 1-1095-16</inkml:trace>
  <inkml:trace contextRef="#ctx0" brushRef="#br0" timeOffset="55906.06">26812 10866 348 0,'0'0'0'0,"0"0"0"15,0 0 0-15,0 0 9 0,0 0-9 0,0 0 9 16,0 0-9-16,0 0 43 0,0 0-43 0,0 0 43 15,39-3-43-15,-39 3 44 0,0 0-44 0,33-9 44 16,18 2-44-16,-51 7 50 0,0 0-50 0,62-5 51 0,5-5-51 16,-67 10 28-16,0 0-28 0,80-9 28 0,18 0-28 15,-98 9 18-15,0 0-18 0,108-12 19 16,7 3-19-16,-115 9 13 0,0 0-13 0,129-12 13 16,14 2-13-16,-143 10 14 0,0 0-14 0,160-10 14 0,25-1-14 15,-185 11 16-15,0 0-16 0,202-8 16 0,11-5-16 16,-213 13 33-16,0 0-33 0,224-12 34 0,6-3-34 15,-230 15 41-15,0 0-41 0,233-12 42 0,-2 6-42 0,-231 6 46 16,0 0-46-16,220 0 46 0,-11 0-46 0,-209 0 38 16,0 0-38-16,194-3 38 0,-21-2-38 0,-173 5 35 15,0 0-35-15,162-4 36 0,-10-1-36 0,-152 5 33 0,0 0-33 16,145-3 34-16,-6-6-34 0,-139 9 27 0,0 0-27 16,129-7 28-16,-9-2-28 0,-120 9 21 15,0 0-21-15,111-10 21 0,-5-2-21 0,-106 12 17 16,0 0-17-16,92-12 17 0,-18 7-17 0,-74 5 13 0,0 0-13 15,56-7 14-15,-24 5-14 0,-32 2 12 0,0 0-12 16,19 0 12-16,-6 0-12 0,-13 0 11 0,0 0-11 0,7-2 11 16,-7 2-11-16,0 0 8 0,0 0-8 15,-13 11 9-15,-6-3-9 0,19-8 7 0,0 0-7 0,-25 4 7 16,-3-16-7-16,0 0-1074 0</inkml:trace>
  <inkml:trace contextRef="#ctx0" brushRef="#br0" timeOffset="61359.47">26762 9805 292 0,'0'0'0'0,"0"0"0"0,0 0 0 0,0 0 20 15,0 0-20-15,0 0 20 0,-1 19-20 0,1-19 84 16,0 0-84-16,-9 18 85 0,-4 8-85 0,13-26 98 0,0 0-98 16,-15 38 99-16,-8 19-99 0,23-57 76 0,0 0-76 15,-27 71 77-15,-3 10-77 0,30-81 51 0,0 0-51 16,-35 90 51-16,-2 16-51 0,37-106 33 0,0 0-33 15,-35 109 33 1,8 5-33-16,27-114 23 0,0 0-23 0,-18 111 24 16,10 1-24-16,8-112 15 15,0 0-15-15,0 99 16 0,8-16-16 0,-8-83 11 0,0 0-11 0,15 73 11 0,4-20-11 0,-19-53 8 0,0 0-8 0,25 43 8 16,5-17-8-16,-30-26 6 0,0 0-6 0,46 19 6 16,22-15-6-16,-68-4 6 0,0 0-6 0,92-2 6 15,26-10-6-15,-118 12 5 0,0 0-5 0,136-14 5 16,18-5-5-16,-154 19 0 0,0 0 0 0,155-17 1 15,-5-4-1-15,-150 21 0 0,0 0 0 0,141-28 0 0,-14-11 0 16,2-1-818-16</inkml:trace>
  <inkml:trace contextRef="#ctx0" brushRef="#br0" timeOffset="70305.14">31465 7478 124 0,'0'0'0'0,"0"0"0"0,41 0 0 0,-41 0 2 0,0 0-2 16,32-5 2-16,-7 1-2 0,-25 4 5 0,0 0-5 16,31-3 5-16,19-4-5 0,-50 7 7 0,0 0-7 15,54-2 7-15,-6 4-7 0,-48-2 8 0,0 0-8 16,46 10 8-16,2 6-8 0,-48-16 9 0,0 0-9 16,44 20 10-16,-11 1-10 0,-33-21 8 0,0 0-8 15,30 21 8-15,-3 3-8 0,-27-24 6 0,0 0-6 16,23 28 7-16,-2 0-7 0,-21-28 3 0,0 0-3 15,21 32 3-15,-2 5-3 16,-19-37 1-16,0 0-1 0,18 40 2 0,2 8-2 0,-20-48 2 16,0 0-2-16,19 54 2 0,-3 3-2 0,-16-57 2 15,0 0-2-15,14 55 2 0,-3-6-2 0,-11-49 5 16,0 0-5-16,5 45 5 0,-7 3-5 16,2-48 5-16,0 0-5 0,-5 57 5 0,-4 7-5 15,9-64 2-15,0 0-2 0,-9 71 3 0,2 4-3 16,7-75 0-1,0 0 0-15,-7 65 1 0,-2-6-1 0,9-59 0 0,0 0 0 0,-9 57 0 0,2 7 0 0,7-64 0 0,0 0 0 0,-7 64 0 0,2 7 0 16,5-71 0-16,0 0 0 0,-5 68 0 0,1-8 0 16,4-60 0-16,0 0 0 0,-2 52 0 0,1 2 0 15,1-54 0-15,0 0 0 0,-4 59 0 0,-1 10 0 16,5-69 2-16,0 0-2 0,-4 73 3 0,8-1-3 0,-4-72 6 16,0 0-6-16,5 70 6 0,2-10-6 0,-7-60 10 15,0 0-10-15,7 54 11 0,2 6-11 0,-9-60 13 16,0 0-13-16,9 64 13 0,1 0-13 0,-10-64 14 15,0 0-14-15,11 61 15 0,0-11-15 0,-11-50 15 16,0 0-15-16,12 47 15 0,0-11-15 0,-12-36 10 0,0 0-10 16,13 31 10-16,3-1-10 0,-16-30 6 15,0 0-6-15,17 24 7 0,1-8-7 0,-18-16 4 0,0 0-4 16,17 15 4-16,3 3-4 0,-20-18 2 0,0 0-2 16,16 13 2-16,-4 1-2 0,-12-14 1 0,0 0-1 15,11 11 1-15,-4-6-1 0,-7-5 0 0,0 0 0 16,0 0 0-16,10 8 0 0,-10-8 0 0,0 0 0 0,6 9 0 15,-1 3 0-15,-5-12 0 0,0 0 0 0,2 12 0 16,-6 6 0-16,4-18 0 0,0 0 0 0,-5 22 0 16,-2 2 0-16,7-24 0 0,0 0 0 0,-7 28 1 15,1 1-1-15,6-29 1 0,0 0-1 0,-5 33 2 16,0 2-2-16,5-35 1 0,0 0-1 0,-4 38 2 16,1 5-2-16,3-43 1 0,0 0-1 0,-2 50 2 0,0 13-2 15,2-63 2-15,0 0-2 0,0 69 2 0,2 0-2 16,-2-69 4-16,0 0-4 0,2 66 4 0,0-9-4 15,-2-57 4-15,0 0-4 0,1 52 5 0,1-9-5 16,-2-43 5-16,0 0-5 0,2 37 6 0,0-5-6 16,-2-32 7-16,0 0-7 0,-2 28 8 0,-5-4-8 15,7-24 6-15,0 0-6 0,-13 21 7 0,-6-2-7 0,19-19 5 16,0 0-5-16,-19 12 6 0,3-6-6 16,16-6 2-16,0 0-2 0,-13-9 3 0,5-7-3 15,-1-3-327-15</inkml:trace>
</inkml:ink>
</file>

<file path=ppt/ink/ink1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38:30.462"/>
    </inkml:context>
    <inkml:brush xml:id="br0">
      <inkml:brushProperty name="width" value="0.05292" units="cm"/>
      <inkml:brushProperty name="height" value="0.05292" units="cm"/>
      <inkml:brushProperty name="color" value="#FF0000"/>
    </inkml:brush>
  </inkml:definitions>
  <inkml:trace contextRef="#ctx0" brushRef="#br0">20228 12765 449 0,'0'0'0'0,"0"0"0"0,-16-30 0 16,16 30 18-16,0 0-18 0,-20-29 18 0,-3-8-18 16,23 37 40-16,0 0-40 0,-30-34 41 0,-5 6-41 15,35 28 56-15,0 0-56 0,-44-19 57 0,-2 10-57 0,46 9 42 16,0 0-42-16,-49-1 42 0,-6 6-42 0,55-5 31 16,0 0-31-16,-58 15 32 0,-15 15-32 0,73-30 25 15,0 0-25-15,-79 41 26 0,-16 18-26 16,95-59 19-16,0 0-19 0,-110 66 20 0,-17 7-20 0,127-73 12 15,0 0-12-15,-139 93 12 0,-15 35-12 0,154-128 8 16,0 0-8-16,-164 154 9 0,-7 16-9 0,171-170 6 16,0 0-6-16,-162 173 7 0,8 2-7 0,154-175 5 0,0 0-5 15,-134 176 5-15,24 8-5 0,110-184 9 0,0 0-9 16,-86 185 9-16,14 2-9 0,72-187 8 0,0 0-8 0,-53 181 8 16,21-6-8-16,32-175 8 0,0 0-8 0,-12 175 8 15,15 2-8-15,-3-177 5 0,0 0-5 0,21 157 6 16,20-17-6-16,-41-140 3 0,0 0-3 0,56 132 4 15,15-9-4-15,-71-123 3 0,0 0-3 0,90 107 4 16,16-19-4-16,-106-88 1 0,0 0-1 0,111 76 2 16,-2-3-2-16,-109-73 0 0,0 0 0 0,106 71 1 15,-2 0-1-15,-104-71 0 0,0 0 0 0,94 69 0 16,-18 4 0-16,-76-73 0 0,0 0 0 0,62 83 0 16,-8 14 0-16,-54-97 0 0,0 0 0 0,41 100 0 15,-9-6 0-15,-32-94 0 0,0 0 0 0,31 91 0 16,6-1 0-16,-37-90 0 0,0 0 0 0,45 83 0 0,6-3 0 15,-51-80 0-15,0 0 0 0,62 74 1 0,3-4-1 16,-65-70 2-16,0 0-2 0,76 67 3 0,17-5-3 16,-93-62 5-16,0 0-5 0,101 63 5 0,1-3-5 15,-102-60 7-15,0 0-7 0,113 57 8 0,7-8-8 16,-120-49 13-16,0 0-13 0,125 38 13 0,1-12-13 16,-126-26 17-16,0 0-17 0,125 14 17 0,16-14-17 0,-141 0 8 15,0 0-8-15,141-16 9 0,4-15-9 0,-145 31 4 16,0 0-4-16,148-47 5 0,-3-13-5 0,-145 60 1 15,0 0-1-15,155-64 2 0,-1-4-2 0,-154 68 1 0,0 0-1 16,145-69 1-16,-22-6-1 0,-123 75 0 16,0 0 0-16,118-83 1 0,-5-12-1 0,-113 95 1 0,0 0-1 15,106-98 2-15,-11-6-2 0,-95 104 3 16,0 0-3-16,94-118 3 0,1-17-3 0,-95 135 5 0,0 0-5 16,96-157 6-16,-6-22-6 0,-90 179 4 0,0 0-4 0,86-193 4 15,-5-13-4-15,-81 206 2 0,0 0-2 0,74-203 3 16,-10-1-3-16,-64 204 4 0,0 0-4 15,42-182 4-15,-21 23-4 0,-21 159 5 0,0 0-5 0,2-152 6 16,-11 3-6-16,9 149 5 0,0 0-5 0,-19-151 5 16,-11-8-5-16,30 159 4 0,0 0-4 0,-34-154 5 15,3 16-5-15,31 138 5 0,0 0-5 0,-32-135 5 16,0 1-5-16,32 134 4 0,0 0-4 0,-30-140 5 16,2 2-5-16,28 138 3 0,0 0-3 0,-23-128 4 15,0 22-4-15,23 106 2 0,0 0-2 0,-23-100 3 0,-3 5-3 16,26 95 2-16,0 0-2 0,-30-90 2 0,1 12-2 15,29 78 1-15,0 0-1 0,-33-63 2 16,-9 15-2-16,42 48 1 16,0 0-1-16,-48-36 2 0,-5 10-2 0,53 26 1 15,0 0-1-15,-57-26 1 0,1-4-1 16,56 30 2-16,0 0-2 0,-64-36 3 0,-8-6-3 0,72 42 4 0,0 0-4 0,-81-48 4 0,-7-2-4 0,88 50 6 16,0 0-6-16,-89-52 7 0,-4 9-7 0,93 43 8 15,0 0-8-15,-99-38 9 0,-2 3-9 0,101 35 9 16,0 0-9-16,-104-31 9 0,2 1-9 0,102 30 9 15,0 0-9-15,-113-24 10 0,-14 5-10 0,127 19 6 16,0 0-6-16,-136-12 6 0,-10 5-6 0,146 7 4 16,0 0-4-16,-157 7 4 0,-6 19-4 0,163-26 1 0,0 0-1 15,-167 43 2-15,1 14-2 0,166-57-1 0,0 0 1 16,-156 63-1-16,13 4 1 0,2 1-988 0</inkml:trace>
  <inkml:trace contextRef="#ctx0" brushRef="#br0" timeOffset="2641.83">19418 13554 337 0,'0'0'0'16,"0"0"0"-16,0 0 0 0,0 0 4 0,0 0-4 16,-32 26 4-16,2-9-4 0,30-17 20 0,0 0-20 15,-39 24 20-15,-12 18-20 0,51-42 48 0,0 0-48 16,-60 50 49-16,-2 7-49 0,62-57 83 0,0 0-83 16,-62 66 83-16,4 15-83 0,58-81 41 0,0 0-41 0,-49 83 41 15,12-1-41-15,37-82 48 0,0 0-48 0,-22 74 49 16,14-10-49-1,8-64 47-15,0 0-47 0,5 59 48 0,7-4-48 0,-12-55 43 0,0 0-43 0,28 56 43 16,17-4-43-16,-45-52 36 0,0 0-36 0,56 46 36 16,20-4-36-16,-76-42 31 0,0 0-31 0,85 33 32 0,5-9-32 15,-90-24 31-15,0 0-31 0,90 12 31 0,1-14-31 16,-91 2 25-16,0 0-25 0,97-17 26 16,4-16-26-16,-101 33 22 0,0 0-22 0,95-48 23 0,-12-22-23 15,-83 70 18-15,0 0-18 0,80-83 18 0,-8-10-18 16,-72 93 16-16,0 0-16 0,60-109 17 0,-21-14-17 15,-39 123 18-15,0 0-18 0,10-132 18 0,-32 10-18 16,22 122 16-16,0 0-16 0,-50-109 16 0,-17 13-16 0,67 96 13 16,0 0-13-16,-86-71 14 0,-15 25-14 0,101 46 12 15,0 0-12-15,-101-23 12 0,3 23-12 0,98 0 13 16,0 0-13-16,-85 24 13 0,14 27-13 0,71-51 6 16,0 0-6-16,-47 64 6 0,29 12-6 0,-3 0-1086 0</inkml:trace>
  <inkml:trace contextRef="#ctx0" brushRef="#br0" timeOffset="3217.81">21023 13407 606 0,'0'0'0'0,"-8"8"0"0,-17 18 0 0,25-26 20 15,0 0-20-15,-32 54 20 0,-8 29-20 0,40-83 38 16,0 0-38-16,-32 95 38 0,5-1-38 0,27-94 32 16,0 0-32-16,-12 93 33 0,14 20-33 31,-2-113 22-31,0 0-22 0,19 98 23 0,15-15-23 0,-34-83 14 15,0 0-14-15,53 68 15 16,17-15-15-16,-70-53 17 16,0 0-17-16,80 33 18 0,8-9-18 15,-88-24 21-15,0 0-21 0,97 7 22 16,16-19-22-16,-113 12 25 16,0 0-25-16,116-31 26 0,-4-14-26 0,-112 45 28 15,0 0-28-15,104-73 29 0,-4-32-29 16,-100 105 48-16,0 0-48 15,87-113 49-15,-22-3-49 0,-65 116 49 16,0 0-49-16,37-110 50 0,-37-6-50 16,0 116 47-16,0 0-47 0,-37-94 47 0,-39 27-47 0,76 67 38 0,0 0-38 0,-97-42 38 0,-16 22-38 15,113 20 29-15,0 0-29 0,-116-2 30 0,3 21-30 0,113-19 6 0,0 0-6 0,-110 34 6 0,10 15-6 0,-3-1-1053 0</inkml:trace>
  <inkml:trace contextRef="#ctx0" brushRef="#br0" timeOffset="3783.95">19869 15565 707 0,'0'0'0'0,"6"-14"0"0,11-24 0 0,-17 38 1 0,0 0-1 16,18-52 2-16,-8-10-2 0,-10 62 3 0,0 0-3 16,4-61 3-16,-9 11-3 0,5 50 17 0,0 0-17 0,-14-38 17 15,-8 10-17-15,22 28 23 0,0 0-23 16,-30-19 23-16,-10 7-23 0,40 12 25 0,0 0-25 16,-51 3 25-16,-8 16-25 0,59-19 34 0,0 0-34 15,-60 49 34-15,-3 32-34 0,63-81 37 0,0 0-37 0,-58 107 38 16,3 23-38-16,55-130 42 15,0 0-42-15,-41 130 42 0,17-4-42 16,24-126 51 0,0 0-51-16,-6 120 52 0,22-11-52 15,-16-109 44-15,0 0-44 0,37 93 44 0,14-27-44 16,-51-66 36 0,0 0-36-16,75 38 37 0,18-21-37 15,-93-17 28-15,0 0-28 0,99-5 29 16,7-23-29-16,-106 28 21 0,0 0-21 15,109-48 22-15,1-25-22 0,-110 73 21 16,0 0-21-16,107-88 21 0,-17-12-21 16,-90 100 24-16,0 0-24 0,78-113 24 15,-16-8-24-15,-62 121 21 16,0 0-21-16,37-123 22 0,-28 7-22 16,-9 116 20-16,0 0-20 0,-18-97 20 15,-26 33-20-15,44 64 28 16,0 0-28-16,-57-39 29 0,-4 21-29 0,61 18 14 0,0 0-14 0,-59 4 14 0,10 18-14 0,49-22 5 0,0 0-5 0,-28 42 5 0,28 13-5 0,0 0-1219 0</inkml:trace>
  <inkml:trace contextRef="#ctx0" brushRef="#br0" timeOffset="4243.85">21916 14653 572 0,'0'0'0'0,"-17"12"0"16,-29 19 0-16,46-31 56 0,0 0-56 0,-58 57 57 16,-8 30-57-16,66-87 89 0,0 0-89 0,-65 102 89 15,2 0-89-15,63-102 35 0,0 0-35 0,-50 112 35 16,15 9-35-16,35-121 26 0,0 0-26 16,-13 113 27-16,28-27-27 0,-15-86 18 0,0 0-18 0,37 68 18 15,19-20-18-15,-56-48 20 16,0 0-20-16,80 30 20 0,22-20-20 15,-102-10 46-15,0 0-46 16,109-3 47-16,8-13-47 16,-117 16 57-16,0 0-57 0,118-31 57 15,0-19-57-15,-118 50 44 16,0 0-44-16,108-71 45 0,-25-30-45 16,-83 101 50-16,0 0-50 0,63-107 51 0,-22-2-51 15,-41 109 42-15,0 0-42 16,18-107 42-16,-22 3-42 0,4 104 34 15,0 0-34-15,-32-88 35 0,-31 29-35 16,63 59 28-16,0 0-28 0,-83-30 28 16,-20 24-28-16,103 6 18 15,0 0-18-15,-114 19 19 0,-3 26-19 0,117-45 11 16,0 0-11-16,-116 62 12 0,10 11-12 0,-5-2-1236 0</inkml:trace>
  <inkml:trace contextRef="#ctx0" brushRef="#br0" timeOffset="4696.81">21184 16188 371 0,'0'0'0'0,"0"0"0"0,0-19 0 16,0 19 3-16,0 0-3 0,-9-18 4 0,-8 4-4 16,17 14 1-16,0 0-1 0,-20-8 1 0,-1 10-1 15,21-2 31-15,0 0-31 0,-26 19 31 0,-8 20-31 16,34-39 55-16,0 0-55 0,-41 57 55 0,-6 20-55 0,47-77 52 16,0 0-52-16,-46 86 53 0,5 6-53 0,41-92 54 15,0 0-54-15,-28 95 55 0,14 0-55 0,14-95 78 16,0 0-78-16,2 85 79 15,17-14-79-15,-19-71 73 0,0 0-73 0,35 59 74 16,18-12-74-16,-53-47 62 16,0 0-62-16,67 31 62 0,13-14-62 0,-80-17 56 15,0 0-56-15,83-2 56 0,0-20-56 0,-83 22 41 0,0 0-41 0,84-37 42 0,1-13-42 0,-85 50 46 0,0 0-46 16,78-69 47-16,-13-24-47 0,-65 93 43 0,0 0-43 16,49-106 44-16,-22 2-44 0,-27 104 38 0,0 0-38 15,2-105 39-15,-27-11-39 0,25 116 39 0,0 0-39 16,-55-96 40-16,-35 31-40 0,90 65 30 0,0 0-30 15,-109-42 31-15,-8 25-31 0,117 17 14 0,0 0-14 0,-120 0 14 16,7 17-14-16,-1 1-1301 0</inkml:trace>
  <inkml:trace contextRef="#ctx0" brushRef="#br0" timeOffset="7009.91">25571 15516 1468 0,'0'0'0'0,"9"73"0"0,12 116 0 15,-21-189 5-15,0 0-5 0,39 218 6 0,19-2-6 16,-58-216 31-16,0 0-31 0,85 214 32 0,23-2-32 16,-108-212 40-16,0 0-40 0,127 202 40 0,17-10-40 15,-144-192 28-15,0 0-28 0,157 171 29 0,20-22-29 16,-177-149 23-16,0 0-23 0,189 127 24 0,10-20-24 16,-199-107 19-16,0 0-19 0,208 74 19 0,2-39-19 15,-210-35 24-15,0 0-24 0,216 5 24 0,-3-26-24 16,-213 21 22-16,0 0-22 0,214-52 22 0,-1-32-22 0,-213 84 22 15,0 0-22-15,214-108 23 0,-6-20-23 0,-208 128 23 16,0 0-23-16,200-152 24 0,-6-30-24 0,-194 182 21 16,0 0-21-16,185-211 21 0,-12-29-21 0,-173 240 19 15,0 0-19-15,161-251 20 0,-15-11-20 0,-146 262 18 0,0 0-18 16,124-252 19-16,-33 18-19 0,-91 234 17 0,0 0-17 16,66-225 18-16,-31 9-18 0,-35 216 15 0,0 0-15 15,9-208 15-15,-25 4-15 0,16 204 13 0,0 0-13 16,-35-201 13-16,-18 7-13 0,53 194 10 0,0 0-10 0,-66-192 10 15,-11 5-10-15,77 187 10 0,0 0-10 16,-96-183 11-16,-15 3-11 0,111 180 11 0,0 0-11 0,-120-183 12 16,-7 1-12-16,127 182 11 0,0 0-11 0,-127-180 11 15,-5 7-11-15,132 173 7 0,0 0-7 0,-131-159 8 16,2 20-8-16,129 139 1 0,0 0-1 0,-113-123 1 16,11 14-1-16,1-2-1635 0</inkml:trace>
  <inkml:trace contextRef="#ctx0" brushRef="#br0" timeOffset="7759.06">28607 12275 617 0,'0'0'0'0,"0"0"0"15,0 0 0-15,0 0 16 0,0 0-16 0,-16-23 16 0,7 10-16 16,9 13 19-16,0 0-19 0,-12-14 19 0,-6 0-19 16,18 14 21-16,0 0-21 0,-23-16 22 0,-5 1-22 15,28 15 11-15,0 0-11 0,-34-16 12 0,-8 4-12 16,42 12 6-16,0 0-6 0,-60-10 7 0,-18-1-7 16,78 11 8-16,0 0-8 0,-86-8 9 0,-6 2-9 15,92 6 10-15,0 0-10 0,-102-1 10 0,-10 2-10 16,112-1 10-16,0 0-10 0,-118 12 10 0,-7 14-10 15,125-26 13-15,0 0-13 0,-138 40 14 0,-14 17-14 16,152-57 16-16,0 0-16 0,-167 71 17 0,-11 12-17 0,178-83 18 16,0 0-18-16,-186 111 19 0,-4 33-19 0,190-144 23 15,0 0-23-15,-186 173 24 0,8 28-24 0,178-201 29 0,0 0-29 16,-173 216 29-16,2 21-29 0,171-237 33 0,0 0-33 16,-157 246 34-16,16 6-34 0,141-252 28 0,0 0-28 15,-117 253 29-15,24-5-29 0,93-248 24 0,0 0-24 16,-71 244 25-16,27-9-25 0,44-235 19 0,0 0-19 15,-26 214 19-15,19-16-19 0,7-198 22 0,0 0-22 0,5 180 22 16,18-5-22-16,-23-175 20 0,0 0-20 0,39 157 20 16,19-15-20-16,-58-142 19 0,0 0-19 0,77 125 19 15,19-18-19-15,-96-107 14 0,0 0-14 0,107 88 14 16,15-24-14-16,-122-64 12 0,0 0-12 0,127 36 13 16,6-34-13-16,-3 0-999 0</inkml:trace>
  <inkml:trace contextRef="#ctx0" brushRef="#br0" timeOffset="10150.03">27071 13235 169 0,'0'0'0'0,"0"0"0"0,-21 14 0 0,21-14 17 16,0 0-17-16,-25 21 17 0,-10 5-17 0,35-26 44 16,0 0-44-16,-51 38 45 0,-20 19-45 0,71-57 111 15,0 0-111-15,-79 85 112 0,-13 36-112 0,92-121 80 16,0 0-80-16,-97 145 80 0,-18 30-80 15,115-175 37-15,0 0-37 0,-102 180 38 16,30-7-38-16,72-173 63 16,0 0-63-16,-48 142 63 0,27-24-63 0,21-118 61 15,0 0-61-15,5 97 61 0,25-21-61 16,-30-76 47-16,0 0-47 0,58 62 48 16,31-12-48-16,-89-50 45 15,0 0-45-15,104 26 46 0,7-29-46 0,-111 3 36 16,0 0-36-16,120-24 37 0,10-16-37 15,-130 40 31-15,0 0-31 0,140-64 31 0,-4-21-31 0,-136 85 25 16,0 0-25-16,122-100 26 0,-22-16-26 0,-100 116 24 0,0 0-24 0,74-134 25 0,-24-21-25 16,-50 155 15-16,0 0-15 0,21-154 15 0,-30 3-15 0,9 151 8 0,0 0-8 0,-39-137 8 0,-28 13-8 0,67 124 3 0,0 0-3 0,-85-102 4 15,-17 25-4-15,102 77 1 0,0 0-1 0,-100-50 1 16,1 31-1-16,99 19 0 0,0 0 0 0,-94 2 0 0,15 26 0 16,79-28-1-16,0 0 1 0,-59 52-1 0,33 20 1 15,0 1-1044-15</inkml:trace>
  <inkml:trace contextRef="#ctx0" brushRef="#br0" timeOffset="10720.01">28691 13690 572 0,'0'0'0'0,"0"0"0"15,-7-6 0-15,7 6 0 0,0 0 0 0,-12-2 1 16,-9 9-1-16,21-7 3 0,0 0-3 0,-29 17 4 16,-4 14-4-16,33-31 2 0,0 0-2 0,-39 42 2 15,-5 6-2-15,44-48 4 0,0 0-4 0,-48 68 4 16,-3 22-4-16,51-90 15 0,0 0-15 0,-53 93 16 16,6-5-16-16,47-88 27 0,0 0-27 0,-43 90 28 15,10 4-28-15,33-94 47 0,0 0-47 16,-13 90 48-16,27-9-48 0,-14-81 51 0,0 0-51 0,38 71 51 0,16-7-51 15,-54-64 47-15,0 0-47 0,71 52 47 16,12-14-47-16,-83-38 74 0,0 0-74 0,99 19 75 0,14-19-75 16,-113 0 65-16,0 0-65 0,112-19 65 0,-2-17-65 15,-110 36 53-15,0 0-53 0,99-57 54 0,0-25-54 0,-99 82 55 16,0 0-55-16,82-100 56 0,-27-13-56 16,-55 113 47-16,0 0-47 0,20-122 48 0,-33-15-48 15,13 137 37-15,0 0-37 0,-51-121 38 0,-48 19-38 0,99 102 27 16,0 0-27-16,-125-82 27 0,-22 18-27 0,147 64 16 0,0 0-16 15,-150-43 16-15,2 27-16 0,148 16 11 16,0 0-11-16,-136 6 11 0,11 14-11 0,125-20 2 0,0 0-2 16,-97 35 2-16,25 15-2 0,-1-1-1251 0</inkml:trace>
  <inkml:trace contextRef="#ctx0" brushRef="#br0" timeOffset="11271.92">26690 15883 550 0,'0'0'0'0,"0"-7"0"0,0-10 0 16,0 17 0-16,0 0 0 0,-2-23 0 0,-5-1 0 16,7 24 0-16,0 0 0 0,-7-19 0 0,0 9 0 0,7 10 55 15,0 0-55-15,-12 7 56 0,-9 20-56 0,21-27 88 16,0 0-88-16,-32 49 89 0,-14 22-89 0,46-71 74 15,0 0-74-15,-58 93 74 0,-8 30-74 0,66-123 83 16,0 0-83-16,-58 126 83 0,16-8-83 0,42-118 70 16,0 0-70-16,-23 109 71 15,26-5-71-15,-3-104 51 0,0 0-51 0,29 85 51 0,29-26-51 16,-58-59 43-16,0 0-43 0,76 38 43 0,12-23-43 16,-88-15 34-16,0 0-34 0,101-3 35 0,20-20-35 0,-121 23 27 0,0 0-27 0,122-45 28 15,-7-22-28-15,-115 67 20 0,0 0-20 0,108-85 21 16,-6-10-21-16,-102 95 16 0,0 0-16 0,85-109 17 15,-27-21-17-15,-58 130 20 0,0 0-20 0,23-128 20 16,-36 7-20-16,13 121 21 0,0 0-21 0,-44-104 21 16,-30 14-21-16,74 90 20 0,0 0-20 0,-88-62 20 15,-9 30-20-15,97 32 19 0,0 0-19 0,-99-5 19 16,4 31-19-16,95-26 10 0,0 0-10 0,-81 52 11 16,13 28-11-16,68-80 2 0,0 0-2 0,-45 98 2 0,20 11-2 15,0 2-1338-15</inkml:trace>
  <inkml:trace contextRef="#ctx0" brushRef="#br0" timeOffset="11740.63">28960 15537 807 0,'0'0'0'0,"-11"3"0"0,-17 6 0 0,28-9 2 0,0 0-2 15,-41 16 2-15,-12 8-2 0,53-24 0 0,0 0 0 16,-67 45 1-16,-12 28-1 0,79-73-1 0,0 0 1 16,-85 88 0-16,-3 19 0 0,88-107 1 0,0 0-1 0,-88 113 1 15,-1 8-1-15,89-121 7 0,0 0-7 16,-72 112 8-16,26-15-8 0,46-97 23 0,0 0-23 0,-23 88 23 15,27-8-23-15,-4-80 36 0,0 0-36 0,26 73 37 16,24-11-37-16,-50-62 37 0,0 0-37 0,61 48 38 16,8-16-38-16,-69-32 36 0,0 0-36 0,76 15 36 15,10-18-36-15,-86 3 40 0,0 0-40 0,92-19 41 16,0-19-41-16,-92 38 40 0,0 0-40 0,90-56 40 16,-5-13-40-16,-85 69 34 0,0 0-34 0,72-85 34 15,-5-24-34-15,-67 109 30 0,0 0-30 0,50-121 31 0,-24-4-31 16,-26 125 30-16,0 0-30 0,-4-133 31 0,-34-4-31 15,38 137 28-15,0 0-28 0,-66-115 28 16,-20 25-28-16,86 90 26 0,0 0-26 0,-106-63 27 0,-14 27-27 16,120 36 21-16,0 0-21 0,-120-12 21 0,14 19-21 15,106-7 3-15,0 0-3 0,-90 29 4 0,20 20-4 16,-1-1-1143-16</inkml:trace>
  <inkml:trace contextRef="#ctx0" brushRef="#br0" timeOffset="12353.67">27825 14964 404 0,'0'0'0'0,"0"0"0"0,-9-7 0 15,9 7 0-15,0 0 0 0,-11-8 1 0,-1 1-1 16,12 7 1-16,0 0-1 0,-18-4 2 0,-10 8-2 16,28-4 1-16,0 0-1 0,-35 15 2 0,-11 20-2 15,46-35 2-15,0 0-2 0,-49 43 3 0,-8 12-3 16,57-55 25-16,0 0-25 0,-51 68 26 0,9 12-26 0,42-80 60 15,0 0-60-15,-27 83 60 0,18-2-60 16,9-81 68-16,0 0-68 0,7 69 68 0,13-19-68 47,-20-50 61-47,0 0-61 0,37 40 62 0,19-9-62 16,-56-31 44-16,0 0-44 0,73 18 45 0,11-15-45 0,-84-3 32 0,0 0-32 0,92-9 33 0,0-13-33 15,-92 22 34-15,0 0-34 0,83-36 34 0,-14-15-34 16,-69 51 48-16,0 0-48 0,49-71 49 0,-17-13-49 0,-32 84 52 0,0 0-52 0,5-87 52 0,-28 6-52 0,23 81 44 0,0 0-44 0,-51-80 45 15,-30-3-45-15,81 83 40 0,0 0-40 0,-103-78 40 16,-15 14-40-16,118 64 33 0,0 0-33 0,-116-53 34 16,8 13-34-16,108 40 29 0,0 0-29 0,-90-21 30 15,27 19-30-15,-3 1-1113 0</inkml:trace>
  <inkml:trace contextRef="#ctx0" brushRef="#br0" timeOffset="14010.42">21558 13857 158 0,'0'0'0'0,"0"0"0"16,25-11 0-16,-25 11 2 0,0 0-2 0,25-12 3 16,5-5-3-16,-30 17 32 0,0 0-32 0,35-21 33 15,5-5-33-15,-40 26 21 0,0 0-21 0,41-31 22 16,-2-7-22-16,-39 38 13 0,0 0-13 0,40-42 14 16,3-3-14-16,-43 45 11 0,0 0-11 0,46-46 11 15,3 2-11-15,-49 44 14 0,0 0-14 0,50-46 14 16,-3 8-14-16,-47 38 15 0,0 0-15 0,48-37 15 15,8 3-15 1,-56 34 16-16,0 0-16 0,66-35 16 0,13-3-16 0,-79 38 25 16,0 0-25-16,85-43 25 0,7-8-25 15,-92 51 28-15,0 0-28 0,100-51 28 0,10 0-28 0,-110 51 30 0,0 0-30 0,112-48 31 0,-9 8-31 16,-103 40 43-16,0 0-43 0,102-35 44 0,4 3-44 16,-106 32 57-16,0 0-57 0,106-32 57 0,2 5-57 15,-108 27 50-15,0 0-50 0,113-30 50 0,10-3-50 16,-123 33 50-16,0 0-50 0,127-29 50 0,7 0-50 15,-134 29 30-15,0 0-30 0,145-26 31 0,12 1-31 0,-157 25 22 16,0 0-22-16,161-20 23 0,6 6-23 16,-167 14 17-16,0 0-17 0,163-12 17 0,-10 5-17 0,-153 7 10 15,0 0-10-15,152-4 11 0,-4 6-11 0,-148-2 9 0,0 0-9 16,150 5 9-16,2 4-9 0,-152-9 7 16,0 0-7-16,145 14 7 0,-18 8-7 0,-127-22 7 0,0 0-7 15,125 28 7-15,-3 5-7 0,-122-33 3 0,0 0-3 16,120 36 4-16,-11-1-4 0,-109-35 4 0,0 0-4 15,106 34 5-15,-7 1-5 0,-99-35 3 0,0 0-3 0,92 40 3 16,-13 10-3-16,-79-50 2 0,0 0-2 0,74 59 2 16,-9 3-2-16,-65-62 1 0,0 0-1 0,60 66 1 15,-8-2-1-15,-52-64 2 0,0 0-2 0,44 60 2 16,-9-2-2-16,-35-58 4 0,0 0-4 0,23 55 4 16,-16 4-4-16,-7-59 4 0,0 0-4 0,-3 57 5 15,-12-9-5-15,15-48 5 0,0 0-5 0,-23 45 5 16,-3-7-5-16,26-38 5 0,0 0-5 0,-26 32 6 15,3-8-6-15,23-24 6 0,0 0-6 0,-20 19 6 16,6-5-6-16,14-14 9 0,0 0-9 0,-11 12 10 16,4-2-10-16,7-10 9 0,0 0-9 0,-5 9 10 0,5-9-10 15,0 0 8-15,0 0-8 0,-10 8 8 0,6-1-8 16,4-7 7-16,0 0-7 0,-7 4 7 0,-11-6-7 16,1 0-942-16</inkml:trace>
  <inkml:trace contextRef="#ctx0" brushRef="#br0" timeOffset="14636.23">26319 13549 371 0,'0'0'0'0,"8"1"0"0,7 6 0 16,-15-7 11-16,0 0-11 0,22 12 11 0,-3 4-11 0,-19-16 24 15,0 0-24-15,23 21 25 0,9 15-25 0,-32-36 27 16,0 0-27-16,33 40 28 0,-3-4-28 0,-30-36 34 16,0 0-34-16,34 30 35 0,6-6-35 0,-40-24 39 15,0 0-39-15,46 12 40 0,11-16-40 0,-57 4 34 16,0 0-34-16,63-13 34 0,8-19-34 0,-71 32 40 15,0 0-40-15,69-41 40 0,-4-18-40 16,-65 59 43 0,0 0-43-16,58-62 43 0,-12-2-43 0,-46 64 42 15,0 0-42-15,35-57 42 0,-10 5-42 16,-25 52 51-16,0 0-51 0,14-40 52 0,-14 16-52 0,0 24 47 16,0 0-47-16,-7-11 47 0,-3 13-47 0,10-2 41 0,0 0-41 0,-13 16 41 0,1 8-41 0,0 2-872 15</inkml:trace>
  <inkml:trace contextRef="#ctx0" brushRef="#br0" timeOffset="15402.89">22213 13028 270 0,'0'0'0'0,"0"0"0"0,0 0 0 15,0 0 5-15,0 0-5 0,0 0 6 0,0 0-6 16,0 0 11-16,0 0-11 0,0 0 11 0,2 17-11 16,-2-17 26-16,0 0-26 0,-14 22 26 0,-8 15-26 0,22-37 32 15,0 0-32-15,-28 47 33 0,-7 11-33 0,35-58 21 16,0 0-21-16,-41 63 21 0,-6-5-21 0,47-58 15 16,0 0-15-16,-50 61 15 0,1-6-15 0,49-55 22 15,0 0-22-15,-41 56 23 0,15-8-23 16,26-48 30-16,0 0-30 0,-21 38 31 0,12-10-31 0,9-28 32 0,0 0-32 15,-2 19 33-15,2-5-33 0,0-14 33 0,0 0-33 16,14 14 34-16,20 5-34 0,-34-19 33 0,0 0-33 16,47 14 33-16,11-4-33 0,-58-10 36 0,0 0-36 15,64 9 36-15,1-2-36 0,-65-7 37 0,0 0-37 16,76 10 37-16,12 6-37 0,-88-16 35 0,0 0-35 16,90 19 36-16,2 5-36 0,-92-24 31 0,0 0-31 15,81 19 32-15,-29 0-32 0,-1 0-747 0</inkml:trace>
  <inkml:trace contextRef="#ctx0" brushRef="#br0" timeOffset="18779.83">21353 14045 214 0,'0'0'0'0,"0"0"0"15,20-3 0-15,-20 3 5 0,0 0-5 0,19-5 6 16,2-2-6-16,-21 7 19 0,0 0-19 0,22-7 20 0,-3 2-20 15,-19 5 33-15,0 0-33 0,16-4 34 16,-7 4-34-16,-9 0 55 0,0 0-55 0,0 0 56 0,0 0-56 16,0 0 37-16,0 0-37 0,-7-9 37 0,-14 6-37 15,21 3 27-15,0 0-27 0,-30-2 27 16,-8 4-27-16,38-2 25 0,0 0-25 0,-37 3 26 0,-1 1-26 16,38-4 34-16,0 0-34 0,-36 3 34 15,6 6-34-15,30-9 43 0,0 0-43 16,-26 7 44-16,3 2-44 0,23-9 46 15,0 0-46-15,-18 8 46 16,2 4-46-16,16-12 38 0,0 0-38 0,-7 12 39 0,2-3-39 16,5-9 42-16,0 0-42 15,-4 7 42-15,4-7-42 0,0 0 34 16,0 0-34-16,9 12 35 0,5-1-35 16,-14-11 30-16,0 0-30 0,27 6 31 0,10-2-31 15,-37-4 25-15,0 0-25 16,44-5 26-16,2-2-26 0,-46 7 19 15,0 0-19-15,51-16 20 16,2-1-20-16,-53 17 10 16,0 0-10-16,49-19 11 0,-8 3-11 15,-41 16 6 1,0 0-6-16,30-10 7 0,-11 5-7 16,-19 5 3-16,0 0-3 0,9-2 4 15,-9 2-4-15,0 0 2 0,0 0-2 16,-5-9 3-16,-14 6-3 0,19 3 1 15,0 0-1-15,-30 0 2 0,-11 9-2 16,41-9 1-16,0 0-1 0,-46 12 2 16,-3 0-2-16,49-12 1 15,0 0-1-15,-44 15 1 0,5-1-1 0,39-14 1 0,0 0-1 0,-34 16 1 0,10-4-1 0,24-12 2 0,0 0-2 0,-16 10 2 0,2-1-2 0,14-9 2 0,0 0-2 0,-9 9 3 0,5-3-3 0,4-6 3 0,0 0-3 0,0 0 4 16,2 13-4-16,-2-13 4 0,0 0-4 0,5 8 5 0,6-3-5 0,-11-5 4 0,0 0-4 0,28 4 4 0,20-4-4 0,-48 0 2 0,0 0-2 0,54-5 3 0,3-6-3 0,-57 11 2 0,0 0-2 0,53-15 2 0,-6-3-2 16,-47 18 2-16,0 0-2 0,39-19 2 0,-14 2-2 0,-25 17 1 0,0 0-1 0,11-12 2 0,-10 3-2 15,-1 9 3-15,0 0-3 0,-12-7 3 0,-23 7-3 0,35 0 4 16,0 0-4-16,-48 4 5 0,-12 5-5 0,60-9 3 15,0 0-3-15,-62 13 4 0,6 5-4 0,56-18 5 16,0 0-5-16,-57 14 5 0,10-1-5 0,47-13 6 16,0 0-6-16,-37 14 6 0,15-3-6 0,22-11 5 0,0 0-5 15,-15 8 5-15,8-4-5 0,7-4 4 16,0 0-4-16,0 0 5 0,-6 8-5 0,6-8 3 16,0 0-3-16,20 0 4 0,20-3-4 0,-40 3 2 15,0 0-2-15,55-12 2 0,14-12-2 0,-2-1-1011 0</inkml:trace>
  <inkml:trace contextRef="#ctx0" brushRef="#br0" timeOffset="20144.81">26473 14403 326 0,'0'0'0'0,"0"0"0"0,0 0 0 0,0 0 2 0,0 0-2 16,0 0 3-16,0 0-3 0,0 0 13 0,0 0-13 15,0 0 14-15,0 0-14 0,0 0 42 0,0 0-42 16,32 14 43-16,5-14-43 0,-37 0 58 0,0 0-58 16,47-5 59-16,6-7-59 0,-53 12 33 0,0 0-33 15,62-14 34-15,12-1-34 0,-74 15 33 0,0 0-33 16,76-13 33-16,-9 7-33 0,-67 6 24 0,0 0-24 16,55-6 24-16,-23 5-24 0,-32 1 22 0,0 0-22 0,21 0 23 15,-7 1-23 1,-14-1 20-16,0 0-20 0,9 4 20 0,-9-4-20 0,0 0 19 15,0 0-19-15,-4 7 19 0,-22-2-19 16,26-5 18-16,0 0-18 16,-41 7 18-16,-13 0-18 0,54-7 15 15,0 0-15-15,-60 7 15 0,1 3-15 16,59-10 13 0,0 0-13-16,-53 14 14 0,9 0-14 15,44-14 11-15,0 0-11 0,-37 15 12 16,11 4-12-16,26-19 5 15,0 0-5-15,-18 16 5 0,11-6-5 0,7-10 1 16,0 0-1-16,0 0 2 0,0 0-2 0,0 0 0 0,0 0 0 16,16 7 1-16,26-7-1 0,-42 0 0 0,0 0 0 0,55-5 0 15,8-9 0-15,-63 14 0 16,0 0 0-16,64-17 0 0,-11 0 0 16,-53 17 0-1,0 0 0-15,42-18 0 0,-15 1 0 16,-27 17 1-16,0 0-1 0,10-17 1 0,-15 1-1 15,5 16 3-15,0 0-3 0,-21-12 4 16,-16 0-4-16,37 12 6 0,0 0-6 16,-50-7 7-16,-8 5-7 15,58 2 10-15,0 0-10 0,-60 0 11 16,7 0-11-16,53 0 11 0,0 0-11 0,-46 4 11 16,8 8-11-16,38-12 12 0,0 0-12 15,-30 17 12-15,5 7-12 0,25-24 10 16,0 0-10-16,-16 26 10 0,11-1-10 15,5-25 8-15,0 0-8 0,3 20 8 16,8 1-8-16,-11-21 4 0,0 0-4 16,23 21 4-16,12 1-4 0,-35-22 2 15,0 0-2-15,46 18 2 0,12-8-2 16,-58-10 0-16,0 0 0 0,67 5 1 0,7-5-1 16,2 0-789-1</inkml:trace>
  <inkml:trace contextRef="#ctx0" brushRef="#br0" timeOffset="20342.02">26718 14547 651 0,'0'0'0'0,"-9"2"0"0,-15 5 0 16,24-7-11-16,0 0 11 0,-28 7-10 0,5-7 10 0,23 0-33 0,0 0 33 0,-13 0-32 0,13 0 32 0,0 0-1 0,0 0 1 0,0 0 0 0,14 1 0 0,-14-1 4 0,0 0-4 0,23-5 4 0,14-3-4 0,-37 8 18 0,0 0-18 0,39-11 18 0,-5 1-18 0,-34 10 29 0,0 0-29 0,33-12 30 0,6-2-30 0,-39 14 27 0,0 0-27 0,27-11 27 0,-12 6-27 0,-15 5 17 16,0 0-17-16,0-7 17 0,-14-1-17 0,14 8 10 15,0 0-10-15,-21-7 11 0,-11 7-11 0,32 0 6 16,0 0-6-16,-37 3 6 0,-2 4-6 16,39-7 8-16,0 0-8 0,-35 11 8 0,7 2-8 0,28-13 14 15,0 0-14-15,-25 18 15 0,4-1-15 0,21-17 20 0,0 0-20 16,-14 17 21-16,12-5-21 0,2-12 20 0,0 0-20 15,0 7 21-15,0-7-21 0,0 0 20 0,0 0-20 16,18 6 20-16,24-1-20 0,-42-5 16 0,0 0-16 16,53 3 17-16,7-8-17 0,0 0-681 0</inkml:trace>
  <inkml:trace contextRef="#ctx0" brushRef="#br0" timeOffset="38553.15">21833 13500 169 0,'0'0'0'0,"0"0"0"15,-22-12 0-15,22 12 4 0,0 0-4 0,-27-12 5 16,-12 1-5-16,39 11 11 0,0 0-11 0,-40-12 11 16,3 0-11-16,37 12 19 0,0 0-19 0,-37-12 20 0,-2 0-20 15,39 12 20-15,0 0-20 0,-43-10 20 16,-1 6-20-16,44 4 17 0,0 0-17 0,-44-5 17 16,-2 7-17-16,46-2 14 0,0 0-14 0,-44 3 15 15,2 4-15-15,42-7 11 0,0 0-11 0,-41 10 11 0,-5 1-11 16,46-11 10-16,0 0-10 0,-46 14 10 15,-1 8-10-15,47-22 7 0,0 0-7 16,-50 33 8-16,-4 10-8 0,54-43 6 0,0 0-6 0,-50 47 6 16,10 8-6-16,40-55 15 15,0 0-15-15,-32 52 16 0,5-1-16 16,27-51 21-16,0 0-21 16,-23 48 22-16,4-1-22 15,19-47 21-15,0 0-21 0,-18 57 22 16,10 9-22-16,8-66 12 0,0 0-12 0,0 71 13 0,8 0-13 15,-8-71 8-15,0 0-8 0,9 65 8 0,4-8-8 0,-13-57 4 0,0 0-4 0,19 54 5 0,6-4-5 0,-25-50 2 0,0 0-2 0,39 52 3 0,15-2-3 0,-54-50 2 0,0 0-2 16,60 44 3-16,7-8-3 0,-67-36 4 0,0 0-4 16,67 21 4-16,0-14-4 0,-67-7 4 0,0 0-4 15,66-7 5-15,10-11-5 0,-76 18 13 0,0 0-13 16,74-29 13-16,-5-13-13 0,-69 42 31 0,0 0-31 16,63-46 32-16,-3-1-32 0,-60 47 47 0,0 0-47 15,62-52 48-15,5-5-48 0,-67 57 58 0,0 0-58 0,60-68 59 16,-11-15-59-16,-49 83 51 0,0 0-51 0,37-81 51 15,-14 3-51-15,-23 78 43 0,0 0-43 0,13-72 44 16,-10 6-44-16,-3 66 35 0,0 0-35 0,-7-68 35 16,-9-3-35-16,16 71 30 0,0 0-30 0,-28-67 31 15,-13 11-31-15,41 56 22 0,0 0-22 0,-49-51 23 16,-15 9-23-16,64 42 18 0,0 0-18 0,-65-36 18 0,2 3-18 16,63 33 12-16,0 0-12 0,-69-28 13 0,0 7-13 15,69 21 6-15,0 0-6 0,-65-10 7 0,3 13-7 16,62-3 1-16,0 0-1 0,-65 19 2 0,-15 25-2 15,-1-1-951-15</inkml:trace>
  <inkml:trace contextRef="#ctx0" brushRef="#br0" timeOffset="41549.04">22488 12467 169 0,'0'0'0'0,"0"0"0"15,-40-28 0-15,40 28 0 0,0 0 0 0,-50-26 1 16,-13 2-1-16,63 24 5 0,0 0-5 0,-71-24 5 0,2 5-5 15,69 19 11-15,0 0-11 0,-76-16 12 16,-19 2-12-16,95 14 39 0,0 0-39 0,-106-12 40 31,6 9-40-31,100 3 41 0,0 0-41 0,-110 0 41 0,-15 3-41 0,125-3 28 16,0 0-28-16,-132 2 28 0,-8 5-28 0,140-7 34 0,0 0-34 0,-153 16 35 0,-22 4-35 16,175-20 33-16,0 0-33 0,-191 31 33 0,-8 6-33 0,199-37 24 15,0 0-24-15,-208 40 25 0,-4 1-25 16,212-41 24-16,0 0-24 0,-217 49 24 0,-11 4-24 0,228-53 28 15,0 0-28-15,-222 68 29 0,6 6-29 0,216-74 33 0,0 0-33 16,-208 75 33-16,11-8-33 0,197-67 33 16,0 0-33-16,-195 78 33 0,15 17-33 0,180-95 28 15,0 0-28-15,-164 104 28 0,16 5-28 0,148-109 26 0,0 0-26 16,-141 126 26-16,2 27-26 0,139-153 18 16,0 0-18-16,-128 159 19 0,14 17-19 0,114-176 13 0,0 0-13 0,-104 185 13 15,7 11-13-15,97-196 9 0,0 0-9 0,-85 199 10 16,21 2-10-16,64-201 7 0,0 0-7 0,-46 197 7 15,25-7-7-15,21-190 5 0,0 0-5 0,9 182 6 16,26-7-6-16,-35-175 5 0,0 0-5 0,64 176 6 16,28 4-6-16,-92-180 4 0,0 0-4 0,116 187 5 15,15-2-5-15,-131-185 4 0,0 0-4 0,144 180 4 16,10-3-4-16,-154-177 6 0,0 0-6 0,168 171 7 16,12-15-7-16,-180-156 13 0,0 0-13 0,188 149 14 15,14-9-14-15,-202-140 20 0,0 0-20 16,206 116 20-16,6-28-20 0,-212-88 20 15,0 0-20-15,212 66 20 0,10-23-20 16,-222-43 24-16,0 0-24 0,226 23 25 0,9-23-25 16,-235 0 27-16,0 0-27 15,236-18 27-15,2-11-27 0,-238 29 26 0,0 0-26 0,237-41 27 0,-4-11-27 0,-233 52 31 0,0 0-31 0,219-63 31 0,-13-8-31 16,-206 71 29-16,0 0-29 0,187-76 29 0,-14-3-29 16,-173 79 25-16,0 0-25 0,150-77 25 0,-19 3-25 15,-131 74 19-15,0 0-19 0,118-86 20 0,-2-20-20 0,-116 106 18 16,0 0-18-16,103-118 18 0,-13-5-18 15,-90 123 19-15,0 0-19 0,79-138 19 0,-10-14-19 0,-69 152 20 16,0 0-20-16,62-172 21 0,-9-23-21 16,-53 195 24-1,0 0-24-15,39-211 24 0,-22-16-24 0,-17 227 24 16,0 0-24-16,-9-223 25 0,-28 8-25 16,37 215 25-16,0 0-25 0,-56-202 25 15,-17 10-25-15,73 192 22 16,0 0-22-16,-88-184 22 0,-18 16-22 15,106 168 18-15,0 0-18 0,-102-143 18 16,0 20-18-16,102 123 11 16,0 0-11-16,-108-118 12 0,-3-7-12 15,111 125 4-15,0 0-4 0,-108-112 5 16,9 24-5-16,99 88 1 16,0 0-1-16,-95-82 2 0,1 5-2 0,94 77 0 15,0 0 0-15,-88-73 1 0,9 9-1 16,1 0-1401-16</inkml:trace>
  <inkml:trace contextRef="#ctx0" brushRef="#br0" timeOffset="78305.99">5548 9219 113 0,'0'0'0'0,"83"0"0"0,129-7 0 0,-212 7 15 16,0 0-15-16,267-5 15 0,26-2-15 0,-293 7 28 16,0 0-28-16,303-9 29 0,-6 0-29 15,-297 9 70-15,0 0-70 0,312-8 71 0,27-4-71 0,-339 12 55 16,0 0-55-16,339-4 56 0,-13 1-56 0,-326 3 39 16,0 0-39-16,328 0 40 0,2 0-40 0,-330 0 52 15,0 0-52-15,321-2 53 0,-19 4-53 0,-302-2 49 0,0 0-49 16,283 3 50-16,-13-3-50 0,-270 0 49 0,0 0-49 15,254 0 49-15,-25-7-49 0,-229 7 46 0,0 0-46 16,207-5 46-16,-17-4-46 0,-190 9 40 0,0 0-40 16,163-12 40-16,-36-3-40 0,-127 15 30 0,0 0-30 15,100-18 31-15,-24 6-31 0,-76 12 25 0,0 0-25 16,55-7 26-16,-20-1-26 16,-35 8 29-16,0 0-29 0,18-4 29 15,-8-1-29-15,-10 5 32 0,0 0-32 16,0 0 33-16,7-2-33 0,-7 2 33 0,0 0-33 0,0 0 33 0,-17 0-33 0,17 0 27 0,0 0-27 0,-27-10 28 15,-19-18-28-15,2 1-961 0</inkml:trace>
</inkml:ink>
</file>

<file path=ppt/ink/ink1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40:11.769"/>
    </inkml:context>
    <inkml:brush xml:id="br0">
      <inkml:brushProperty name="width" value="0.05292" units="cm"/>
      <inkml:brushProperty name="height" value="0.05292" units="cm"/>
      <inkml:brushProperty name="color" value="#FF0000"/>
    </inkml:brush>
  </inkml:definitions>
  <inkml:trace contextRef="#ctx0" brushRef="#br0">21931 1706 527 0,'0'0'0'0,"3"19"0"0,6 23 0 0,-9-42 2 0,0 0-2 15,-5 60 2-15,-17 29-2 0,22-89 16 0,0 0-16 16,-28 117 17-16,3 25-17 0,25-142 27 0,0 0-27 16,-22 156 27-16,2 22-27 0,20-178 34 0,0 0-34 0,-23 185 35 15,-2 2-35-15,25-187 24 0,0 0-24 0,-21 177 24 16,2-14-24-16,19-163 37 0,0 0-37 0,-14 136 38 16,3-27-38-16,11-109 36 0,0 0-36 0,-7 89 36 15,0-15-36-15,7-74 29 0,0 0-29 0,-5 61 29 16,3-6-29-16,2-55 20 0,0 0-20 0,-2 38 20 15,-1-19-20-15,-1 2-675 0</inkml:trace>
  <inkml:trace contextRef="#ctx0" brushRef="#br0" timeOffset="779.52">21636 1892 572 0,'0'0'0'0,"9"-4"0"0,14-1 0 0,-23 5 0 0,0 0 0 15,28-12 1-15,5 0-1 0,-33 12 0 0,0 0 0 16,52-12 1-16,16-1-1 0,-68 13 1 0,0 0-1 15,85-10 1-15,14-2-1 0,-99 12 1 0,0 0-1 16,111-17 2-16,18-4-2 16,-129 21 3-16,0 0-3 0,141-31 3 15,25-6-3-15,-166 37 10 0,0 0-10 16,182-41 11-16,19-6-11 0,-201 47 13 16,0 0-13-16,208-38 14 15,6 7-14 1,-214 31 15-16,0 0-15 0,208-24 16 15,-5 3-16-15,-203 21 14 16,0 0-14-16,196-21 15 0,-9 6-15 16,-187 15 13-16,0 0-13 15,173-13 13-15,-11 1-13 0,-162 12 15 16,0 0-15-16,140-5 15 0,-31 2-15 16,-109 3 15-16,0 0-15 0,97 0 16 15,-5 5-16-15,-92-5 15 16,0 0-15-16,76 10 16 0,-9 4-16 15,-67-14 16-15,0 0-16 0,58 23 16 0,-9 3-16 16,-49-26 16 0,0 0-16-16,43 36 16 0,-6 12-16 15,-37-48 20-15,0 0-20 0,37 57 20 0,-2 11-20 16,-35-68 21-16,0 0-21 0,37 73 22 0,2 3-22 16,-39-76 23-1,0 0-23-15,42 90 23 0,6 22-23 16,-48-112 28-16,0 0-28 0,46 118 29 0,-2 6-29 15,-44-124 30-15,0 0-30 0,39 127 30 0,-2 13-30 0,-37-140 28 16,0 0-28-16,33 154 29 0,-6 10-29 0,-27-164 32 0,0 0-32 0,25 163 33 0,-4-14-33 0,-21-149 30 0,0 0-30 0,17 130 30 0,1-14-30 0,-18-116 28 0,0 0-28 0,14 102 28 0,-7-12-28 0,-7-90 26 0,0 0-26 0,-1 88 26 0,-12-12-26 16,13-76 23-16,0 0-23 0,-23 69 23 0,-10-17-23 0,33-52 14 0,0 0-14 0,-55 37 15 0,-30-10-15 0,85-27 18 0,0 0-18 0,-104 12 18 0,-21-6-18 0,125-6 19 0,0 0-19 0,-143 0 19 0,-41-6-19 0,184 6 16 0,0 0-16 0,-210-6 17 0,-15 0-17 0,225 6 18 0,0 0-18 15,-237-7 19-15,-1 7-19 0,238 0 18 0,0 0-18 16,-237 4 18-16,3 11-18 0,234-15 17 0,0 0-17 0,-225 18 18 16,10 3-18-16,215-21 15 0,0 0-15 0,-206 27 15 15,6 4-15-15,200-31 15 0,0 0-15 0,-190 33 15 16,19-3-15-16,171-30 13 0,0 0-13 0,-152 31 13 15,23 2-13-15,129-33 6 0,0 0-6 0,-111 24 6 16,15-9-6-16,96-15 0 0,0 0 0 0,-72 9 0 16,31-5 0-16,3-4-1290 0</inkml:trace>
  <inkml:trace contextRef="#ctx0" brushRef="#br0" timeOffset="1287.52">22201 2610 651 0,'0'0'0'0,"0"-7"0"15,0-11 0-15,0 18 0 0,0 0 0 0,3-19 0 16,-1 14 0-16,-2 5 0 0,0 0 0 0,3-7 0 16,1-1 0-16,-4 8 20 0,0 0-20 0,5-7 20 15,2 2-20-15,-7 5 34 0,0 0-34 0,11 8 34 16,6 16-34-16,-17-24 41 0,0 0-41 0,20 40 41 16,-8 17-41-16,-12-57 44 0,0 0-44 0,11 61 44 15,-1 6-44-15,-10-67 45 0,0 0-45 0,13 70 46 0,3 14-46 16,-16-84 37-16,0 0-37 15,19 82 37-15,-7-22-37 0,-12-60 24 0,0 0-24 0,11 52 24 16,-6-12-24-16,-5-40 12 0,0 0-12 0,-3 33 13 0,-8-4-13 16,2 2-816-16</inkml:trace>
  <inkml:trace contextRef="#ctx0" brushRef="#br0" timeOffset="1770.53">22066 2757 583 0,'0'0'0'0,"4"-5"0"0,7-16 0 0,-11 21 7 0,0 0-7 16,17-24 7-16,8-11-7 0,-25 35 12 0,0 0-12 16,33-42 12-16,12-9-12 0,-45 51 4 0,0 0-4 15,49-49 4-15,15 1-4 0,-64 48 0 0,0 0 0 16,63-37 0-16,1 13 0 0,-64 24-1 0,0 0 1 16,60-24 0-16,-2 7 0 0,-58 17-2 0,0 0 2 0,56-20-1 15,-1 5 1-15,-55 15-1 0,0 0 1 0,51-14 0 16,-12 4 0-16,-39 10 0 0,0 0 0 0,30-6 0 15,-12 0 0-15,-18 6 5 0,0 0-5 0,10-6 5 16,-10 6-5-16,0 0 14 0,0 0-14 0,9-8 14 16,-9 8-14-16,0 0 24 0,0 0-24 0,0 0 25 15,-12 1-25-15,12-1 29 0,0 0-29 0,-16 7 29 16,-5 5-29-16,21-12 37 0,0 0-37 0,-20 16 37 16,10 8-37-16,10-24 39 0,0 0-39 0,-4 37 39 0,6 11-39 15,-2-48 36-15,0 0-36 0,9 57 37 0,7 12-37 16,-16-69 32-16,0 0-32 0,19 77 32 0,2-5-32 15,-21-72 26-15,0 0-26 0,27 82 27 0,-3 6-27 16,-24-88 22-16,0 0-22 0,27 93 23 0,-8-13-23 16,-19-80 22-16,0 0-22 0,14 66 23 0,-8-14-23 15,-6-52 22-15,0 0-22 0,-7 36 23 0,-8-12-23 16,15-24 18-16,0 0-18 0,-28 17 19 0,-19-4-19 16,47-13 15-16,0 0-15 0,-57 6 16 0,-10-6-16 15,67 0 15-15,0 0-15 0,-60-6 16 0,12-3-16 0,48 9 17 16,0 0-17-16,-37-9 17 0,16-1-17 0,21 10 13 0,0 0-13 15,-10-11 13-15,8-2-13 0,2 13 8 0,0 0-8 16,14-30 9-16,25-27-9 0,0 2-1007 0</inkml:trace>
  <inkml:trace contextRef="#ctx0" brushRef="#br0" timeOffset="2063.44">23233 2267 863 0,'0'0'0'16,"0"0"0"-16,-19-3 0 0,19 3-5 0,0 0 5 0,-13 0-5 15,13 0 5-15,0 0 0 0,0 0 0 0,4 12 0 16,13 15 0-16,-17-27 1 0,0 0-1 0,22 40 2 16,0 22-2-16,-22-62 2 0,0 0-2 0,20 73 2 15,1 15-2-15,-21-88 13 0,0 0-13 0,23 85 14 0,2-12-14 16,-25-73 26-16,0 0-26 0,24 67 26 0,-4-1-26 31,-20-66 31-31,0 0-31 0,16 61 31 0,-6-6-31 0,-10-55 12 16,0 0-12-16,9 45 13 15,0-15-13-15,-9-30 6 0,0 0-6 0,-5 19 6 16,-8-16-6-16,-1 2-719 16</inkml:trace>
  <inkml:trace contextRef="#ctx0" brushRef="#br0" timeOffset="2521.65">22966 2404 527 0,'0'0'0'16,"8"-4"0"-16,9-11 0 0,-17 15 1 0,0 0-1 15,35-18 1-15,18-4-1 0,-53 22-2 16,0 0 2-16,66-17-1 0,10 4 1 0,-76 13-11 0,0 0 11 16,79-12-11-16,-5 4 11 0,-74 8-11 0,0 0 11 15,72-11-10-15,6-3 10 16,-78 14-8-16,0 0 8 0,76-12-7 0,-4 5 7 0,-72 7-2 0,0 0 2 0,55-8-2 15,-23 1 2-15,-32 7 0 0,0 0 0 0,17-5 1 16,-6 1-1-16,-11 4 5 0,0 0-5 0,0 0 5 16,7-5-5-16,-7 5 18 0,0 0-18 0,-7-7 19 15,-11 4-19-15,18 3 28 0,0 0-28 0,-24 7 29 16,-3 8-29-16,27-15 44 0,0 0-44 0,-23 21 45 16,11 3-45-16,12-24 44 0,0 0-44 0,-2 28 45 0,11 1-45 15,-9-29 40-15,0 0-40 0,19 37 40 0,3 11-40 16,-22-48 34-16,0 0-34 0,28 57 34 0,5 11-34 15,-33-68 32-15,0 0-32 0,36 64 33 0,-1-7-33 16,-35-57 34-16,0 0-34 0,28 57 35 0,-3 3-35 16,-25-60 28-16,0 0-28 0,19 61 29 0,-8 7-29 15,-11-68 26-15,0 0-26 0,3 60 27 0,-8-11-27 16,5-49 23-16,0 0-23 0,-19 36 23 0,-11-7-23 16,30-29 18-16,0 0-18 0,-51 16 19 0,-18-7-19 15,69-9 19-15,0 0-19 0,-74 6 20 0,7-4-20 0,67-2 22 16,0 0-22-16,-57-2 23 0,15-4-23 0,42 6 16 15,0 0-16-15,-29-6 17 0,17-1-17 0,12 7 6 0,0 0-6 16,4-20 7-16,13-17-7 0,1 1-954 16</inkml:trace>
  <inkml:trace contextRef="#ctx0" brushRef="#br0" timeOffset="3229.43">23979 2191 494 0,'0'0'0'0,"0"0"0"0,-12 0 0 15,12 0 10-15,0 0-10 0,-7-4 10 0,7 4-10 16,0 0 18-16,0 0-18 0,19-5 19 0,26-3-19 16,-45 8 1-16,0 0-1 0,54-7 1 0,8-5-1 15,-62 12 0-15,0 0 0 0,67-13 1 0,5 1-1 16,-72 12 0-16,0 0 0 0,83-17 0 0,9-2 0 16,-92 19 0-16,0 0 0 0,92-17 0 31,0 5 0-31,-92 12 1 15,0 0-1-15,76-11 1 0,-32 3-1 0,-44 8 4 0,0 0-4 0,28-9 4 0,-10 2-4 16,-18 7 9-16,0 0-9 0,12-2 10 0,-12 2-10 0,0 0 18 16,0 0-18-16,9-3 19 0,-9 3-19 0,0 0 32 15,0 0-32-15,0 0 33 0,7-7-33 0,-7 7 37 16,0 0-37-16,0 0 38 0,2 19-38 0,-2-19 37 16,0 0-37-16,-2 28 37 0,-3 13-37 15,5-41 35-15,0 0-35 0,-4 52 35 0,8 2-35 0,-4-54 33 0,0 0-33 0,8 60 34 0,6 4-34 0,-14-64 36 16,0 0-36-16,22 73 36 0,9 12-36 0,-31-85 31 0,0 0-31 0,43 79 32 15,10-9-32-15,-53-70 29 0,0 0-29 0,51 64 29 16,-9-14-29-16,-42-50 35 0,0 0-35 0,30 48 35 16,-14-1-35-16,-16-47 40 0,0 0-40 0,2 41 41 15,-14-1-41-15,12-40 29 0,0 0-29 0,-29 33 29 16,-17-5-29-16,46-28 32 0,0 0-32 0,-54 15 33 16,-6-6-33-16,60-9 27 0,0 0-27 0,-73 0 27 15,-17-12-27-15,90 12 33 0,0 0-33 0,-100-21 34 16,-19-3-34-16,119 24 33 0,0 0-33 0,-109-31 33 0,21 1-33 15,88 30 30-15,0 0-30 0,-74-27 31 0,15 3-31 16,59 24 25-16,0 0-25 0,-40-25 26 0,15 10-26 16,25 15 22-16,0 0-22 0,-12-25 23 0,7-14-23 15,5 39 22-15,0 0-22 0,1-54 22 0,12-19-22 16,-13 73 18-16,0 0-18 0,16-81 18 0,-1-4-18 16,-15 85 17-16,0 0-17 0,9-85 17 0,-11 1-17 15,1-1-1362-15</inkml:trace>
  <inkml:trace contextRef="#ctx0" brushRef="#br0" timeOffset="4767.45">25845 2866 191 0,'0'0'0'0,"0"0"0"15,0 0 0-15,0 0 12 0,0 0-12 0,0 0 13 16,0 0-13-16,0 0 24 0,0 0-24 0,0 0 24 16,0 0-24-16,0 0 44 0,0 0-44 0,0 0 45 15,0 0-45-15,0 0 45 0,0 0-45 0,0 0 45 16,40-26-45-16,-40 26 34 0,0 0-34 0,32-12 34 15,-2-4-34-15,-30 16 27 0,0 0-27 0,37-15 28 16,20-6-28-16,-57 21 23 0,0 0-23 0,68-28 23 16,19-1-23 15,-87 29 22-31,0 0-22 0,97-35 23 16,9-3-23-16,-106 38 27 0,0 0-27 0,108-40 28 0,-6 4-28 0,-102 36 27 15,0 0-27-15,99-24 27 0,-13 3-27 0,-86 21 24 0,0 0-24 0,69-10 24 16,-30 8-24-16,-39 2 8 15,0 0-8-15,23 5 8 0,-13 7-8 16,-10-12 1-16,0 0-1 0,-7 16 1 0,-17-4-1 0,1 0-564 16</inkml:trace>
  <inkml:trace contextRef="#ctx0" brushRef="#br0" timeOffset="5204.92">26044 2425 124 0,'0'0'0'0,"7"-4"0"15,13-12 0-15,-20 16 0 0,0 0 0 0,19-13 1 16,-8 6-1-16,-11 7 1 0,0 0-1 0,8-5 1 16,1 1-1-16,-9 4 12 0,0 0-12 0,14-3 13 15,4-3-13-15,-18 6 36 0,0 0-36 0,16-3 36 16,-5 6-36-16,-11-3 46 0,0 0-46 0,0 21 46 15,-15 16-46-15,15-37 53 0,0 0-53 0,-26 51 54 16,-15 15-54-16,41-66 48 0,0 0-48 0,-51 68 49 16,-16-3-49-16,67-65 51 15,0 0-51-15,-67 61 51 0,12-13-51 0,55-48 46 16,0 0-46-16,-44 45 47 16,16 2-47-16,28-47 43 15,0 0-43-15,-23 42 44 0,14-6-44 0,9-36 48 16,0 0-48-16,0 28 49 0,7-4-49 0,-7-24 48 0,0 0-48 0,21 16 49 0,9-8-49 15,-30-8 38-15,0 0-38 0,46 4 39 0,20-4-39 0,-66 0 27 0,0 0-27 0,70-4 28 0,-3 4-28 0,-67 0 23 16,0 0-23-16,64 4 23 0,5-3-23 16,-69-1 16-16,0 0-16 0,74 7 16 0,3 5-16 15,-77-12 1-15,0 0-1 0,71 18 1 16,-20 4-1-16,0 2-846 16</inkml:trace>
  <inkml:trace contextRef="#ctx0" brushRef="#br0" timeOffset="6726.65">27677 2175 505 0,'0'0'0'0,"0"0"0"15,0 0 0-15,0 0 2 0,0 0-2 0,-20-8 3 16,-3 15-3-16,23-7 7 0,0 0-7 0,-30 17 7 16,-5 11-7-16,35-28 29 0,0 0-29 0,-39 36 29 0,-5 5-29 15,44-41 57-15,0 0-57 0,-46 52 58 0,0 12-58 16,46-64 60-16,0 0-60 0,-46 77 61 16,4 0-61-16,42-77 53 0,0 0-53 0,-30 77 54 15,14-12-54 1,16-65 38-16,0 0-38 0,4 64 38 0,19-3-38 0,-23-61 29 15,0 0-29-15,38 60 29 0,14-2-29 16,-52-58 21 0,0 0-21-16,61 48 22 0,13-17-22 0,-74-31 16 15,0 0-16-15,83 12 17 0,11-20-17 0,-94 8 20 16,0 0-20-16,92-28 20 0,-9-24-20 16,-83 52 21-16,0 0-21 15,76-57 21-15,-4 0-21 0,-72 57 22 0,0 0-22 16,65-56 23-16,-7-1-23 0,-58 57 18 0,0 0-18 0,45-60 19 15,-23-8-19-15,-22 68 15 0,0 0-15 0,11-60 16 0,-13 10-16 0,2 50 13 0,0 0-13 0,-16-40 14 0,-10 19-14 0,26 21 11 0,0 0-11 0,-37-7 12 0,-9 14-12 0,46-7 10 0,0 0-10 16,-48 24 11-16,2 18-11 0,46-42 11 0,0 0-11 16,-42 55 12-16,10 2-12 0,32-57 8 0,0 0-8 0,-24 57 8 15,10-5-8-15,14-52 6 0,0 0-6 0,-2 49 6 16,14-8-6-16,-12-41 3 0,0 0-3 0,21 40 3 16,2 0-3-16,-23-40 2 0,0 0-2 0,34 29 2 15,10-6-2-15,-44-23 1 0,0 0-1 0,46 8 2 16,-6-11-2-16,-40 3 1 0,0 0-1 0,39-17 1 15,4-11-1-15,-43 28 1 0,0 0-1 0,31-33 1 16,-15 9-1-16,-16 24 1 0,0 0-1 0,-3-28 1 16,-19-8-1-16,22 36 1 0,0 0-1 0,-31-40 2 15,-10 4-2-15,41 36 2 0,0 0-2 0,-40-40 3 16,4 2-3-16,36 38 3 0,0 0-3 0,-26-37 3 0,10 6-3 16,16 31 3-16,0 0-3 0,-2-33 3 0,13-3-3 15,-11 36 3-15,0 0-3 0,28-40 3 0,20 4-3 16,-48 36 2-16,0 0-2 0,58-29 3 0,7 4-3 15,-65 25 2-15,0 0-2 0,65-19 2 0,-12 7-2 16,-53 12 1-16,0 0-1 0,46-9 1 0,-5-3-1 16,-41 12 0-16,0 0 0 0,33-8 1 0,-4 1-1 0,-29 7 0 15,0 0 0-15,23 0 0 0,-4 3 0 0,-19-3-1 16,0 0 1-16,12 16 0 0,-10 5 0 0,-2-21-1 16,0 0 1-16,-2 24-1 0,-1 0 1 0,3-24-1 15,0 0 1-15,0 33-1 0,5 3 1 0,-5-36-3 16,0 0 3-16,14 40-2 0,7-4 2 0,-21-36-4 15,0 0 4-15,30 30-3 0,9-6 3 0,-39-24-4 0,0 0 4 16,44 23-4-16,4-15 4 0,-48-8-5 16,0 0 5-16,49 4-5 0,-5-4 5 0,-44 0-6 0,0 0 6 0,46-12-5 15,11-13 5-15,-57 25-6 0,0 0 6 0,58-31-6 16,2-10 6-16,-60 41-4 0,0 0 4 0,48-35-4 16,-22 14 4-16,-26 21-2 0,0 0 2 0,21-15-1 15,4 1 1 1,-25 14 0-16,0 0 0 0,21-16 0 0,-10 8 0 15,-11 8 0-15,0 0 0 0,7-4 0 0,0 1 0 16,-7 3 0 0,0 0 0-16,11-5 1 0,3 1-1 0,-14 4 1 0,0 0-1 15,17-9 2-15,12 2-2 0,-29 7 3 0,0 0-3 0,31-5 3 0,3-2-3 16,-34 7 5 0,0 0-5-16,40-5 5 0,13-2-5 15,-53 7 6-15,0 0-6 16,57-8 6-16,-8-1-6 0,-49 9 5 15,0 0-5-15,53-10 6 16,7-4-6-16,-60 14 6 16,0 0-6-16,53-16 6 0,-25 7-6 0,-28 9 5 0,0 0-5 0,27-15 5 15,6-18-5-15,-33 33 2 0,0 0-2 0,32-28 3 0,-14 13-3 0,-18 15 1 0,0 0-1 0,21-16 2 0,18-1-2 0,-39 17 1 0,0 0-1 0,46-16 1 0,7 8-1 0,-53 8 0 16,0 0 0-16,54-7 0 0,5 7 0 0,-59 0 0 0,0 0 0 0,60 0 0 0,-4-2 0 0,-56 2-2 16,0 0 2-16,60-3-1 0,9-4 1 0,-69 7-7 0,0 0 7 15,60-9-7-15,-25-3 7 0,0 0-1064 16</inkml:trace>
  <inkml:trace contextRef="#ctx0" brushRef="#br0" timeOffset="13310.47">25008 4089 460 0,'0'0'0'0,"0"0"0"0,0 0 0 0,0 0 20 0,0 0-20 16,0 0 21-16,0 0-21 0,0 0 44 0,0 0-44 16,0 0 44-16,0 0-44 0,0 0 41 0,0 0-41 15,0 0 42-15,0 0-42 0,0 0 34 0,0 0-34 0,0 0 34 16,0 0-34-16,0 0 24 0,0 0-24 0,0 0 24 16,0 0-24-16,0 0 18 0,0 0-18 0,0 0 19 15,0 0-19-15,0 0 14 0,0 0-14 0,-1 19 15 16,1-19-15-16,0 0 11 0,0 0-11 0,7 2 11 15,0 2-11-15,-7-4 11 0,0 0-11 0,7 0 12 16,0 0-12-16,-7 0 12 0,0 0-12 0,7 0 12 16,0 0-12-16,-7 0 13 0,0 0-13 0,0 0 13 15,9 0-13-15,-9 0 14 0,0 0-14 0,0 0 14 16,7 0-14-16,-7 0 13 0,0 0-13 0,0 0 13 16,0 0-13-16,0 0 12 0,0 0-12 0,9 6 12 15,-9-6-12-15,0 0 9 0,0 0-9 0,0 0 9 0,8 2-9 16,-8-2 6-16,0 0-6 0,7 7 6 0,1 5-6 15,-8-12 3-15,0 0-3 0,8 16 4 63,-2 13-4-63,-6-29 3 16,0 0-3-16,10 33 4 0,6 3-4 0,-16-36 3 0,0 0-3 0,23 32 3 0,11-3-3 15,-34-29 2-15,0 0-2 0,42 24 3 0,4-5-3 0,-46-19 3 0,0 0-3 0,56 12 3 16,15-3-3-16,-71-9 6 0,0 0-6 0,81 7 6 0,9-5-6 0,-90-2 9 0,0 0-9 15,92 3 10-15,-6-3-10 16,-86 0 12-16,0 0-12 16,81-3 12-16,-6 6-12 0,-75-3 12 0,0 0-12 0,60 0 12 0,-23 4-12 15,-37-4 11-15,0 0-11 0,23 0 11 0,-8 0-11 0,-15 0 12 0,0 0-12 0,0 0 12 0,-15 8-12 0,15-8 13 0,0 0-13 0,-32 7 13 0,-18-2-13 0,50-5 13 0,0 0-13 16,-60 9 14-16,-8 1-14 0,68-10 9 0,0 0-9 16,-78 6 10-16,-12-3-10 0,90-3 9 0,0 0-9 0,-97 4 9 15,-2 1-9-15,99-5 8 0,0 0-8 0,-104 7 8 16,-2 1-8-16,106-8 8 0,0 0-8 0,-108 12 8 15,1 4-8-15,107-16 6 0,0 0-6 0,-101 17 7 16,8-5-7-16,93-12 8 16,0 0-8-16,-85 16 8 15,13 0-8-15,72-16 9 16,0 0-9-16,-55 13 10 0,28 0-10 16,27-13 4-16,0 0-4 0,7 10 5 15,31-1-5-15,-38-9 1 0,0 0-1 0,58 0 2 16,18-4-2-16,-76 4 0 0,0 0 0 0,93-15 1 15,20-3-1-15,-113 18 0 16,0 0 0-16,115-21 0 0,1-3 0 16,-116 24 0-16,0 0 0 15,113-27 0-15,-10-1 0 0,-103 28-2 16,0 0 2-16,91-24-2 0,-22-1 2 16,-69 25-4-1,0 0 4-15,50-17-3 0,-24 7 3 0,-26 10-2 16,0 0 2-16,14-14-2 0,-5-9 2 15,-9 23-3-15,0 0 3 16,-7-24-2-16,-23 3 2 0,30 21-2 16,0 0 2-16,-49-12-2 0,-22 9 2 15,71 3-2-15,0 0 2 0,-83 7-2 16,-12 5 2-16,95-12-11 0,0 0 11 0,-99 12-10 0,-12-9 10 0,1-1-951 0</inkml:trace>
  <inkml:trace contextRef="#ctx0" brushRef="#br0" timeOffset="14021.48">22073 3726 214 0,'0'0'0'0,"0"0"0"0,0 0 0 0,0 0 69 0,0 0-69 16,0 0 69-16,0 0-69 0,0 0 21 0,0 0-21 16,0 0 21-16,25-9-21 0,-25 9 19 0,0 0-19 15,35-8 20-15,25-8-20 0,-60 16 15 0,0 0-15 16,82-21 16-16,20 2-16 0,-102 19 13 0,0 0-13 15,122-24 13-15,15 0-13 16,-137 24 21-16,0 0-21 0,156-30 22 0,24-6-22 0,-180 36 31 0,0 0-31 0,204-43 32 16,15-2-32-16,-219 45 42 0,0 0-42 0,230-44 43 15,10 6-43-15,-240 38 57 0,0 0-57 0,240-34 57 16,0 4-57-16,-240 30 53 0,0 0-53 0,226-27 54 16,-22 1-54-16,-204 26 45 0,0 0-45 0,180-19 46 15,-33 1-46-15,-147 18 36 0,0 0-36 0,116-13 37 16,-35 4-37-16,-81 9 34 0,0 0-34 0,55-5 34 0,-23-2-34 15,-32 7 29-15,0 0-29 0,18-5 30 16,-8 1-30-16,-10 4 30 0,0 0-30 0,7 0 30 0,-7 0-30 16,0 0 25-16,0 0-25 0,-3 9 26 0,-17-2-26 15,20-7 24-15,0 0-24 0,-26 8 25 0,-6-1-25 16,32-7 26-16,0 0-26 0,-32 11 27 0,2-1-27 16,30-10 26-16,0 0-26 0,-24 3 26 0,-1-3-26 0,25 0 23 15,0 0-23-15,-20-1 23 0,6 1-23 0,14 0 18 16,0 0-18-16,-7 1 19 0,7-1-19 0,0 0 17 15,0 0-17-15,-10 2 18 0,-4-2-18 0,14 0 14 16,0 0-14-16,-30 4 15 0,-22 11-15 0,3-3-1144 16</inkml:trace>
  <inkml:trace contextRef="#ctx0" brushRef="#br0" timeOffset="34690.62">13109 1819 225 0,'0'0'0'0,"0"0"0"15,0 0 0-15,0 0 3 0,0 0-3 0,-29 12 3 16,15 12-3-16,14-24 8 0,0 0-8 0,-14 49 9 16,-12 23-9-16,26-72 23 0,0 0-23 0,-37 101 24 0,-8 25-24 15,45-126 28-15,0 0-28 0,-40 149 29 16,12 20-29 0,28-169 37-16,0 0-37 0,-16 182 37 0,14 0-37 0,2-182 28 0,0 0-28 0,0 161 28 15,5-30-28-15,-5-131 24 16,0 0-24-16,4 123 24 0,-4 7-24 0,0-130 20 15,0 0-20-15,-4 112 21 0,-10-13-21 16,14-99 18 0,0 0-18-16,-14 97 19 0,-2-4-19 0,16-93 16 15,0 0-16-15,-16 96 16 0,4-15-16 16,12-81 15-16,0 0-15 0,-5 52 16 0,10-28-16 0,-2-3-444 16</inkml:trace>
  <inkml:trace contextRef="#ctx0" brushRef="#br0" timeOffset="35475.51">12927 1949 270 0,'0'0'0'0,"9"-4"0"0,14-1 0 15,-23 5 13-15,0 0-13 0,30-9 13 16,1 2-13-16,-31 7 22 0,0 0-22 0,32-5 23 0,9-2-23 16,-41 7 20-16,0 0-20 0,46-8 21 0,12-4-21 15,-58 12 19-15,0 0-19 0,76-16 19 0,26 4-19 16,-102 12 21-16,0 0-21 0,120-17 22 15,16-6-22-15,-136 23 18 0,0 0-18 16,141-26 18-16,6-5-18 0,-147 31 17 0,0 0-17 0,158-33 18 0,10 0-18 16,-168 33 19-16,0 0-19 0,171-28 19 0,2 1-19 0,-173 27 20 15,0 0-20-15,166-30 20 0,-12 3-20 0,-154 27 21 16,0 0-21-16,139-21 22 0,-10 9-22 0,-129 12 16 16,0 0-16-16,113-7 17 0,-9-2-17 0,-104 9 12 15,0 0-12-15,95-3 12 0,-5 3-12 0,-90 0 9 16,0 0-9-16,74 7 9 0,-17 8-9 0,-57-15 5 0,0 0-5 15,40 21 6-15,-11 8-6 0,-29-29 1 16,0 0-1-16,19 40 2 0,-8 12-2 0,-11-52 0 0,0 0 0 16,5 57 1-16,-2 0-1 0,-3-57 0 15,0 0 0-15,2 61 0 0,0 6 0 0,-2-67 0 0,0 0 0 0,5 85 0 16,-1 12 0-16,-4-97-1 0,0 0 1 0,5 109 0 16,4 2 0-16,-9-111 0 0,0 0 0 0,5 119 0 15,4 11 0-15,-9-130 2 0,0 0-2 0,9 142 2 16,0 12-2-16,-9-154 5 0,0 0-5 0,14 158 6 15,-2-10-6-15,-12-148 10 16,0 0-10-16,14 141 10 0,0 0-10 0,-14-141 14 0,0 0-14 0,9 134 15 16,-7-1-15-16,-2-133 20 0,0 0-20 0,-2 114 20 15,-12-13-20-15,14-101 22 0,0 0-22 0,-25 88 22 16,-3-10-22-16,28-78 21 0,0 0-21 0,-42 64 21 0,-16-12-21 16,58-52 19-16,0 0-19 0,-82 36 20 0,-25-12-20 15,107-24 30-15,0 0-30 0,-133 9 31 0,-29-21-31 16,162 12 32-16,0 0-32 0,-199-25 32 0,-40-14-32 15,239 39 35-15,0 0-35 0,-252-42 36 0,5 2-36 16,247 40 26-16,0 0-26 0,-240-36 27 0,9 0-27 16,231 36 20-16,0 0-20 0,-221-33 21 0,13 9-21 15,208 24 16-15,0 0-16 0,-191-23 17 0,10 9-17 0,181 14 13 16,0 0-13-16,-161-10 14 0,23 8-14 0,138 2 7 16,0 0-7-16,-121-3 8 0,15-1-8 0,106 4 3 15,0 0-3-15,-82-8 4 0,35-5-4 0,-3 1-949 0</inkml:trace>
  <inkml:trace contextRef="#ctx0" brushRef="#br0" timeOffset="37591.62">13802 841 422 0,'0'0'0'0,"0"0"58"0,0 0-58 16,0 0 59-16,0 0-59 0,0 0 55 0,0 0-55 0,5-21 56 15,-10 18-56-15,5 3 52 0,0 0-52 0,-14-7 53 16,-4 5-53-16,18 2 39 0,0 0-39 0,-26 14 40 15,3 21-40-15,23-35 30 0,0 0-30 0,-23 50 30 16,5 5-30-16,18-55 22 0,0 0-22 0,-8 61 22 16,2 8-22-16,6-69 13 0,0 0-13 0,2 67 14 15,2-1-14-15,-4-66 9 0,0 0-9 0,5 61 10 16,2-16-10-16,-7-45 8 0,0 0-8 0,7 36 9 16,0-5-9-16,-7-31 9 0,0 0-9 0,9 25 10 15,1-8-10-15,-10-17 14 0,0 0-14 0,9 12 14 0,0-2-14 16,-9-10 15-16,0 0-15 0,12 2 16 0,13-7-16 15,-25 5 18-15,0 0-18 0,32-16 19 0,3-8-19 16,-35 24 20-16,0 0-20 0,39-33 20 0,2-15-20 16,-41 48 19-16,0 0-19 0,42-57 20 0,-7-14-20 15,-35 71 28-15,0 0-28 0,28-66 28 0,-6 21-28 16,-22 45 39-16,0 0-39 0,16-36 39 0,-4 8-39 16,-12 28 37-16,0 0-37 0,9-28 38 0,-8 11-38 0,-1 17 30 15,0 0-30-15,2-16 31 0,-2 8-31 0,0 8 23 16,0 0-23-16,0-7 23 0,0 7-23 0,0 0 16 15,0 0-16-15,0 0 16 0,-9 0-16 0,9 0 11 0,0 0-11 16,-3 15 11-16,-2 13-11 0,5-28 7 16,0 0-7-16,0 38 7 0,0 11-7 0,0-49 3 0,0 0-3 15,5 51 3-15,4 1-3 0,-9-52 0 0,0 0 0 16,17 45 1-16,8-8-1 0,-25-37-1 0,0 0 1 16,32 27 0-16,8-15 0 0,-40-12-1 0,0 0 1 15,48 0 0-15,-4-15 0 0,-44 15 0 0,0 0 0 16,39-33 0-16,-4-15 0 0,-35 48 0 0,0 0 0 0,29-58 0 15,-8 3 0-15,-21 55 2 0,0 0-2 0,12-57 3 16,-12-7-3-16,0 64 6 0,0 0-6 0,-3-66 6 16,-19 6-6-16,22 60 9 0,0 0-9 0,-24-47 10 15,-3 21-10-15,27 26 15 0,0 0-15 0,-23-12 16 16,2 14-16-16,21-2 11 0,0 0-11 0,-9 22 11 16,13 16-11-16,-4-38 7 0,0 0-7 0,10 40 8 15,6-12-8-15,2 1-1206 0</inkml:trace>
  <inkml:trace contextRef="#ctx0" brushRef="#br0" timeOffset="37935.69">14926 583 869 0,'0'0'0'16,"0"0"33"-16,0 0-33 0,-3-17 34 0,-11 13-34 0,14 4 38 15,0 0-38-15,-23 6 38 0,-4 13-38 0,27-19 21 16,0 0-21-16,-32 27 22 0,-3 22-22 0,35-49 15 16,0 0-15-16,-32 53 15 0,9 8-15 0,23-61 10 0,0 0-10 15,-8 61 11-15,9-13-11 0,-1-48 10 0,0 0-10 16,16 43 11-16,16-1-11 0,-32-42 11 0,0 0-11 16,32 36 12-16,0-5-12 0,-32-31 11 0,0 0-11 15,28 30 11-15,-7-6-11 0,-21-24 18 16,0 0-18-16,9 21 18 0,-18 1-18 0,9-22 22 0,0 0-22 0,-41 21 23 15,-29-4-23-15,70-17 21 16,0 0-21-16,-92 25 22 0,-30 6-22 16,122-31 20-16,0 0-20 0,-144 20 21 0,-47-23-21 15,4 3-943-15</inkml:trace>
  <inkml:trace contextRef="#ctx0" brushRef="#br0" timeOffset="40745.85">13324 2258 449 0,'0'0'0'0,"0"0"0"15,0 0 0-15,0 0 9 0,0 0-9 0,-12 21 9 16,4 7-9-16,8-28 36 0,0 0-36 0,-3 33 36 15,3 15-36-15,0-48 69 0,0 0-69 0,0 57 69 16,2 11-69-16,-2-68 59 0,0 0-59 0,3 66 60 16,4-6-60-16,-7-60 35 0,0 0-35 0,20 52 35 15,8-4-35-15,-28-48 28 0,0 0-28 0,26 40 28 0,-8-7-28 16,-18-33 33-16,0 0-33 0,11 28 33 16,-4 1-33-16,-7-29 34 0,0 0-34 0,0 19 35 0,0-5-35 15,0-14 31-15,0 0-31 0,-4 7 32 0,4-7-32 16,0 0 19-16,0 0-19 0,0 0 20 0,4-9-20 15,-1-3-810-15</inkml:trace>
  <inkml:trace contextRef="#ctx0" brushRef="#br0" timeOffset="41360.6">13223 2369 247 0,'0'0'0'0,"0"0"0"16,7-5 0-16,-7 5 14 0,0 0-14 0,13-7 14 16,-3-2-14-16,-10 9 9 0,0 0-9 0,30-8 10 15,25-4-10-15,-55 12 4 0,0 0-4 0,62-9 5 16,1-1-5-16,-63 10 6 0,0 0-6 0,64-9 6 15,-9-3-6-15,-55 12 11 0,0 0-11 0,45-12 11 16,-4-4-11-16,-41 16 17 0,0 0-17 0,46-14 18 16,7-1-18-16,-53 15 21 0,0 0-21 0,46-12 21 15,-16 3-21-15,-30 9 36 0,0 0-36 0,19-7 37 16,-7 2-37-16,-12 5 39 0,0 0-39 0,0 0 39 0,9-11-39 16,-9 11 31-16,0 0-31 0,0 0 32 0,0 0-32 15,0 0 26-15,0 0-26 0,-9-1 27 0,1 6-27 16,8-5 20-16,0 0-20 0,-9 7 20 0,0 7-20 15,9-14 20-15,0 0-20 0,-9 15 20 0,4 4-20 16,5-19 19-16,0 0-19 0,0 18 19 0,0 6-19 16,0-24 18-16,0 0-18 0,9 27 18 0,8 3-18 0,-17-30 15 15,0 0-15-15,23 35 16 0,2 10-16 0,-25-45 15 16,0 0-15-16,30 48 15 0,-7 4-15 0,-23-52 19 16,0 0-19-16,21 50 20 0,-5-3-20 0,-16-47 28 15,0 0-28-15,9 41 28 0,-9-4-28 0,0-37 33 0,0 0-33 16,-5 24 34-16,-13-5-34 0,18-19 31 15,0 0-31-15,-27 14 32 0,-11 5-32 16,38-19 29-16,0 0-29 0,-50 17 29 0,-15 2-29 0,65-19 24 0,0 0-24 16,-65 21 25-16,10-5-25 0,55-16 19 0,0 0-19 15,-50 8 20-15,8-1-20 0,42-7 24 0,0 0-24 0,-37 0 25 16,12 0-25-16,25 0 24 0,0 0-24 16,-16-3 25-16,11 3-25 0,5 0 16 0,0 0-16 0,0-9 16 15,11-15-16-15,-11 24 8 0,0 0-8 0,24-23 9 16,14 2-9-16,-3 1-1001 0</inkml:trace>
  <inkml:trace contextRef="#ctx0" brushRef="#br0" timeOffset="43981.5">13645 2397 225 0,'0'0'0'0,"0"0"0"0,14 31 0 0,-14-31 10 0,0 0-10 16,7 29 10-16,-7 4-10 0,0-33 35 0,0 0-35 15,0 37 35-15,6 2-35 0,-6-39 35 0,0 0-35 16,3 37 35-16,2-1-35 0,-5-36 22 0,0 0-22 16,6 31 23-16,2-7-23 0,-8-24 19 0,0 0-19 15,6 25 20-15,3-5-20 0,-1 1-292 0</inkml:trace>
  <inkml:trace contextRef="#ctx0" brushRef="#br0" timeOffset="44162.63">13426 2515 438 0,'0'0'0'0,"14"-2"0"16,25-10 0-16,-39 12 2 0,0 0-2 0,48-16 2 15,1-8-2-15,-49 24 6 0,0 0-6 0,46-24 6 16,-5 3-6-16,-41 21-1 0,0 0 1 0,46-11 0 0,10 11 0 16,1 0-280-16</inkml:trace>
  <inkml:trace contextRef="#ctx0" brushRef="#br0" timeOffset="44936.36">14335 2315 281 0,'0'0'0'0,"0"0"0"15,11 40 0-15,-11-40 5 0,0 0-5 0,7 38 5 16,-2 9-5-16,-5-47 13 0,0 0-13 0,9 50 13 15,7 2-13-15,-16-52 15 0,0 0-15 0,24 43 16 16,1-4-16-16,-25-39 25 0,0 0-25 0,25 34 25 16,-8-13-25-16,-17-21 20 0,0 0-20 0,16 21 21 0,-2-2-21 15,2-2-270-15</inkml:trace>
  <inkml:trace contextRef="#ctx0" brushRef="#br0" timeOffset="45496.66">14822 2085 169 0,'0'0'0'0,"12"-3"0"0,22-6 0 0,-34 9 13 0,0 0-13 0,26-8 14 16,-10 1-14-16,-16 7 30 0,0 0-30 0,9-9 30 15,-5 2-30-15,-4 7 43 0,0 0-43 0,1-5 44 16,-1 5-44-16,0 0 51 0,0 0-51 0,-1-9 51 16,-6 11-51-16,7-2 50 0,0 0-50 0,-7 7 50 15,0 8-50-15,7-15 42 0,0 0-42 0,-2 21 43 16,2 3-43-16,0-24 38 0,0 0-38 0,5 33 38 15,-1-2-38-15,-4-31 32 0,0 0-32 0,8 37 33 16,1-1-33-16,-9-36 31 16,0 0-31-16,9 36 32 0,-2-3-32 0,-7-33 34 15,0 0-34-15,4 37 34 0,-1 4-34 16,-3-41 36 0,0 0-36-16,2 52 37 0,-4 9-37 15,2-61 24-15,0 0-24 0,-3 57 25 16,-10-10-25-16,13-47 21 15,0 0-21-15,-16 36 22 0,-7-7-22 16,23-29 15-16,0 0-15 0,-31 16 15 16,-13-7-15-16,44-9 14 15,0 0-14-15,-59 6 14 0,-8 0-14 16,67-6 14-16,0 0-14 16,-63 3 15-16,8-3-15 0,55 0 14 0,0 0-14 15,-46 0 15-15,6-3-15 0,40 3 19 16,0 0-19-16,-32-6 20 0,5 3-20 15,27 3 21-15,0 0-21 0,-17-3 21 0,4-1-21 0,13 4 20 0,0 0-20 0,0 0 20 0,2-5-20 0,-2 5 13 0,0 0-13 0,16-16 14 0,10-11-14 0,3 1-939 0</inkml:trace>
  <inkml:trace contextRef="#ctx0" brushRef="#br0" timeOffset="48493.68">14236 2315 359 0,'0'0'0'0,"0"0"0"0,0 0 0 16,0 0 9-16,0 0-9 0,0 0 10 0,37 6-10 15,-37-6 58-15,0 0-58 0,39 3 58 0,9-8-58 16,-48 5 115-16,0 0-115 0,49-10 115 0,-1-4-115 16,-48 14 84-16,0 0-84 0,51-19 84 0,2-6-84 15,-53 25 39-15,0 0-39 0,58-24 40 0,11 0-40 16,-69 24 25-16,0 0-25 0,58-24 25 0,-17 6-25 16,-41 18 18-16,0 0-18 0,26-10 18 0,-12 5-18 15,-14 5 12-15,0 0-12 0,0 0 12 0,-8 3-12 16,-1 3-751-16</inkml:trace>
  <inkml:trace contextRef="#ctx0" brushRef="#br0" timeOffset="49723.79">16052 1443 404 0,'0'0'0'0,"0"0"0"15,-28-36 0-15,28 36 33 0,0 0-33 0,-30-40 33 16,-11-5-33-16,41 45 59 0,0 0-59 0,-44-57 60 15,-3-7-60-15,47 64 52 0,0 0-52 0,-57-66 53 0,-8 14-53 16,65 52 37-16,0 0-37 0,-74-45 37 0,-6 9-37 16,80 36 33-16,0 0-33 0,-88-36 33 15,0 8-33-15,88 28 26 0,0 0-26 0,-103-24 27 0,-15 3-27 16,118 21 25-16,0 0-25 0,-130-10 25 0,-12 8-25 16,142 2 26-16,0 0-26 0,-146 9 27 0,-8 6-27 0,154-15 26 15,0 0-26-15,-169 24 26 0,-11 9-26 0,180-33 20 16,0 0-20-16,-191 45 21 0,-6 12-21 0,197-57 21 15,0 0-21-15,-200 71 22 0,12 11-22 0,188-82 19 0,0 0-19 16,-173 81 20-16,10-5-20 0,163-76 18 16,0 0-18-16,-148 94 19 0,7 27-19 0,141-121 13 15,0 0-13-15,-134 129 14 0,10 5-14 0,124-134 8 0,0 0-8 16,-111 142 9-16,14 13-9 0,97-155 11 16,0 0-11-16,-80 170 11 0,22 17-11 0,58-187 13 0,0 0-13 15,-42 197 14-15,19 6-14 0,23-203 9 0,0 0-9 0,-4 200 10 16,15-1-10-16,-11-199 6 0,0 0-6 15,34 186 7-15,22-20-7 0,-56-166 5 0,0 0-5 0,79 149 5 16,26-16-5-16,-105-133 6 0,0 0-6 0,121 117 6 16,17-11-6-16,-138-106 9 0,0 0-9 0,152 97 9 15,12-16-9-15,-164-81 12 0,0 0-12 0,183 71 13 16,17-17-13-16,-200-54 23 0,0 0-23 0,208 43 23 16,13-13-23-16,-221-30 30 0,0 0-30 0,226 20 30 15,-1-13-30-15,-225-7 35 0,0 0-35 0,230-12 35 16,3-12-35-16,-233 24 38 0,0 0-38 0,233-45 38 15,-7-23-38-15,-226 68 39 0,0 0-39 0,217-88 39 0,-14-14-39 16,-203 102 36-16,0 0-36 0,185-121 37 0,-16-4-37 16,-169 125 32-16,0 0-32 0,143-130 32 0,-35 9-32 15,-108 121 29-15,0 0-29 0,88-133 29 0,-14-19-29 16,-74 152 26-16,0 0-26 0,55-151 27 0,-18-3-27 16,-37 154 25-16,0 0-25 0,21-152 26 0,-15-2-26 15,-6 154 25-15,0 0-25 0,-8-158 25 0,-20-2-25 16,28 160 22-16,0 0-22 0,-42-167 22 0,-15 5-22 0,57 162 22 15,0 0-22-15,-72-156 23 0,-14 18-23 16,86 138 25-16,0 0-25 0,-106-134 25 0,-18 4-25 0,124 130 20 16,0 0-20-16,-137-112 21 0,-17 12-21 0,154 100 17 15,0 0-17-15,-162-82 17 0,-1 13-17 0,163 69 16 16,0 0-16-16,-174-40 16 0,-5 40-16 0,179 0 2 16,0 0-2-16,-194 40 2 0,-9 41-2 0,203-81 0 0,0 0 0 15,-192 77 0-15,22-38 0 0,1-1-1681 0</inkml:trace>
  <inkml:trace contextRef="#ctx0" brushRef="#br0" timeOffset="62624.43">13912 3131 259 0,'0'0'0'15,"12"-4"0"-15,20 1 0 0,-32 3 5 0,0 0-5 0,42-6 6 16,6 3-6-16,-48 3 13 0,0 0-13 0,49-3 14 16,6 3-14-16,-55 0 14 0,0 0-14 0,54 0 14 15,5-6-14-15,-59 6 13 0,0 0-13 0,56-3 13 16,-6 3-13-16,-50 0 8 0,0 0-8 0,44 0 9 15,-7 3-9-15,-37-3 10 0,0 0-10 0,32 2 11 0,-10-4-11 16,-22 2 13-16,0 0-13 0,22-3 14 0,-5 3-14 16,-17 0 14-16,0 0-14 0,23 0 15 0,-5 3-15 15,-18-3 17-15,0 0-17 0,18 2 18 0,-4-4-18 16,-14 2 24-16,0 0-24 0,8-3 24 0,3-1-24 16,-11 4 27-16,0 0-27 0,9-5 28 0,-9 5-28 15,0 0 24-15,0 0-24 0,9-3 25 0,-9 3-25 16,0 0 20-16,0 0-20 0,0 0 20 0,0 0-20 15,0 0 16-15,0 0-16 0,-4-9 17 0,-15 9-17 0,19 0 13 16,0 0-13-16,-34-3 14 0,-10 3-14 0,44 0 8 16,0 0-8-16,-49 3 9 0,-11 6-9 15,60-9 6-15,0 0-6 0,-62 8 7 0,-14 5-7 0,76-13 6 16,0 0-6-16,-74 15 7 0,0 1-7 0,74-16 6 16,0 0-6-16,-74 17 6 0,-4-5-6 0,78-12 6 0,0 0-6 15,-85 9 7-15,8 3-7 0,77-12 10 0,0 0-10 16,-76 15 10-16,12 3-10 0,64-18 17 0,0 0-17 15,-53 14 17-15,16-6-17 0,37-8 25 0,0 0-25 16,-28 9 25-16,2-6-25 0,26-3 31 0,0 0-31 16,-20 4 32-16,8 1-32 0,12-5 28 0,0 0-28 15,0 0 28-15,0 0-28 0,0 0 26 0,0 0-26 16,19 5 27-16,13-5-27 0,-32 0 20 0,0 0-20 0,48-5 21 16,15-7-21-16,-63 12 14 0,0 0-14 0,78-12 15 15,14-4-15-15,-92 16 12 0,0 0-12 0,98-15 13 16,14-3-13-16,-112 18 8 0,0 0-8 0,105-17 8 15,0 5-8-15,-105 12 6 0,0 0-6 16,91-7 6-16,-17 2-6 0,-74 5 4 16,0 0-4-16,64-7 5 0,-11 2-5 0,-53 5 3 15,0 0-3-15,41-4 3 0,-19 8-3 16,-22-4 1 0,0 0-1-16,18 0 2 0,-13 0-2 0,-5 0 0 15,0 0 0-15,0 0 0 0,-17 12 0 0,17-12 0 16,0 0 0-16,-34 5 0 0,-26-14 0 0,0 1-853 15</inkml:trace>
  <inkml:trace contextRef="#ctx0" brushRef="#br0" timeOffset="68942.38">18023 1519 494 0,'0'0'0'0,"0"0"0"0,0 0 0 16,0 0 1-16,0 0-1 0,0 0 1 0,0 0-1 15,0 0 5-15,0 0-5 0,-19 0 5 0,1 28-5 16,18-28 13-16,0 0-13 0,-14 42 13 0,0 22-13 15,14-64 7-15,0 0-7 0,-14 72 8 0,5 13-8 16,9-85 8-16,0 0-8 0,-3 97 9 0,-4 33-9 0,7-130 8 16,0 0-8-16,-6 142 9 15,-3 10-9-15,9-152 7 0,0 0-7 16,-10 159 7-16,-4 9-7 0,14-168 3 0,0 0-3 16,-16 178 4-16,-2 8-4 15,18-186 8-15,0 0-8 0,-16 186 8 16,4-7-8-16,12-179 13 15,0 0-13-15,-11 164 14 0,3-13-14 16,8-151 20 0,0 0-20-16,-13 117 20 0,-1-21-20 15,14-96 30-15,0 0-30 0,-18 69 30 0,6-28-30 16,12-41 38-16,0 0-38 0,-9 23 38 0,8-11-38 0,1-12 40 16,0 0-40-16,-6-19 40 0,-1-45-40 0,0 2-616 0</inkml:trace>
  <inkml:trace contextRef="#ctx0" brushRef="#br0" timeOffset="69707.28">17748 1622 281 0,'0'0'0'0,"0"0"0"0,9-4 0 0,-9 4 0 16,0 0 0-16,21-2 1 0,20-5-1 0,-41 7 1 0,0 0-1 15,58-5 2-15,23-5-2 0,-81 10 2 0,0 0-2 16,104-9 2-16,32-8-2 0,-136 17 5 0,0 0-5 15,154-16 6 1,13 4-6-16,-167 12 8 0,0 0-8 0,180-12 8 0,2 0-8 0,-182 12 10 0,0 0-10 16,171-5 11-16,-8 1-11 0,-163 4 12 15,0 0-12-15,153-3 12 0,-15-6-12 0,-138 9 15 0,0 0-15 16,123-7 16-16,-19 2-16 0,-104 5 14 0,0 0-14 16,92-3 14-16,-12-1-14 0,-80 4 13 0,0 0-13 0,68-5 13 15,-15-2-13-15,-53 7 8 0,0 0-8 0,45-2 9 16,-19 2-9-16,-26 0 4 0,0 0-4 0,18 2 4 15,-6 5-4-15,-12-7 2 0,0 0-2 0,9 12 2 16,-13 5-2-16,4-17 2 0,0 0-2 0,-5 35 2 16,-7 15-2-16,12-50 2 0,0 0-2 0,-11 68 2 15,-3 13-2-15,14-81 5 0,0 0-5 0,-11 88 6 0,4 14-6 16,7-102 11-16,0 0-11 0,-1 109 11 0,8 7-11 16,-7-116 17-16,0 0-17 0,12 127 17 0,4 9-17 15,-16-136 25-15,0 0-25 0,21 142 26 0,0 0-26 16,-21-142 29-16,0 0-29 0,23 156 29 0,-2 10-29 15,-21-166 25-15,0 0-25 0,21 178 26 0,1 8-26 16,-22-186 20-16,0 0-20 0,16 178 21 0,-4-5-21 0,-12-173 30 16,0 0-30-16,9 150 31 0,-13-20-31 0,4-130 26 15,0 0-26-15,-14 120 26 0,-9-3-26 0,23-117 21 16,0 0-21-16,-46 102 21 0,-12-19-21 0,58-83 17 16,0 0-17-16,-78 75 18 0,-12-8-18 0,90-67 16 0,0 0-16 15,-113 61 16-15,-26-7-16 0,139-54 15 16,0 0-15-16,-177 39 16 0,-34-18-16 0,211-21 20 0,0 0-20 15,-249-2 20-15,-37-22-20 0,286 24 17 16,0 0-17-16,-302-43 17 0,-12-18-17 0,314 61 15 16,0 0-15-16,-295-57 15 0,29 5-15 0,266 52 26 0,0 0-26 15,-221-53 26-15,54-8-26 0,167 61 31 0,0 0-31 16,-110-52 32-16,48 16-32 0,62 36 33 0,0 0-33 16,-19-45 33-16,38-16-33 0,3-3-907 0</inkml:trace>
  <inkml:trace contextRef="#ctx0" brushRef="#br0" timeOffset="72715.64">18600 1023 422 0,'0'0'0'16,"0"0"24"-16,0 0-24 0,-12-31 25 0,10 22-25 15,2 9 31-15,0 0-31 0,0 0 31 0,-8-9-31 16,8 9 25-16,0 0-25 0,-18-3 26 0,-12 10-26 16,30-7 20-16,0 0-20 0,-34 14 20 0,-6 10-20 15,40-24 18-15,0 0-18 0,-32 34 19 0,4 11-19 16,28-45 15-16,0 0-15 0,-16 40 15 0,14 2-15 15,2-42 17-15,0 0-17 0,9 36 17 0,9-5-17 16,-18-31 16-16,0 0-16 0,30 26 17 16,8-7-17-16,-38-19 18 15,0 0-18-15,45 12 19 0,7-6-19 0,-52-6 18 0,0 0-18 16,50-6 19-16,-17-9-19 0,-1 3-564 16</inkml:trace>
  <inkml:trace contextRef="#ctx0" brushRef="#br0" timeOffset="74748.41">19038 986 419 0,'0'0'0'0,"0"0"18"0,0 0-18 0,0-20 18 0,0 13-18 0,0 7 21 15,0 0-21-15,0 0 22 0,-9-12-22 0,9 12 22 16,0 0-22-16,-16-4 23 0,-7 8-23 0,23-4 23 0,0 0-23 16,-30 8 23-16,-5 8-23 0,35-16 23 0,0 0-23 15,-40 15 23-15,8 1-23 0,32-16 23 0,0 0-23 16,-25 17 24-16,15 2-24 0,10-19 37 0,0 0-37 15,0 18 38-15,10-6-38 0,-10-12 42 0,0 0-42 16,20 15 43-16,8 1-43 0,-28-16 43 0,0 0-43 0,33 17 43 16,1 11-43-16,-34-28 39 0,0 0-39 15,37 28 39-15,0-8-39 0,-37-20 36 0,0 0-36 0,35 18 37 16,-7 1-37-16,-28-19 28 0,0 0-28 0,16 17 29 16,-16 6-29-16,0-23 26 0,0 0-26 0,-17 20 27 15,-19 10-27-15,36-30 20 0,0 0-20 0,-45 24 21 16,-14 4-21-16,59-28 20 0,0 0-20 0,-60 24 21 15,-1-5-21-15,-1-2-894 0</inkml:trace>
  <inkml:trace contextRef="#ctx0" brushRef="#br0" timeOffset="78486.63">15983 2772 326 0,'0'0'0'0,"30"-3"0"0,50-2 0 16,-80 5 7-16,0 0-7 0,107-12 7 0,15-9-7 15,-122 21 34-15,0 0-34 0,133-19 35 0,6-2-35 16,-139 21 45-16,0 0-45 0,150-19 46 0,7 5-46 0,-157 14 38 15,0 0-38-15,155-15 39 0,-5 2-39 0,-150 13 25 0,0 0-25 16,134-8 25-16,-14 1-25 0,-120 7 26 16,0 0-26-16,105-5 26 0,-17-7-26 0,-88 12 22 15,0 0-22-15,76-11 22 0,-18 3-22 0,-58 8 18 0,0 0-18 16,42-9 18-16,-19 2-18 0,-23 7 23 0,0 0-23 16,11-5 24-16,-11-4-24 0,0 9 29 0,0 0-29 15,-11-15 29-15,-13-6-29 0,24 21 25 0,0 0-25 16,-32-16 26-16,-9 9-26 0,1 2-627 0</inkml:trace>
  <inkml:trace contextRef="#ctx0" brushRef="#br0" timeOffset="78956.25">15618 3420 169 0,'0'0'0'0,"18"1"0"0,24 8 0 0,-42-9 31 16,0 0-31-16,55 2 32 0,8-4-32 0,-63 2 61 0,0 0-61 15,83-9 62-15,27-3-62 0,-110 12 33 16,0 0-33-16,123-14 33 0,22 2-33 16,-145 12 33-16,0 0-33 0,152-10 34 0,-4-4-34 0,-148 14 26 0,0 0-26 15,159-14 26-15,3-1-26 0,-162 15 43 0,0 0-43 16,159-9 44-16,-13-1-44 0,-146 10 50 0,0 0-50 15,134-6 50-15,-19 6-50 0,-115 0 54 0,0 0-54 16,101 0 55-16,-15 4-55 0,-86-4 45 0,0 0-45 16,67 0 46-16,-15 0-46 0,-52 0 37 0,0 0-37 15,35 0 37-15,-16 0-37 0,-19 0 28 0,0 0-28 0,9 0 29 16,-9 0-29-16,0 0 15 0,0 0-15 0,-14-7 15 16,-23 3-15-16,2 3-756 0</inkml:trace>
  <inkml:trace contextRef="#ctx0" brushRef="#br0" timeOffset="79933.44">16342 3034 203 0,'0'0'0'0,"0"0"0"0,-15 1 0 0,15-1 30 0,0 0-30 15,-15 7 31-15,0 2-31 0,15-9 10 0,0 0-10 16,-15 12 10-16,-3 7-10 0,18-19 5 0,0 0-5 16,-25 21 6-16,-5 3-6 0,30-24 3 0,0 0-3 15,-39 28 3-15,-6 5-3 0,45-33 1 0,0 0-1 16,-50 41 2-16,-12 18-2 0,62-59 2 0,0 0-2 16,-56 69 2-16,-1 6-2 0,57-75 6 0,0 0-6 15,-49 71 6-15,7-14-6 78,42-57 30-62,0 0-30-16,-32 45 30 0,9-5-30 0,23-40 48 0,0 0-48 0,-9 27 49 0,13-3-49 0,-4-24 49 16,0 0-49-16,19 21 49 0,16 0-49 0,-35-21 47 0,0 0-47 0,46 19 47 15,18 7-47-15,-64-26 50 0,0 0-50 0,76 28 50 0,14-1-50 0,-90-27 49 0,0 0-49 16,97 28 49-16,-2-2-49 0,-95-26 52 0,0 0-52 0,94 28 52 0,4-4-52 0,-98-24 44 0,0 0-44 0,90 21 44 0,-8 1-44 15,-82-22 30 1,0 0-30-16,72 18 30 0,-14-6-30 0,-58-12 12 16,0 0-12-16,55 3 12 0,-6-12-12 15,2 3-798-15</inkml:trace>
  <inkml:trace contextRef="#ctx0" brushRef="#br0" timeOffset="80803.59">17227 2376 180 0,'0'0'0'0,"0"0"0"0,0 0 0 16,0 0 10-16,0 0-10 0,0 9 10 0,0-9-10 15,0 0 24-15,0 0-24 0,0 0 24 0,18 12-24 16,-18-12 21-16,0 0-21 0,20 7 22 0,15 1-22 0,-35-8 16 16,0 0-16-16,44 9 17 0,19 7-17 0,-63-16 4 15,0 0-4-15,69 15 4 0,9 3-4 0,-78-18 7 16,0 0-7-16,79 12 7 0,-3 3-7 0,-76-15 17 16,0 0-17-16,74 21 18 0,-7-2-18 15,-67-19 40-15,0 0-40 0,59 24 40 0,-19 0-40 0,-40-24 47 0,0 0-47 16,27 26 48-16,-18 6-48 0,-9-32 46 0,0 0-46 15,-13 36 47-15,-24 4-47 0,37-40 32 0,0 0-32 16,-56 50 32-16,-13 9-32 0,69-59 28 0,0 0-28 16,-72 72 29-16,8 13-29 0,64-85 11 0,0 0-11 15,-62 82 12-15,7-6-12 0,-1-2-535 16</inkml:trace>
  <inkml:trace contextRef="#ctx0" brushRef="#br0" timeOffset="85353.62">14097 1698 281 0,'0'0'0'16,"-23"8"0"-16,-39 11 0 0,62-19 6 0,0 0-6 15,-83 33 6-15,-16 7-6 0,99-40 40 0,0 0-40 0,-100 42 40 16,-4 10-40-16,104-52 49 0,0 0-49 15,-113 72 49-15,-9 25-49 16,122-97 63-16,0 0-63 0,-118 113 63 16,3 13-63-16,115-126 42 15,0 0-42-15,-113 145 43 0,0 25-43 0,113-170 37 16,0 0-37-16,-95 185 38 0,26 9-38 16,69-194 32-16,0 0-32 15,-41 194 32-15,24-7-32 0,17-187 23 16,0 0-23-16,9 176 24 0,19-13-24 0,-28-163 16 0,0 0-16 0,47 145 17 0,10-17-17 0,-57-128 17 0,0 0-17 0,71 130 17 0,11 12-17 15,-82-142 18-15,0 0-18 0,89 121 19 0,-1-17-19 0,-88-104 22 0,0 0-22 0,106 97 23 16,12-4-23-16,-118-93 23 0,0 0-23 0,131 85 24 0,6-21-24 16,-137-64 24-16,0 0-24 0,145 45 24 15,1-28-24-15,-146-17 24 0,0 0-24 0,154-5 24 0,5-28-24 16,-159 33 35-16,0 0-35 0,157-64 35 0,11-36-35 16,-168 100 40-16,0 0-40 0,150-130 41 0,-15-31-41 15,-135 161 41-15,0 0-41 0,131-190 42 0,-9-28-42 16,-122 218 38-16,0 0-38 0,100-237 39 0,-27-11-39 0,-73 248 52 15,0 0-52-15,53-258 53 0,-22-8-53 0,-31 266 50 16,0 0-50-16,9-248 51 0,-23 30-51 0,14 218 43 16,0 0-43-16,-46-190 44 0,-24 32-44 0,70 158 36 15,0 0-36-15,-87-115 36 0,-26 45-36 0,113 70 25 16,0 0-25-16,-125-33 26 0,-11 26-26 0,136 7 15 16,0 0-15-16,-127 25 15 0,23 30-15 0,104-55 4 15,0 0-4-15,-85 69 4 0,25 20-4 0,2-5-1384 16</inkml:trace>
  <inkml:trace contextRef="#ctx0" brushRef="#br0" timeOffset="86204.6">19368 1120 1056 0,'-12'-7'0'0,"12"7"25"0,0 0-25 15,-58-9 25-15,-25 9-25 0,83 0 6 0,0 0-6 16,-99 9 6-16,-11 15-6 0,110-24 1 0,0 0-1 16,-120 40 1-16,-17 8-1 0,137-48 1 0,0 0-1 15,-147 61 2-15,-6-1-2 0,153-60 8 0,0 0-8 0,-152 94 9 16,9 30-9-16,143-124 18 0,0 0-18 0,-145 161 18 16,-8 38-18-16,153-199 25 0,0 0-25 0,-154 222 25 15,9 24-25-15,145-246 19 0,0 0-19 0,-127 263 20 16,25 3-20-16,102-266 11 0,0 0-11 0,-74 263 11 15,30-15-11-15,44-248 7 0,0 0-7 0,-14 237 8 16,31-23-8-16,-17-214 5 0,0 0-5 0,53 206 6 16,41-8-6-16,-94-198 5 0,0 0-5 0,116 190 6 15,13-1-6-15,-129-189 7 0,0 0-7 0,150 162 7 0,9-32-7 16,-159-130 15-16,0 0-15 0,171 113 16 0,7-17-16 16,-178-96 21-16,0 0-21 0,182 73 22 0,2-40-22 15,-184-33 29-15,0 0-29 0,167-2 29 0,-11-38-29 16,-156 40 44-16,0 0-44 0,150-76 44 0,-9-17-44 15,-141 93 65-15,0 0-65 0,143-128 65 0,-4-38-65 0,-139 166 66 16,0 0-66-16,134-194 66 0,-19-17-66 0,-115 211 70 16,0 0-70-16,104-230 71 0,-21-8-71 0,-83 238 52 15,0 0-52-15,76-238 52 0,-5 1-52 0,-71 237 53 16,0 0-53-16,60-232 54 0,-20 2-54 0,-40 230 37 0,0 0-37 16,32-225 38-16,-9 10-38 0,-23 215 26 15,0 0-26-15,12-199 27 0,-15 10-27 0,3 189 20 16,0 0-20-16,-23-166 20 0,-25 21-20 0,48 145 15 0,0 0-15 15,-72-125 16-15,-29 23-16 0,101 102 11 0,0 0-11 16,-122-81 12-16,-17 13-12 0,139 68 8 0,0 0-8 16,-141-48 9-16,-4 15-9 0,145 33 3 0,0 0-3 15,-143-16 4-15,2 20-4 0,141-4 0 0,0 0 0 16,-127 12 0-16,14 9 0 0,113-21-9 0,0 0 9 16,-95 19-8-16,15-11 8 0,3 5-1741 0</inkml:trace>
  <inkml:trace contextRef="#ctx0" brushRef="#br0" timeOffset="96623.12">14983 377 107 0,'-14'-5'0'0,"14"5"18"0,0 0-18 0,-55-12 19 16,-21-7-19-16,76 19 23 0,0 0-23 0,-78-9 23 15,-3 6-23-15,81 3 25 0,0 0-25 0,-85 3 26 16,3 13-26-16,82-16 37 0,0 0-37 0,-87 21 37 0,-15 11-37 16,102-32 27-16,0 0-27 0,-104 37 27 15,5 3-27-15,99-40 19 0,0 0-19 0,-101 41 19 0,-3 8-19 16,104-49 12-16,0 0-12 0,-97 58 12 0,11 15-12 16,86-73 11-16,0 0-11 0,-75 78 12 0,10-2-12 15,65-76 13-15,0 0-13 0,-56 82 14 0,6-3-14 16,50-79 14-16,0 0-14 0,-39 85 15 0,15 1-15 0,24-86 15 15,0 0-15-15,-14 89 16 0,15-8-16 0,-1-81 15 16,0 0-15-16,16 85 16 0,14 0-16 0,-30-85 13 16,0 0-13-16,44 76 14 0,15-10-14 0,-59-66 16 0,0 0-16 15,72 48 16-15,14-20-16 0,-86-28 20 0,0 0-20 16,103 12 21-16,10-17-21 0,-113 5 20 0,0 0-20 16,129-28 20-16,15-33-20 0,-144 61 28 0,0 0-28 15,163-72 29-15,2-10-29 0,-165 82 30 0,0 0-30 16,156-97 31-16,-10-15-31 0,-146 112 32 0,0 0-32 15,131-114 32-15,-16 1-32 0,-115 113 27 16,0 0-27-16,90-116 27 0,-30-7-27 0,-60 123 33 0,0 0-33 16,38-116 34-16,-18 20-34 0,-20 96 30 0,0 0-30 15,-4-94 31-15,-24-3-31 0,28 97 28 0,0 0-28 16,-49-85 29-16,-26 21-5 0,-15 19 0 16,-19 25-5-16,-11 20 0 15,-7 26-9-15,0 17 1 16,10 10-10-16,22 3 1 15,0 1-875-15</inkml:trace>
  <inkml:trace contextRef="#ctx0" brushRef="#br0" timeOffset="99316.67">13377 3276 281 0,'0'0'0'0,"0"0"0"16,0 0 0-16,0 0 0 0,0 0 0 0,0 0 0 15,0 0 0-15,0 0 0 0,0 0 0 0,19 5 0 16,-1-5 0-16,-18 0 0 0,0 0 0 0,26-9 0 15,11-3 0-15,-37 12 0 0,0 0 0 0,41-22 1 16,10-4-1-16,-51 26 6 0,0 0-6 0,58-36 6 16,4-4-6-16,-62 40 15 0,0 0-15 0,65-37 15 15,3 1-15-15,-68 36 12 0,0 0-12 0,61-24 13 16,-15 12-13-16,4 0-202 16</inkml:trace>
  <inkml:trace contextRef="#ctx0" brushRef="#br0" timeOffset="99680.82">14471 2966 124 0,'0'0'0'0,"0"0"0"16,18 0 0-16,-18 0 8 0,0 0-8 0,19-3 9 15,4-2-9-15,-23 5 12 0,0 0-12 0,30-9 13 16,11-7-13-16,-41 16 9 0,0 0-9 0,45-19 9 15,1-2-9-15,-46 21 5 0,0 0-5 0,53-17 5 16,5 5-5-16,-58 12 2 0,0 0-2 0,52-10 3 16,-12 8-3-16,1-1-90 0</inkml:trace>
  <inkml:trace contextRef="#ctx0" brushRef="#br0" timeOffset="99955.52">14900 3067 404 0,'0'0'0'0,"0"0"0"0,9 8 0 16,-9-8-1-16,0 0 1 0,0 0-1 0,5 7 1 0,-5-7 0 15,0 0 0-15,0 0 0 0,0 0 0 0,0 0 9 16,0 0-9-16,0 0 9 0,3-7-9 0,-3 7 33 15,0 0-33-15,0 0 34 0,11-8-34 0,-11 8 50 16,0 0-50-16,9-4 51 0,3-5-51 0,-12 9 57 0,0 0-57 16,14-12 58-16,4 0-58 0,-18 12 50 0,0 0-50 15,14-8 51-15,-9 1-51 0,-5 7 45 0,0 0-45 0,6-9 46 16,1 2-46-16,-2 2-612 0</inkml:trace>
  <inkml:trace contextRef="#ctx0" brushRef="#br0" timeOffset="105721.62">13604 3143 393 0,'0'0'0'0,"0"0"0"0,-19 1 0 15,19-1 27-15,0 0-27 0,-18 4 27 0,1-1-27 16,17-3 46-16,0 0-46 0,-14 0 46 0,-4 4-46 16,18-4 45-16,0 0-45 0,-14 2 45 0,5-2-45 15,9 0 36-15,0 0-36 0,-9 0 37 0,9 0-37 0,0 0 27 16,0 0-27-16,0 0 28 0,9-2-28 16,-9 2 23-16,0 0-23 0,23-4 23 0,12-8-23 0,-35 12 18 15,0 0-18-15,46-15 18 0,0-6-18 16,-46 21 15-16,0 0-15 0,55-28 15 0,7-1-15 0,-62 29 11 15,0 0-11-15,58-31 11 0,-4 6-11 0,-54 25 8 16,0 0-8-16,38-17 9 0,-17 5-9 0,-21 12 8 0,0 0-8 16,14-7 8-16,-14 7-8 0,0 0 9 0,0 0-9 15,-9 0 9-15,-28 7-9 0,37-7 9 0,0 0-9 16,-49 12 9-16,-24 14-9 0,73-26 6 0,0 0-6 16,-76 36 6-16,-5 11-6 0,81-47 6 0,0 0-6 0,-72 24 6 15,22-43-6-15,1-1-678 0</inkml:trace>
  <inkml:trace contextRef="#ctx0" brushRef="#br0" timeOffset="108110.4">14707 2973 315 0,'0'0'0'0,"0"0"0"0,53-19 0 0,-53 19 5 15,0 0-5-15,50-17 6 0,-1-6-6 0,-49 23 31 16,0 0-31-16,51-24 31 0,-3 3-31 0,-48 21 28 16,0 0-28-16,48-20 28 0,-1 7-28 0,-47 13 32 0,0 0-32 15,43-12 33-15,1 0-33 0,-44 12 35 0,0 0-35 16,42-7 36-16,-3 2-36 0,-39 5 31 0,0 0-31 16,26-3 31-16,-3-3-31 0,-23 6 26 0,0 0-26 15,16-3 27-15,-5 3-27 0,-11 0 20 0,0 0-20 16,0 0 20-16,0 0-20 0,0 0 16 0,0 0-16 15,-12-9 17-15,-20 6-17 0,32 3 12 0,0 0-12 0,-36-4 12 16,-8 4-12-16,44 0 13 0,0 0-13 16,-47 4 14-16,-3 4-14 0,50-8 12 0,0 0-12 15,-54 7 13-15,1 6-13 0,53-13 13 0,0 0-13 0,-53 12 14 16,-9 5-14-16,62-17 12 0,0 0-12 16,-65 24 12-16,-4 4-12 0,69-28 8 0,0 0-8 0,-64 28 8 15,6 4-8-15,58-32 6 0,0 0-6 0,-51 28 7 16,8-4-7-16,43-24 3 0,0 0-3 0,-33 18 3 15,6-3-3-15,27-15 1 0,0 0-1 0,-17 9 2 0,6-2-2 16,11-7 0-16,0 0 0 0,-9 0 1 0,9 0-1 16,0 0 1-16,0 0-1 0,-8 2 2 0,8-2-2 15,0 0 2-15,0 0-2 0,0 0 2 0,14-9-2 16,-14 9 3-16,0 0-3 0,12-9 4 0,13-3-4 16,-25 12 2-16,0 0-2 0,32-15 3 0,6-3-3 15,-38 18 2-15,0 0-2 0,41-12 3 0,7-3-3 0,-48 15 1 16,0 0-1-16,56-13 2 0,4 1-2 0,-60 12 1 15,0 0-1-15,64-12 1 0,-3-3-1 0,-61 15 0 16,0 0 0-16,55-16 1 0,-6 2-1 0,-49 14 0 16,0 0 0-16,45-10 1 0,0 1-1 0,-45 9 0 15,0 0 0-15,45-5 1 0,0-2-1 0,-45 7 2 0,0 0-2 16,38-5 2-16,-12 1-2 0,-26 4 2 0,0 0-2 16,19-3 2-16,-6 3-2 0,-13 0 2 0,0 0-2 15,10-4 2-15,-3 8-2 0,-7-4 2 16,0 0-2-16,0 0 2 0,-3 7-2 0,3-7 1 0,0 0-1 15,-18 2 2-15,-10 8-2 0,28-10 1 0,0 0-1 16,-41 12 2-16,-12 9-2 0,53-21 3 16,0 0-3-16,-54 17 4 0,-1 2-4 15,55-19 5-15,0 0-5 0,-49 16 6 0,3-8-6 16,46-8 0-16,0 0 0 16,-41 13 0-16,-5-1 0 0,46-12-3 15,0 0 3-15,-39-7-3 0,11-30 3 0,2 1-690 16</inkml:trace>
  <inkml:trace contextRef="#ctx0" brushRef="#br0" timeOffset="119955.64">13599 3620 124 0,'0'0'0'0,"0"0"0"0,0 0 0 0,0 0 2 0,0 0-2 16,-9 33 2-16,4-9-2 0,5-24 25 0,0 0-25 15,0 32 25-15,0 6-25 0,0-38 36 0,0 0-36 16,9 34 37-16,19-9-37 0,-28-25 39 0,0 0-39 0,50 5 39 16,36-23-39-16,-86 18 34 0,0 0-34 0,113-39 35 15,32-22-35-15,-145 61 27 0,0 0-27 0,150-80 28 16,5-22-28-16,-155 102 28 0,0 0-28 0,129-105 28 16,-43 11-28-16,2 6-322 0</inkml:trace>
  <inkml:trace contextRef="#ctx0" brushRef="#br0" timeOffset="124834.37">3069 3285 180 0,'0'0'0'0,"32"-4"0"16,58-5 0-16,-90 9 4 0,0 0-4 0,136-10 4 15,40 0-4-15,-176 10 29 0,0 0-29 0,208-11 29 16,34 3-29-16,-242 8 40 0,0 0-40 0,268-4 41 0,25 8-41 15,-293-4 26-15,0 0-26 0,293 5 26 0,-7 5-26 16,-286-10 14-16,0 0-14 0,270 5 15 0,-21-1-15 16,-249-4 9-16,0 0-9 0,226-4 10 0,-23-4-10 15,-203 8 5-15,0 0-5 0,176-12 6 0,-29-9-6 16,-147 21 9-16,0 0-9 0,125-16 9 0,-17 1-9 16,-108 15 39-16,0 0-39 0,81-9 39 0,-26 4-39 15,-55 5 47-15,0 0-47 0,35-4 48 0,-12 4-48 16,-23 0 74-16,0 0-74 0,9 0 75 0,-9 0-75 0,0 0 70 15,0 0-70-15,-9 13 71 0,-18-1-71 0,27-12 56 16,0 0-56-16,-35 12 57 0,-6-4-57 0,41-8 45 16,0 0-45-16,-42 7 46 0,-7-1-46 0,49-6 33 15,0 0-33-15,-41 3 33 0,15-1-33 0,26-2 19 0,0 0-19 16,-27 0 20-16,4 0-20 0,23 0 8 0,0 0-8 16,-40 7 9-16,-15 8-9 0,0 3-874 0</inkml:trace>
  <inkml:trace contextRef="#ctx0" brushRef="#br0" timeOffset="135326.82">9104 256 360 0,'0'0'0'0,"0"0"8"16,0 0-8-16,-31 40 8 0,8 5-8 0,23-45 15 15,0 0-15-15,-27 52 15 0,-5 14-15 0,32-66 12 0,0 0-12 16,-35 79 12-16,3 9-12 0,32-88 8 0,0 0-8 16,-26 94 9-16,6-4-9 15,20-90 7-15,0 0-7 0,-5 76 8 0,7-19-8 0,-2-57 4 0,0 0-4 16,12 40 4-16,6-12-4 0,-18-28 2 0,0 0-2 0,25 8 2 16,5-13-2-16,-30 5 1 0,0 0-1 0,35-22 1 15,6-11-1-15,-41 33 3 0,0 0-3 0,37-52 4 16,-2-23-4-16,-35 75 14 0,0 0-14 0,28-83 15 15,-5 5-15-15,-23 78 27 0,0 0-27 0,12-79 27 16,-10-6-27-16,-2 85 32 0,0 0-32 0,-9-74 32 16,-7 22-32-16,16 52 31 0,0 0-31 0,-30-40 31 15,-10 16-31-15,40 24 19 0,0 0-19 0,-46-12 19 16,-3 19-19-16,49-7 11 0,0 0-11 0,-50 20 12 16,10 20-12-16,3-2-505 0</inkml:trace>
  <inkml:trace contextRef="#ctx0" brushRef="#br0" timeOffset="135717.48">9006 966 317 0,'0'0'0'0,"0"0"4"0,0 0-4 16,5 36 4-16,-10 21-4 0,5-57 11 0,0 0-11 0,-11 76 11 15,-10 30-11-15,21-106 33 0,0 0-33 0,-23 121 33 16,-9 21-33-16,32-142 46 0,0 0-46 16,-26 150 46-16,6 3-46 0,20-153 46 0,0 0-46 0,-17 136 47 15,-1-13-47-15,18-123 32 0,0 0-32 0,-14 113 33 16,0-16-33-16,14-97 21 0,0 0-21 0,-9 91 22 16,0-6-22-16,9-85 13 0,0 0-13 0,-9 69 13 15,-3-27-13-15,1 5-489 0</inkml:trace>
  <inkml:trace contextRef="#ctx0" brushRef="#br0" timeOffset="136083.21">8956 1452 124 0,'0'0'0'0,"7"0"0"16,13 7 0-16,-20-7 13 0,0 0-13 0,26 15 14 15,6 6-14-15,-32-21 29 0,0 0-29 0,28 37 30 16,-1 16-30-16,-27-53 16 0,0 0-16 0,21 57 17 16,-7 7-17-16,-14-64 9 0,0 0-9 0,10 64 10 15,-3-10-10-15,-1 1-137 0</inkml:trace>
  <inkml:trace contextRef="#ctx0" brushRef="#br0" timeOffset="136290.71">8824 1464 124 0,'0'0'0'0,"-13"12"0"0,-15 16 0 0,28-28 4 15,0 0-4-15,-39 45 4 0,-1 22-4 0,40-67 7 0,0 0-7 16,-39 78 8-16,5 2-8 0,34-80 0 16,0 0 0-16,-28 78 0 0,5 6 0 0,-3-2-51 15</inkml:trace>
  <inkml:trace contextRef="#ctx0" brushRef="#br0" timeOffset="137111.5">8815 2258 203 0,'0'0'0'0,"0"0"0"16,-9 12 0-16,9-12 0 0,0 0 0 0,-21 25 0 15,-13 13 0-15,34-38 0 0,0 0 0 0,-44 60 0 16,-7 29 0-16,51-89 0 0,0 0 0 0,-53 88 0 16,-7 0 0-16,60-88 0 0,0 0 0 0,-62 78 1 15,2-5-1-15,60-73 12 0,0 0-12 0,-53 57 12 0,18-10-12 16,35-47 39-16,0 0-39 0,-25 32 40 16,10-16-40-16,15-16 49 0,0 0-49 15,-7 2 49-15,7-11-49 0,0 9 48 0,0 0-48 0,10-33 49 0,17-22-49 16,-27 55 38-16,0 0-38 0,35-62 39 0,13-11-39 15,-48 73 27-15,0 0-27 0,56-73 27 0,0 6-27 0,-56 67 16 16,0 0-16-16,53-57 16 0,-12 17-16 0,-41 40 8 16,0 0-8-16,37-21 8 0,-7 24-8 0,-30-3 4 15,0 0-4-15,25 25 5 0,5 13-5 0,-30-38 1 16,0 0-1-16,28 43 2 0,7 5-2 0,-35-48 2 0,0 0-2 16,36 45 3-16,-3-5-3 0,-33-40 3 15,0 0-3-15,44 33 3 0,2-5-3 0,-46-28 1 0,0 0-1 16,50 21 1-16,-1-13-1 0,0 3-470 0</inkml:trace>
  <inkml:trace contextRef="#ctx0" brushRef="#br0" timeOffset="137891.85">9244 1416 135 0,'0'0'0'16,"0"0"0"-16,0 0 0 0,0 0 0 0,0 0 0 0,0 0 1 15,40-13-1-15,-3 1-42 0</inkml:trace>
  <inkml:trace contextRef="#ctx0" brushRef="#br0" timeOffset="138029.88">9484 1334 270 0,'0'0'0'0,"28"-12"0"0,51-21 0 0,-79 33-1 0,0 0 1 0,110-43 0 15,35-14 0-15,-145 57 7 0,0 0-7 0,153-52 7 16,27 10-7-16,-180 42 28 0,0 0-28 0,177-39 28 16,-1 9-28-16,-176 30 50 0,0 0-50 0,154-24 50 15,-33 8-50-15,-121 16 54 0,0 0-54 0,99-12 55 16,-16 9-55-16,-83 3 60 0,0 0-60 0,71-5 60 15,-17 1-60-15,-54 4 51 0,0 0-51 0,37-3 51 16,-10 6-51-16,-27-3 25 0,0 0-25 16,14 4 26-16,-14-4-26 0,0 0-556 0</inkml:trace>
  <inkml:trace contextRef="#ctx0" brushRef="#br0" timeOffset="138690.39">9782 644 300 0,'12'-4'0'0,"-12"4"27"0,0 0-27 0,55-8 27 0,2 2-27 16,-57 6 42-16,0 0-42 0,47 6 42 0,-12 6-42 15,-35-12 34-15,0 0-34 0,30 24 34 0,-5 9-34 16,-25-33 28-16,0 0-28 0,11 40 29 0,-11-4-29 15,0-36 23-15,0 0-23 0,-2 33 24 0,-5 2-24 16,7-35 20-16,0 0-20 0,-5 24 21 0,-4-10-21 16,9-14 21-16,0 0-21 0,-13 10 21 0,3-5-21 15,10-5 21-15,0 0-21 0,-5 0 22 0,5 0-22 0,0 0 25 16,0 0-25-16,-16-17 25 0,0-14-25 0,16 31 27 16,0 0-27-16,-13-45 28 0,17-12-28 15,-4 57 24-15,0 0-24 0,16-56 25 16,14 8-25-16,-30 48 22 0,0 0-22 0,40-40 22 0,5 2-22 15,-45 38 17 1,0 0-17-16,54-31 18 0,1 7-18 16,-55 24 8-16,0 0-8 0,55-13 8 0,-18 10-8 15,2 1-679-15</inkml:trace>
  <inkml:trace contextRef="#ctx0" brushRef="#br0" timeOffset="140446.66">10357 620 412 0,'0'0'0'0,"0"0"18"0,0 0-18 0,39-9 18 0,-16 5-18 16,-23 4 45-16,0 0-45 0,18 0 46 0,-4 0-46 15,-14 0 52-15,0 0-52 0,17 4 52 0,1-4-52 16,-18 0 48-16,0 0-48 0,23-4 49 0,-5 1-49 15,-18 3 30-15,0 0-30 0,16-5 31 0,-1-2-31 16,-15 7 29-16,0 0-29 0,9-5 30 0,-3-2-30 16,-6 7 20-16,0 0-20 0,0 0 20 0,5-5-20 15,-5 5 15-15,0 0-15 0,0 0 16 0,0-13-16 0,0 13 13 16,0 0-13-16,0 0 14 0,0 0-14 16,0 0 10-16,0 0-10 0,0 0 10 0,-9-8-10 0,9 8 7 15,0 0-7-15,-11-7 8 0,-6 2-8 0,17 5 10 16,0 0-10-16,-21-4 10 0,1 1-10 0,20 3 13 0,0 0-13 15,-23-4 14-15,0 8-14 16,23-4 12-16,0 0-12 0,-24 7 13 0,4 5-13 16,20-12 10-16,0 0-10 0,-19 17 11 0,1 4-11 15,18-21 8-15,0 0-8 0,-14 28 8 0,5 3-8 16,9-31 5-16,0 0-5 0,-3 36 5 0,6-3-5 0,-3-33 1 0,0 0-1 0,7 28 2 16,6-4-2-16,-13-24 0 0,0 0 0 0,12 17 0 15,6-5 0-15,-18-12 0 0,0 0 0 0,23 7 0 16,0-10 0-16,-23 3 0 0,0 0 0 0,22-9 0 15,10-7 0-15,-32 16-1 0,0 0 1 0,32-24 0 16,3-7 0-16,-35 31-1 0,0 0 1 0,32-33 0 16,2-3 0-16,-34 36 0 0,0 0 0 0,31-33 1 15,-6 9-1-15,-25 24 3 0,0 0-3 0,14-28 4 16,-5 4-4-16,-9 24 8 0,0 0-8 0,5-28 8 16,-5 7-8-16,0 21 11 0,0 0-11 0,0-20 12 0,-5-1-12 15,5 21 15-15,0 0-15 0,-5-16 16 16,1 8-16-16,4 8 14 0,0 0-14 0,-14-7 14 0,-11 7-14 15,25 0 11-15,0 0-11 0,-28 8 11 0,-4 24-11 16,32-32 10-16,0 0-10 0,-26 41 10 0,1 14-10 16,25-55 8-16,0 0-8 0,-17 58 8 0,8 2-8 15,9-60 0-15,0 0 0 0,5 55 1 0,7-10-1 16,-12-45-1-16,0 0 1 0,23 33 0 0,11-8 0 0,-34-25-4 16,0 0 4-16,39 12-4 0,7-16 4 0,-46 4-10 15,0 0 10-15,40-17-9 0,4-16 9 0,-44 33-12 16,0 0 12-16,41-40-12 0,-4-8 12 0,-37 48-7 15,0 0 7-15,28-52-6 0,-7 10 6 0,-21 42-2 16,0 0 2-16,18-43-1 0,-11-5 1 0,-7 48 0 0,0 0 0 16,7-45 0-16,-5 5 0 0,-2 40 1 0,0 0-1 15,0-33 1-15,-2 14-1 0,2 19 4 0,0 0-4 0,-7-14 4 16,-4 2-4-16,11 12 7 0,0 0-7 16,-8-12 7-16,2 5-7 0,6 7 8 0,0 0-8 0,-8-4 8 15,-10 8-8-15,18-4 8 0,0 0-8 0,-20 15 9 16,8 18-9-16,12-33 3 0,0 0-3 0,-9 49 3 15,-1 15-3-15,10-64 0 0,0 0 0 0,-11 76 1 16,1 9-1-16,10-85 0 0,0 0 0 0,-15 93 0 16,7-4 0-16,8-89 0 0,0 0 0 0,-7 77 0 15,-1-13 0-15,8-64-1 0,0 0 1 0,-12 61 0 16,-2-13 0-16,14-48 0 16,0 0 0-16,-9 45 0 0,4-5 0 15,5-40 0-15,0 0 0 16,-9 37 0-16,-3-8 0 15,12-29 0-15,0 0 0 16,-9 28 0-16,7-8 0 0,2-20-2 16,0 0 2-16,5 16-2 0,13-4 2 15,-18-12-15-15,0 0 15 0,27 0-14 0,6-12 14 16,2 3-870-16</inkml:trace>
  <inkml:trace contextRef="#ctx0" brushRef="#br0" timeOffset="142564.56">18652 1628 281 0,'0'0'0'0,"0"0"0"0,17-3 0 0,-17 3 1 16,0 0-1-16,14-3 1 0,-3-3-1 0,-11 6 7 0,0 0-7 15,14-7 8-15,6-1-8 0,-20 8 14 16,0 0-14-16,21-9 14 0,-12 2-14 0,-9 7 18 0,0 0-18 16,7-8 18-16,0 2-18 0,-7 6 30 15,0 0-30-15,5-10 31 0,2-2-31 0,-7 12 41 0,0 0-41 16,7-17 42-16,0-2-42 0,-7 19 56 0,0 0-56 15,7-18 57-15,0-1-57 0,-7 19 53 0,0 0-53 16,0-17 54-16,0-2-54 0,0 19 52 0,0 0-52 16,-5-21 52-16,-4-3-52 0,9 24 43 0,0 0-43 15,-18-28 44-15,-8-1-44 0,26 29 35 16,0 0-35-16,-26-31 36 0,3 1-36 0,23 30 28 16,0 0-28-16,-23-31 28 0,-7-5-28 15,30 36 23-15,0 0-23 16,-34-37 24-16,-5 4-24 0,39 33 30 15,0 0-30-15,-42-32 30 0,-13 0-30 16,55 32 31-16,0 0-31 0,-67-29 31 16,-19-2-31-16,86 31 29 0,0 0-29 0,-103-33 30 15,-11-3-30-15,114 36 25 0,0 0-25 0,-129-37 25 0,-18-4-25 0,147 41 19 0,0 0-19 0,-166-47 20 0,-7 2-20 0,173 45 18 0,0 0-18 0,-183-45 18 0,-2 2-18 16,185 43 15-16,0 0-15 0,-186-37 15 0,-2 8-15 16,188 29 19-16,0 0-19 0,-202-24 19 0,-6 3-19 15,208 21 20-15,0 0-20 0,-228-19 21 0,-20 10-21 16,248 9 19-16,0 0-19 0,-267-3 20 0,-8 12-20 0,275-9 19 15,0 0-19-15,-277 12 19 0,-4-2-19 0,281-10 16 16,0 0-16-16,-279 12 16 0,2 2-16 0,277-14 13 16,0 0-13-16,-275 22 14 0,9 8-14 0,266-30 10 15,0 0-10-15,-256 31 11 0,14-5-11 0,242-26 8 16,0 0-8-16,-221 28 8 0,15-1-8 0,206-27 6 0,0 0-6 16,-182 30 6-16,14-3-6 0,168-27 5 15,0 0-5-15,-150 25 5 0,16-5-5 0,134-20 3 0,0 0-3 0,-113 20 3 16,20-8-3-16,93-12 2 0,0 0-2 0,-78 12 3 15,20-4-3-15,58-8 2 0,0 0-2 0,-48 13 2 16,13-7-2-16,35-6 1 0,0 0-1 16,-23 13 1-16,7 4-1 0,16-17 0 0,0 0 0 15,-5 21 0-15,5 1 0 0,0-22 0 0,0 0 0 16,5 14 0-16,4-16 0 0,0 2-1229 0</inkml:trace>
  <inkml:trace contextRef="#ctx0" brushRef="#br0" timeOffset="143013.75">12076 308 476 0,'-17'33'0'0,"17"-33"23"0,0 0-23 0,-41 69 24 16,-21 11-24-16,62-80 18 0,0 0-18 0,-63 85 18 15,3 8-18-15,60-93 11 0,0 0-11 0,-59 92 11 16,-1-7-11-16,60-85 8 0,0 0-8 0,-47 74 8 16,15-7-8-16,32-67 5 0,0 0-5 0,-14 64 6 15,23-6-6-15,-9-58 8 0,0 0-8 0,28 53 8 16,20-1-8-16,-48-52 4 0,0 0-4 0,72 45 5 15,37-5-5-15,-109-40 2 0,0 0-2 0,131 40 2 16,31 5-2-16,-3 0-418 0</inkml:trace>
</inkml:ink>
</file>

<file path=ppt/ink/ink1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42:46.448"/>
    </inkml:context>
    <inkml:brush xml:id="br0">
      <inkml:brushProperty name="width" value="0.05292" units="cm"/>
      <inkml:brushProperty name="height" value="0.05292" units="cm"/>
      <inkml:brushProperty name="color" value="#FF0000"/>
    </inkml:brush>
  </inkml:definitions>
  <inkml:trace contextRef="#ctx0" brushRef="#br0">1514 3357 102 0,'0'0'0'0,"0"0"0"0,-21-15 0 15,-2-4-17-15</inkml:trace>
  <inkml:trace contextRef="#ctx0" brushRef="#br0" timeOffset="410.95">1479 3317 102 0,'0'0'0'0,"0"0"0"0,14 6 0 0,-14-6 0 0,0 0 0 16,12 10 0-16,8 2 0 0,-20-12 1 0,0 0-1 0,35 12 2 15,11-3-2-15,-46-9 2 0,0 0-2 16,58 7 3-16,11-2-3 0,-69-5 6 0,0 0-6 0,88 0 6 16,22-3-6-16,-110 3 13 0,0 0-13 0,125-2 14 15,16 0-14-15,-141 2 19 0,0 0-19 0,154 0 20 16,31 7-20-16,-185-7 25 0,0 0-25 0,212 5 25 16,15 2-25-16,-227-7 34 0,0 0-34 0,247 0 34 15,20 4-34-15,-267-4 31 0,0 0-31 0,289 0 31 16,22-4-31-16,-311 4 29 0,0 0-29 0,318-7 29 15,15 2-29-15,-333 5 30 0,0 0-30 0,348-12 30 16,19 3-30-16,-367 9 28 0,0 0-28 0,369-15 28 16,-2-6-28-16,-367 21 31 0,0 0-31 0,356-23 32 0,-3 6-32 15,-353 17 32-15,0 0-32 0,344-17 32 0,-15 1-32 16,-329 16 29-16,0 0-29 0,303-19 30 0,-24 5-30 16,-279 14 42-16,0 0-42 0,242-15 43 0,-31-1-43 15,-211 16 45-15,0 0-45 0,184-15 45 0,-34 3-45 16,-150 12 47-16,0 0-47 0,125-9 47 0,-24 0-47 0,-101 9 44 15,0 0-44-15,81-8 45 0,-23 1-45 16,-58 7 36-16,0 0-36 0,46-4 37 0,-19 2-37 0,-27 2 29 16,0 0-29-16,17 0 29 0,-11-3-29 0,-6 3 29 15,0 0-29-15,0 0 29 0,-9 0-29 0,9 0 24 16,0 0-24-16,-32 12 25 0,-32 18-25 16,1 1-933-16</inkml:trace>
  <inkml:trace contextRef="#ctx0" brushRef="#br0" timeOffset="17818.89">14497 1594 651 0,'0'0'0'0,"2"24"0"0,5 44 0 0,-7-68 3 0,0 0-3 15,6 90 3-15,-14 26-3 0,8-116 11 0,0 0-11 16,-10 138 12-16,-8 26-12 0,18-164 18 16,0 0-18-16,-19 187 18 0,1 14-18 0,18-201 22 0,0 0-22 15,-12 199 23-15,10-7-23 0,2-192 13 0,0 0-13 16,5 178 13-16,1-17-13 0,-6-161 15 0,0 0-15 16,8 139 15-16,1-30-15 0,-9-109 17 0,0 0-17 0,4 90 17 15,-4-5-17-15,0-85 16 0,0 0-16 0,-7 76 17 16,-4-12-17-16,11-64 15 0,0 0-15 0,-14 53 15 15,-2-13-15-15,-1-3-626 0</inkml:trace>
  <inkml:trace contextRef="#ctx0" brushRef="#br0" timeOffset="18556.86">14416 1686 707 0,'0'0'0'0,"0"0"0"0,9-19 0 0,-9 19 3 16,0 0-3-16,7-14 3 0,0 7-3 0,-7 7 8 16,0 0-8-16,18-5 8 0,15 1-8 0,-33 4 11 15,0 0-11-15,57-3 12 0,22-3-12 0,-79 6 6 0,0 0-6 16,96-10 7-16,24 1-7 0,-120 9 4 0,0 0-4 15,134-17 4-15,26-2-4 0,-160 19 7 16,0 0-7-16,179-24 8 0,20 0-8 0,-199 24 6 0,0 0-6 16,212-25 7-16,5 5-7 0,-217 20 8 0,0 0-8 15,219-16 8-15,1-1-8 0,-220 17 11 0,0 0-11 16,226-16 12-16,2 1-12 0,-228 15 13 0,0 0-13 0,219-13 14 16,-20 12-14-16,-199 1 16 0,0 0-16 0,178 0 17 15,-14 1-17-15,-164-1 13 0,0 0-13 0,145 7 13 16,-18-1-13-16,-127-6 8 0,0 0-8 0,104 10 9 15,-26-1-9-15,-78-9 5 0,0 0-5 0,67 15 6 16,-18 3-6-16,-49-18 3 0,0 0-3 0,44 27 3 16,-5 10-3-16,-39-37 1 0,0 0-1 0,36 48 2 15,-5 13-2-15,-31-61 1 0,0 0-1 0,27 74 2 0,-4 11-2 16,-23-85 2-16,0 0-2 0,17 104 2 0,-4 32-2 16,-13-136 3-16,0 0-3 0,14 151 3 0,2 22-3 15,-16-173 6-15,0 0-6 0,16 185 6 0,0 9-6 16,-16-194 7-16,0 0-7 0,21 190 7 0,7-17-7 15,-28-173 7-15,0 0-7 0,32 163 8 0,-1-18-8 16,-31-145 7-16,0 0-7 0,27 125 8 0,-9-16-8 16,-18-109 8-16,0 0-8 0,12 97 8 0,-10 0-8 0,-2-97 11 15,0 0-11-15,-9 86 11 0,-12-15-11 0,21-71 16 16,0 0-16-16,-34 54 16 0,-12-11-16 0,46-43 19 16,0 0-19-16,-67 33 20 0,-28-9-20 0,95-24 19 0,0 0-19 15,-117 9 19-15,-18-12-19 0,135 3 23 0,0 0-23 16,-163-13 23-16,-36-7-23 0,199 20 24 0,0 0-24 15,-240-30 24-15,-32-4-24 0,272 34 21 0,0 0-21 16,-289-30 22-16,-4 3-22 0,293 27 18 0,0 0-18 16,-295-21 18-16,16 12-18 0,279 9 21 0,0 0-21 15,-263 5 21-15,14 7-21 0,249-12 22 0,0 0-22 16,-220 19 22-16,17 2-22 0,203-21 16 0,0 0-16 16,-186 28 17-16,12 1-17 0,174-29 14 0,0 0-14 15,-147 28 14-15,22-4-14 0,125-24 12 0,0 0-12 0,-101 18 12 16,20-6-12-16,0 0-1083 0</inkml:trace>
  <inkml:trace contextRef="#ctx0" brushRef="#br0" timeOffset="19444.32">15293 2618 639 0,'0'0'0'0,"0"0"0"0,0 0 0 0,0 0 57 16,0 0-57-16,-14-20 58 0,14 20-58 0,0 0 26 15,0 0-26-15,-14 5 27 0,-2 14-27 0,16-19 14 0,0 0-14 16,-17 33 14-16,-1 12-14 0,18-45 4 15,0 0-4-15,-16 60 5 0,2 16-5 0,14-76 0 0,0 0 0 16,-7 85 1-16,5 0-1 0,2-85 0 0,0 0 0 16,7 78 0-16,9-14 0 0,-16-64 0 0,0 0 0 15,19 48 0-15,8-15 0 16,-27-33 0-16,0 0 0 16,32 23 0-16,3-11 0 0,-35-12 0 0,0 0 0 15,34-2 0-15,6-12 0 0,-40 14 0 16,0 0 0-16,42-27 1 0,4-18-1 15,-46 45 1-15,0 0-1 0,37-61 2 16,0-24-2-16,-37 85 3 0,0 0-3 16,23-92 3-16,-16 8-3 15,-7 84 12-15,0 0-12 0,-14-73 13 0,-17 11-13 16,31 62 24 0,0 0-24-16,-48-49 25 0,-12 18-25 15,60 31 32-15,0 0-32 0,-67-12 33 0,-5 19-33 16,72-7 34-16,0 0-34 0,-64 24 34 0,23 9-34 0,41-33 31 0,0 0-31 15,-17 40 31-15,31 10-31 0,0-2-783 0</inkml:trace>
  <inkml:trace contextRef="#ctx0" brushRef="#br0" timeOffset="19801.89">16273 2542 673 0,'0'0'0'0,"-9"7"0"0,-16 5 0 0,25-12 5 0,0 0-5 15,-32 18 6-15,-6 6-6 0,38-24 13 0,0 0-13 16,-39 33 13-16,4 6-13 0,35-39 7 0,0 0-7 16,-32 40 7-16,7 9-7 0,25-49 1 0,0 0-1 15,-18 48 1-15,13 13-1 0,5-61 1 0,0 0-1 16,7 57 1-16,9-5-1 0,-16-52 0 0,0 0 0 16,23 41 1-16,2-6-1 0,-25-35 1 0,0 0-1 15,30 26 1-15,5-11-1 0,-35-15 2 0,0 0-2 16,32 4 2-16,0-8-2 15,-32 4 3-15,0 0-3 0,28-17 4 0,7-11-4 16,-35 28 11 0,0 0-11-16,28-43 11 0,2-19-11 0,-30 62 20 15,0 0-20-15,20-64 20 0,-8 7-20 16,-12 57 26-16,0 0-26 0,-3-49 26 0,-10 13-26 0,13 36 32 0,0 0-32 0,-21-31 33 0,-9 10-33 0,30 21 33 0,0 0-33 0,-35-12 33 0,-6 17-33 16,41-5 30-16,0 0-30 0,-35 19 30 0,10 9-30 15,25-28 28-15,0 0-28 0,-12 36 28 16,10 1-28-16,2-1-768 0</inkml:trace>
  <inkml:trace contextRef="#ctx0" brushRef="#br0" timeOffset="20019.12">17531 2563 863 0,'0'0'0'0,"0"0"0"0,11-17 0 0,-11 17 0 0,0 0 0 15,10-16 1-15,-8 4-1 0,-2 12 1 0,0 0-1 16,0-5 1-16,-2-6-1 0,2 11-16 0,0 0 16 16,-7-12-15-16,-7-2 15 0,14 14-64 0,0 0 64 15,-23-12-64-15,-9 12 64 0,1 0-471 0</inkml:trace>
  <inkml:trace contextRef="#ctx0" brushRef="#br0" timeOffset="20238.18">17353 2515 214 0,'0'0'0'0,"-9"15"0"0,-18 25 0 0,27-40-1 15,0 0 1-15,-31 52 0 0,1 1 0 0,30-53-2 0,0 0 2 16,-21 52-2-16,8-7 2 0,13-45 1 0,0 0-1 15,-7 45 1-15,11 11-1 0,-4-56 19 0,0 0-19 0,12 52 20 16,7-16-20-16,-19-36 46 0,0 0-46 0,30 26 46 16,11-14-46-16,-41-12 57 0,0 0-57 0,48-2 58 15,8-10-58-15,-56 12 63 0,0 0-63 0,51-27 63 0,-1-18-63 16,-50 45 52-16,0 0-52 0,44-49 53 16,-4-6-53-16,-40 55 46 0,0 0-46 0,32-61 47 15,-14-5-47-15,-18 66 37 0,0 0-37 0,9-72 37 0,-11 1-37 16,2 71 26-16,0 0-26 0,-14-63 26 0,-18 24-26 15,32 39 22-15,0 0-22 0,-46-28 23 0,-21 19-23 16,67 9 19-16,0 0-19 0,-76 5 20 0,-3 23-20 16,79-28 9-16,0 0-9 0,-73 40 9 0,6 14-9 15,-1-2-697-15</inkml:trace>
  <inkml:trace contextRef="#ctx0" brushRef="#br0" timeOffset="21904.9">2458 8874 315 0,'0'0'0'0,"-21"70"0"0,-34 113 0 0,55-183 8 0,0 0-8 16,-44 197 8-16,21-8-8 0,23-189 18 0,0 0-18 15,-1 159 19-15,15-29-19 0,-14-130 39 0,0 0-39 16,26 99 40-16,17-25-40 0,-43-74 47 0,0 0-47 0,52 48 48 16,8-25-48-16,-60-23 33 0,0 0-33 0,64-2 33 15,7-22-33-15,-71 24 30 0,0 0-30 16,67-42 30-16,-7-10-30 0,-60 52 25 0,0 0-25 0,53-51 25 16,-6 4-25-16,-47 47 28 0,0 0-28 0,39-31 29 15,-12 22-29-15,-27 9 32 0,0 0-32 0,10 19 33 16,-10 38-33-16,0-57 27 0,0 0-27 0,-10 90 28 0,-6 40-28 15,16-130 24-15,0 0-24 0,-14 161 24 0,5 62-24 16,9-223 19-16,0 0-19 0,-11 277 19 0,2 35-19 16,9-312 13-16,0 0-13 0,-7 285 14 0,7-53-14 15,0-232 10-15,0 0-10 0,7 185 10 0,2-36-10 16,-9-149 7-16,0 0-7 0,11 142 8 0,-6-7-8 16,-5-135 6-16,0 0-6 0,7 126 6 0,-7-15-6 0,0-111 5 15,0 0-5-15,-3 125 6 0,-3 11-6 16,6-136 5-16,0 0-5 0,-9 159 5 0,-12 20-5 15,21-179 4-15,0 0-4 0,-19 176 4 0,-4 1-4 0,23-177 5 16,0 0-5-16,-18 171 6 0,1-10-6 0,17-161 8 16,0 0-8-16,-9 154 9 0,12-9-9 0,-3-145 11 0,0 0-11 15,9 120 11-15,2-23-11 0,-11-97 11 16,0 0-11-16,21 83 11 0,16-7-11 0,-37-76 12 0,0 0-12 16,46 57 12-16,16-24-12 0,1 0-825 0</inkml:trace>
</inkml:ink>
</file>

<file path=ppt/ink/ink1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43:18.125"/>
    </inkml:context>
    <inkml:brush xml:id="br0">
      <inkml:brushProperty name="width" value="0.05292" units="cm"/>
      <inkml:brushProperty name="height" value="0.05292" units="cm"/>
      <inkml:brushProperty name="color" value="#FF0000"/>
    </inkml:brush>
  </inkml:definitions>
  <inkml:trace contextRef="#ctx0" brushRef="#br0">4823 5825 102 0,'0'0'0'0,"62"0"0"0,97 0 0 0,-159 0 4 16,0 0-4-16,197 0 5 0,17-3-5 15,-214 3 5-15,0 0-5 0,229-7 6 0,11-7-6 0,-240 14 12 16,0 0-12-16,253-16 12 0,4-5-12 0,-257 21 10 0,0 0-10 16,263-19 11-16,2 2-11 0,-265 17 13 0,0 0-13 15,259-21 14-15,-1 2-14 0,-258 19 14 0,0 0-14 0,249-19 15 16,-11 9-15-16,-238 10 15 0,0 0-15 0,229-4 15 16,-10 4-15-16,-219 0 26 0,0 0-26 0,207 2 27 15,-18 5-27-15,-189-7 30 0,0 0-30 0,173 4 30 16,-16-1-30-16,-157-3 24 0,0 0-24 0,137 5 24 15,-24-1-24-15,-113-4 29 0,0 0-29 16,99 8 29-16,-9-4-29 0,-90-4 22 0,0 0-22 0,85 3 23 16,-13 6-23-16,-72-9 24 0,0 0-24 0,64 3 25 15,-18-1-25-15,-46-2 20 0,0 0-20 0,30 0 20 16,-11-3-20-16,-19 3 14 0,0 0-14 0,11-2 15 16,-4-5-15-16,-7 7 14 0,0 0-14 0,0 0 14 0,5-9-14 15,-5 9 12-15,0 0-12 0,-14-3 13 0,-27 6-13 16,1-3-456-16</inkml:trace>
  <inkml:trace contextRef="#ctx0" brushRef="#br0" timeOffset="4616.89">4204 9234 113 0,'0'0'0'0,"53"0"0"16,77-7 0-16,-130 7 5 0,0 0-5 0,173-5 6 16,21-7-6-16,-194 12 9 0,0 0-9 0,212-12 9 15,14 0-9-15,-226 12 12 0,0 0-12 0,243-19 12 16,15 1-12-16,-258 18 10 0,0 0-10 0,272-22 11 15,21-4-11-15,-293 26 10 0,0 0-10 0,293-22 10 16,1 4-10-16,-294 18 7 0,0 0-7 0,290-12 8 16,-11-3-8-16,-279 15 12 0,0 0-12 0,273-13 12 15,3 5-12-15,-276 8 19 0,0 0-19 0,278-7 20 16,7 5-20-16,-285 2 29 0,0 0-29 0,280 0 30 0,-5 5-30 16,-275-5 35-16,0 0-35 0,269 7 35 0,1 5-35 15,-270-12 35-15,0 0-35 0,266 12 35 0,-5 2-35 16,-261-14 40-16,0 0-40 0,263 7 41 0,-2-7-41 15,-261 0 40-15,0 0-40 0,255 0 41 0,-8-3-41 16,-247 3 40-16,0 0-40 0,226-5 41 0,-13-2-41 0,-213 7 34 16,0 0-34-16,203-9 35 0,-14 2-35 0,-189 7 28 15,0 0-28-15,176-5 28 0,-13-4-28 16,-163 9 21-16,0 0-21 0,150-3 21 0,-20-1-21 0,-130 4 14 16,0 0-14-16,127 0 15 0,-14 0-15 0,-113 0 12 15,0 0-12-15,99 0 13 0,-9 4-13 0,-90-4 16 16,0 0-16-16,74 3 16 0,-3-3-16 0,-71 0 23 15,0 0-23-15,63 0 23 0,-11-3-23 0,-52 3 22 0,0 0-22 0,44 0 22 16,-18 0-22-16,-26 0 21 0,0 0-21 0,18 0 21 16,-4-4-21-16,-14 4 19 0,0 0-19 0,12-3 20 15,-1-2-20-15,-11 5 18 0,0 0-18 0,5-6 18 16,-5 6-18-16,0 0 19 0,0 0-19 0,0 0 20 16,0 0-20-16,0 0 18 0,0 0-18 0,7-3 19 15,-7 3-19-15,0 0 18 0,0 0-18 0,0 0 18 16,0 0-18-16,0 0 17 0,0 0-17 0,0 0 17 15,0 0-17-15,0 0 13 0,0 0-13 16,0 0 13-16,2 9-13 0,-2-9 8 0,0 0-8 16,0 0 9-16,0 7-9 0,0-7 5 0,0 0-5 15,0 0 5-15,0 0-5 0,0 0 5 0,0 0-5 0,0 0 5 16,7 8-5-16,-7-8 4 0,0 0-4 16,0 0 4-16,0 0-4 0,0 0 4 0,0 0-4 0,-26-15 5 15,-47-18-5-15,1 2-1000 16</inkml:trace>
  <inkml:trace contextRef="#ctx0" brushRef="#br0" timeOffset="9720.62">5114 12640 203 0,'0'0'0'0,"51"3"0"16,94 3 0-16,-145-6 5 0,0 0-5 0,175 7 6 15,10 1-6-15,-185-8 16 0,0 0-16 0,194 9 17 16,11-2-17-16,-205-7 36 0,0 0-36 0,215 3 36 15,8-4-36-15,-223 1 32 0,0 0-32 0,226-6 32 16,-1 3-32-16,-225 3 27 0,0 0-27 0,226-4 27 16,-3-4-27-16,-223 8 25 0,0 0-25 0,220-5 26 15,-8-2-26-15,-212 7 24 0,0 0-24 0,194-4 25 16,-23 2-25-16,-171 2 32 0,0 0-32 0,150-3 32 16,-19 8-32-16,-131-5 44 15,0 0-44-15,109 7 45 0,-24 0-45 0,-85-7 44 16,0 0-44-16,78 9 44 15,-11 3-44-15,-67-12 40 16,0 0-40-16,58 12 41 0,-12-7-41 16,-46-5 40-16,0 0-40 15,33 5 40-15,-15 0-40 0,-18-5 33 0,0 0-33 0,12 2 34 16,-12-2-34-16,0 0 24 0,0 0-24 0,6 0 25 0,-6 0-25 0,0 0 17 0,0 0-17 0,-11 0 17 0,-29 2-17 16,40-2 12-16,0 0-12 0,-59-12 12 0,-18-28-12 0,-3 0-775 0</inkml:trace>
</inkml:ink>
</file>

<file path=ppt/ink/ink1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43:43.569"/>
    </inkml:context>
    <inkml:brush xml:id="br0">
      <inkml:brushProperty name="width" value="0.05292" units="cm"/>
      <inkml:brushProperty name="height" value="0.05292" units="cm"/>
      <inkml:brushProperty name="color" value="#FF0000"/>
    </inkml:brush>
  </inkml:definitions>
  <inkml:trace contextRef="#ctx0" brushRef="#br0">14570 1341 247 0,'0'0'0'0,"0"0"0"0,0 0 0 16,0 0 0-16,0 0 0 0,-9 21 0 0,0 0 0 15,9-21 2-15,0 0-2 0,-14 36 2 0,-4 25-2 16,18-61 8-16,0 0-8 0,-24 84 8 0,1 29-8 16,23-113 17-16,0 0-17 0,-23 142 17 0,-2 19-17 31,25-161 13-31,0 0-13 0,-26 181 14 0,-6 22-14 0,32-203 11 0,0 0-11 0,-30 197 11 15,5-19-11-15,25-178 13 0,0 0-13 0,-21 163 13 0,3-14-13 16,18-149 13-16,0 0-13 0,-17 138 14 0,-6 6-14 0,23-144 18 16,0 0-18-16,-27 133 19 0,-1-22-19 0,28-111 18 0,0 0-18 15,-26 113 19-15,-1 3-19 0,2 1-298 16</inkml:trace>
  <inkml:trace contextRef="#ctx0" brushRef="#br0" timeOffset="980.51">14490 1452 180 0,'0'0'0'0,"0"0"0"0,13 3 0 15,-13-3 22-15,0 0-22 0,9 4 22 0,8-4-22 0,-17 0 27 16,0 0-27-16,27 0 27 0,19 0-27 0,-46 0 20 16,0 0-20-16,63 0 21 0,18 0-21 0,-81 0 15 15,0 0-15-15,96 5 16 0,11-5-16 0,-107 0 14 16,0 0-14-16,113-5 14 0,11 1-14 16,-124 4 15-16,0 0-15 0,129-8 16 0,6 1-16 0,-135 7 18 15,0 0-18-15,129-9 18 0,-12 9-18 16,-117 0 18-16,0 0-18 15,102 0 18-15,-8 4-18 0,-94-4 12 16,0 0-12-16,88 3 12 0,-7 6-12 16,-81-9 6-1,0 0-6-15,69 12 6 0,-20 3-6 0,-49-15 4 16,0 0-4-16,36 26 5 0,-19 11-5 16,-17-37 4-1,0 0-4-15,5 55 5 0,-13 18-5 16,8-73 4-16,0 0-4 15,-20 81 5-15,-10 4-5 16,30-85 4-16,0 0-4 16,-32 93 4-16,4 20-4 15,28-113 7-15,0 0-7 0,-26 112 7 16,-1-3-7-16,27-109 12 16,0 0-12-16,-23 109 13 0,0 13-13 15,23-122 14 1,0 0-14-16,-15 109 14 0,-1-11-14 0,16-98 15 15,0 0-15-15,-14 97 16 0,1 3-16 16,13-100 14 0,0 0-14-16,-14 94 14 0,0-11-14 15,14-83 16-15,0 0-16 0,-18 85 17 16,-6-2-17-16,24-83 14 16,0 0-14-16,-25 85 15 0,-3 3-15 0,28-88 13 15,0 0-13-15,-34 80 13 0,-14-18-13 16,48-62 11-16,0 0-11 0,-58 59 12 0,-21-2-12 15,79-57 12-15,0 0-12 16,-88 64 12-16,-9 5-12 0,97-69 8 16,0 0-8-16,-115 66 8 0,-23-14-8 0,138-52 11 15,0 0-11-15,-153 40 11 0,-15-11-11 16,168-29 13-16,0 0-13 16,-162 19 14-16,17-7-14 0,145-12 14 0,0 0-14 15,-129 5 15-15,14-5-15 0,115 0 16 16,0 0-16-16,-86-5 16 0,35-4-16 0,51 9 12 15,0 0-12-15,-18-39 12 0,32-46-12 16,4 0-663-16</inkml:trace>
  <inkml:trace contextRef="#ctx0" brushRef="#br0" timeOffset="1218.17">19050 1949 707 0,'0'0'0'0,"-1"-9"0"0,-1-7 0 0,2 16 0 0,0 0 0 0,-4-15 0 0,8 1 0 0,-4 14 1 0,0 0-1 0,3-16 2 0,5-8-2 16,-8 24 2-16,0 0-2 0,5-24 2 0,-3 8-2 15,-2 16 1-15,0 0-1 0,-2-12 2 0,0 4-2 0,2 8 2 16,0 0-2-16,-11 0 2 0,-4 5-2 0,15-5 2 16,0 0-2-16,-23 22 3 0,0 15-3 0,23-37 1 15,0 0-1-15,-36 69 2 0,-9 36-2 16,45-105 1-16,0 0-1 0,-62 128 1 0,-7 30-1 16,69-158 1-16,0 0-1 0,-69 171 1 0,7 18-1 0,62-189 4 15,0 0-4-15,-54 182 4 0,8-21-4 0,46-161 11 0,0 0-11 16,-39 138 11-16,7-12-11 0,32-126 20 15,0 0-20-15,-26 101 20 0,5-22-20 0,21-79 24 0,0 0-24 16,-16 57 24-16,7-29-24 0,2 2-579 0</inkml:trace>
  <inkml:trace contextRef="#ctx0" brushRef="#br0" timeOffset="1788.57">18466 1718 449 0,'0'0'0'0,"16"-3"0"0,18-2 0 15,-34 5 4-15,0 0-4 0,58-16 4 0,18-1-4 16,-76 17 11-16,0 0-11 0,85-24 11 0,12-4-11 15,-97 28 7-15,0 0-7 0,109-33 8 0,20-3-8 16,-129 36 7-16,0 0-7 0,139-40 8 0,13 0-8 0,-152 40 10 16,0 0-10-16,157-41 11 0,4 1-11 15,-161 40 11-15,0 0-11 0,155-45 12 0,-7 0-12 0,-148 45 11 16,0 0-11-16,122-43 12 0,-23 15-12 0,-99 28 8 16,0 0-8-16,72-21 8 0,-22 9-8 0,-50 12 12 15,0 0-12-15,37-9 12 0,-9 9-12 0,-28 0 15 0,0 0-15 16,19 6 15-16,-6 13-15 0,-13-19 14 0,0 0-14 15,3 29 14-15,-8 18-14 0,5-47 13 0,0 0-13 16,-14 60 13-16,-7 25-13 0,21-85 15 0,0 0-15 16,-23 106 16-16,2 17-16 0,21-123 13 0,0 0-13 15,-20 148 14-15,2 22-14 0,18-170 14 0,0 0-14 16,-19 189 14-16,-2 4-14 0,21-193 13 0,0 0-13 16,-14 191 13-16,0-13-13 0,14-178 13 0,0 0-13 0,-9 161 14 15,0-10-14-15,9-151 12 0,0 0-12 0,-12 140 12 16,-8-7-12-16,20-133 11 0,0 0-11 0,-30 118 11 15,-12-30-11-15,42-88 10 0,0 0-10 0,-55 74 11 16,-12-6-11-16,67-68 9 0,0 0-9 0,-81 60 10 16,-23-3-10-16,104-57 20 0,0 0-20 0,-111 49 21 15,-8-13-21-15,119-36 28 0,0 0-28 0,-125 24 28 0,-13-11-28 16,138-13 28-16,0 0-28 0,-135 0 29 0,4-4-29 16,131 4 16-16,0 0-16 0,-120-9 17 0,14-8-17 15,-2 2-774-15</inkml:trace>
  <inkml:trace contextRef="#ctx0" brushRef="#br0" timeOffset="2509.83">15948 2646 326 0,'0'0'0'16,"0"0"0"-16,0 0 0 0,0 0 26 0,0 0-26 16,0 0 26-16,25 9-26 0,-25-9 15 0,0 0-15 15,33-4 15-15,22-4-15 0,-55 8 8 0,0 0-8 16,76-13 8-16,17-6-8 0,-93 19 6 0,0 0-6 16,115-17 7-16,26-7-7 15,-141 24 9-15,0 0-9 0,157-28 9 0,29-8-9 16,-186 36 20-16,0 0-20 0,199-42 20 0,4 6-20 0,-203 36 19 0,0 0-19 0,191-31 20 15,-15 7-20-15,-176 24 15 0,0 0-15 0,159-21 16 16,-20 5-16-16,-139 16 8 0,0 0-8 0,117-12 9 16,-25 7-9-16,-92 5 5 0,0 0-5 0,79-4 5 0,-12 8-5 15,-67-4 2-15,0 0-2 0,57 5 3 16,-17 7-3-16,1-3-388 0</inkml:trace>
  <inkml:trace contextRef="#ctx0" brushRef="#br0" timeOffset="3293.18">16017 3302 315 0,'0'0'0'0,"0"0"0"0,-20 0 0 0,20 0-6 0,0 0 6 16,-21 0-5-16,9 0 5 0,12 0-11 15,0 0 11-15,0 0-11 0,0 0 11 0,0 0-4 0,0 0 4 16,25 7-4-16,15-7 4 0,-40 0 1 0,0 0-1 16,58 0 1-16,15 0-1 0,-73 0 15 0,0 0-15 15,88-4 15-15,18-4-15 0,-106 8 41 0,0 0-41 16,123-16 41-16,13-3-41 16,-136 19 50-1,0 0-50-15,149-22 51 0,16-6-51 0,-165 28 44 16,0 0-44-16,173-36 45 0,-1-13-45 15,-172 49 36-15,0 0-36 0,153-48 37 16,-21 4-37 0,-132 44 28-16,0 0-28 0,108-32 28 0,-14 11-28 15,-94 21 23-15,0 0-23 0,77-16 24 0,-18 8-24 16,-59 8 4 0,0 0-4-16,40-7 5 0,-22 5-5 15,1-2-513-15</inkml:trace>
  <inkml:trace contextRef="#ctx0" brushRef="#br0" timeOffset="3682.4">16384 3054 449 0,'0'0'0'0,"0"0"0"0,0 0 0 0,0 0 0 16,0 0 0-16,0 0 0 0,7 6 0 0,-7-6 0 15,0 0 0-15,11 3 1 0,10 4-1 0,-21-7 1 16,0 0-1-16,23 9 2 0,-2 6-2 0,-21-15 1 0,0 0-1 15,18 21 1-15,-6 0-1 0,-12-21 1 16,0 0-1-16,0 19 1 0,-12 2-1 0,12-21 0 16,0 0 0-16,-27 26 1 0,-12 5-1 0,39-31 0 0,0 0 0 15,-46 39 1-15,-8 3-1 0,54-42 0 0,0 0 0 16,-60 48 0-16,-16 4 0 0,76-52 0 0,0 0 0 16,-76 49 0-16,7-9 0 0,69-40 6 0,0 0-6 15,-53 36 6-15,18-12-6 0,35-24 16 0,0 0-16 16,-18 21 17-16,16-5-17 0,2-16 22 0,0 0-22 0,20 8 22 15,24 1-22-15,-44-9 22 0,0 0-22 0,58 3 23 16,18 1-23-16,-76-4 20 0,0 0-20 0,87 2 21 16,4 1-21-16,-91-3 17 0,0 0-17 0,103 3 17 15,10 1-17-15,-113-4 14 0,0 0-14 0,104 5 14 16,-7-1-14-16,-97-4 12 0,0 0-12 0,88 3 13 16,-5 9-13-16,-83-12 14 0,0 0-14 0,71 14 15 15,-15 5-15-15,-56-19 6 0,0 0-6 0,35 21 6 0,-26 0-6 16,-2 1-512-16</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57:49.293"/>
    </inkml:context>
    <inkml:brush xml:id="br0">
      <inkml:brushProperty name="width" value="0.05292" units="cm"/>
      <inkml:brushProperty name="height" value="0.05292" units="cm"/>
      <inkml:brushProperty name="color" value="#FF0000"/>
    </inkml:brush>
  </inkml:definitions>
  <inkml:trace contextRef="#ctx0" brushRef="#br0">5322 11313 303 0,'0'0'0'0,"25"3"0"16,40 8 0-16,-65-11 5 0,0 0-5 0,87 10 6 15,14-3-6-15,-101-7 9 0,0 0-9 0,107 3 9 0,6 1-9 16,-113-4 10-16,0 0-10 0,122-2 10 16,10-8-10-16,-132 10 18 0,0 0-18 0,145-16 19 15,-2-8-19-15,-143 24 23 0,0 0-23 0,141-24 23 0,-1 1-23 16,-140 23 22-16,0 0-22 0,139-21 22 0,6 1-22 16,-145 20 33-16,0 0-33 0,136-21 34 0,-9 3-34 15,-127 18 34-15,0 0-34 0,121-12 34 0,-4 5-34 16,-117 7 36-16,0 0-36 0,104-3 37 0,-18 8-37 15,-86-5 20-15,0 0-20 0,82 7 20 0,-7 2-20 16,-75-9 10-16,0 0-10 0,69 10 11 0,-7 1-11 0,-2-1-501 16</inkml:trace>
  <inkml:trace contextRef="#ctx0" brushRef="#br0" timeOffset="2105.1">27382 11423 135 0,'0'0'0'0,"25"0"0"16,45 0 0-16,-70 0 7 0,0 0-7 0,94 0 8 16,13 0-8-16,-107 0 34 0,0 0-34 0,110-3 34 15,-3-4-34-15,-107 7 37 0,0 0-37 0,115-5 38 16,10 5-38-16,-125 0 62 0,0 0-62 0,124-5 63 0,1-2-63 16,-125 7 60-16,0 0-60 0,127-7 60 0,7 3-60 15,-134 4 41-15,0 0-41 0,129-1 41 0,-5 1-41 16,-124 0 40-16,0 0-40 0,114-6 41 0,-4 5-41 15,-110 1 36-15,0 0-36 0,100-2 37 0,-13-1-37 16,-87 3 28-16,0 0-28 0,79-4 29 0,-4 1-29 16,-75 3 24-16,0 0-24 0,58-2 24 0,-19 2-24 0,-39 0 21 15,0 0-21-15,33-2 21 0,1 0-21 0,-34 2 15 16,0 0-15-16,28-3 15 0,-12 3-15 0,-16 0 11 16,0 0-11-16,10 0 11 0,-3-2-11 0,-7 2 8 0,0 0-8 15,7 0 9-15,1 2-9 0,-8-2 5 0,0 0-5 16,0 0 5-16,8 3-5 0,-8-3 4 0,0 0-4 15,0 0 4-15,0 0-4 0,0 0 1 0,0 0-1 16,7 0 2-16,-7 0-2 0,0 0 0 0,0 0 0 16,7 7 1-16,-3 2-1 0,-4-9 0 15,0 0 0-15,5 9 0 0,2-2 0 0,-7-7 0 16,0 0 0-16,7 6 1 0,0 1-1 0,-7-7 0 16,0 0 0-16,8 7 1 0,-1 2-1 0,-7-9 0 0,0 0 0 0,7 12 1 15,-2 0-1-15,-5-12 1 0,0 0-1 0,5 12 1 16,1 2-1-16,-6-14 2 0,0 0-2 0,-4 12 3 15,-17-7-3-15,-2 1-707 0</inkml:trace>
  <inkml:trace contextRef="#ctx0" brushRef="#br0" timeOffset="4402.92">20896 11271 135 0,'0'0'0'0,"0"0"0"15,0 0 0-15,0 0 16 0,0 0-16 0,30 16 16 16,2-8-16-16,-32-8 42 0,0 0-42 0,43 7 42 0,13-8-42 15,-56 1 55-15,0 0-55 0,69-6 56 0,10-2-56 16,-79 8 59-16,0 0-59 0,92-11 59 16,21-1-59-16,-113 12 37 0,0 0-37 0,122-12 37 15,7-2-37-15,-129 14 44 0,0 0-44 16,139-12 44-16,9 5-44 16,-148 7 38-16,0 0-38 0,166-5 39 0,16-2-39 15,-182 7 35 1,0 0-35-16,196-2 36 0,14 2-36 15,-210 0 34-15,0 0-34 16,220 0 34-16,4 2-34 16,-224-2 28-16,0 0-28 15,225 2 28-15,0-2-28 0,-225 0 26 16,0 0-26-16,221 0 26 0,-4 0-26 16,-217 0 22-16,0 0-22 0,205 0 23 0,-15 0-23 15,-190 0 18-15,0 0-18 16,166 5 18-16,-19 2-18 0,-147-7 8 15,0 0-8-15,137 12 9 0,-6 5-9 16,-131-17 4-16,0 0-4 16,117 4 4-16,-12-16-4 0,0 0-744 15</inkml:trace>
</inkml:ink>
</file>

<file path=ppt/ink/ink2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44:25.354"/>
    </inkml:context>
    <inkml:brush xml:id="br0">
      <inkml:brushProperty name="width" value="0.05292" units="cm"/>
      <inkml:brushProperty name="height" value="0.05292" units="cm"/>
      <inkml:brushProperty name="color" value="#FF0000"/>
    </inkml:brush>
  </inkml:definitions>
  <inkml:trace contextRef="#ctx0" brushRef="#br0">20192 9400 91 0,'0'0'0'0,"53"-3"0"0,88-2 0 0,1-4-9 0</inkml:trace>
  <inkml:trace contextRef="#ctx0" brushRef="#br0" timeOffset="316.02">21043 9331 102 0,'0'0'0'0,"63"-3"0"0,103-13 0 0,-166 16 0 0,0 0 0 15,201-26 0-15,13-10 0 16,-214 36 0-16,0 0 0 0,215-40 0 0,-5 0 0 0,-210 40 5 0,0 0-5 16,205-33 5-16,-11 2-5 0,-194 31 7 0,0 0-7 15,191-21 7-15,-6 13-7 0,-185 8 11 0,0 0-11 16,185-4 12-16,4 8-12 0,-189-4 18 0,0 0-18 0,193 8 18 16,6 8-18-16,-199-16 27 0,0 0-27 0,199 12 28 15,3-3-28-15,-202-9 39 0,0 0-39 0,199 0 40 16,-3-7-40-16,-196 7 44 0,0 0-44 0,189-14 45 15,-9-14-45-15,-180 28 47 0,0 0-47 0,171-29 47 16,-18 1-47-16,-153 28 44 0,0 0-44 0,150-33 45 16,2 2-45-16,-152 31 28 0,0 0-28 0,140-33 28 0,-12 0-28 15,-128 33 14-15,0 0-14 0,117-27 15 0,-9 3-15 16,-108 24 7-16,0 0-7 0,98-16 7 0,-9 7-7 16,-89 9 5-16,0 0-5 0,90-3 5 0,5 3-5 15,-95 0 2-15,0 0-2 0,90 3 3 0,-7-3-3 16,-83 0 5-16,0 0-5 0,69 0 5 0,-18-3-5 15,-51 3 3-15,0 0-3 0,46-12 4 0,5-13-4 16,-51 25 0-16,0 0 0 0,46-29 0 0,-11 1 0 16,0 1-482-16</inkml:trace>
</inkml:ink>
</file>

<file path=ppt/ink/ink2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45:07.104"/>
    </inkml:context>
    <inkml:brush xml:id="br0">
      <inkml:brushProperty name="width" value="0.05292" units="cm"/>
      <inkml:brushProperty name="height" value="0.05292" units="cm"/>
      <inkml:brushProperty name="color" value="#FF0000"/>
    </inkml:brush>
  </inkml:definitions>
  <inkml:trace contextRef="#ctx0" brushRef="#br0">6741 6820 91 0,'0'0'0'0,"27"-2"0"16,38-1 0-16,-65 3 18 0,0 0-18 0,99-7 18 0,26 2-18 16,-125 5 47-16,0 0-47 0,156-9 47 0,41-3-47 15,-197 12 88-15,0 0-88 0,240-14 89 0,39 0-89 16,-279 14 97-16,0 0-97 0,298-12 97 0,23 4-97 15,-321 8 47-15,0 0-47 0,322-4 47 0,-6 1-47 16,-316 3 48-16,0 0-48 0,301 3 49 0,-11 1-49 16,-290-4 37-16,0 0-37 0,263 5 37 0,-23-5-37 0,-240 0 43 15,0 0-43-15,208 0 43 0,-30 0-43 0,-178 0 48 16,0 0-48-16,141 0 49 0,-33 0-49 16,-108 0 48-16,0 0-48 0,81-9 49 0,-12-10-49 0,0 2-793 0</inkml:trace>
  <inkml:trace contextRef="#ctx0" brushRef="#br0" timeOffset="3570.87">11520 6863 225 0,'0'0'0'16,"0"0"0"-16,0 0 0 0,0 0 7 0,0 0-7 0,23 21 7 16,-12-14-7-16,-11-7 35 0,0 0-35 0,14 5 36 15,11-5-36-15,-25 0 67 0,0 0-67 0,31-7 68 16,6-3-68-16,-37 10 91 0,0 0-91 0,36-7 92 15,6-2-92-15,-42 9 53 0,0 0-53 0,46-7 53 16,10-1-53-16,-56 8 38 0,0 0-38 0,66-9 39 0,15 6-39 16,-81 3 29-16,0 0-29 0,90-4 29 0,18 1-29 15,-108 3 28-15,0 0-28 16,121-2 29-16,21 4-29 0,-142-2 28 0,0 0-28 0,162 0 29 0,36-5-29 16,-198 5 25-16,0 0-25 0,213-7 25 0,22-2-25 15,-235 9 24-15,0 0-24 0,256-12 25 0,17 0-25 16,-273 12 24-16,0 0-24 0,291-12 24 0,13 3-24 15,-304 9 21-15,0 0-21 0,302-3 22 0,-8 6-22 0,-294-3 17 16,0 0-17-16,290 5 18 0,-10 2-18 0,-280-7 21 16,0 0-21-16,272 4 21 0,-11 4-21 0,-261-8 17 15,0 0-17-15,244 12 18 0,-20 4-18 0,-224-16 17 16,0 0-17-16,203 12 17 0,-25-3-17 0,-178-9 16 16,0 0-16-16,157 0 17 0,-16-5-17 15,-141 5 18-15,0 0-18 0,119-7 19 16,-22 0-19-16,-97 7 20 0,0 0-20 15,77-9 20-15,-18 0-20 0,-59 9 21 16,0 0-21-16,37-12 22 0,-14 5-22 0,-23 7 20 0,0 0-20 0,9-1 20 0,-9 1-20 0,0 0 17 0,0 0-17 16,-46-23 17-16,-59-25-17 0,1-3-1100 0</inkml:trace>
  <inkml:trace contextRef="#ctx0" brushRef="#br0" timeOffset="7514.92">11042 2866 203 0,'0'0'0'0,"0"0"0"0,0 0 0 16,0 0 2-16,0 0-2 0,0 0 2 0,-21-2-2 16,21 2 4-16,0 0-4 0,-2 21 4 0,-1 24-4 15,3-45 10-15,0 0-10 0,0 57 10 0,3 14-10 16,-3-71 30-16,0 0-30 0,2 85 31 0,1 24-31 16,-3-109 23-16,0 0-23 0,11 109 24 0,10-4-24 31,-21-105 20-31,0 0-20 0,27 97 20 0,1 9-20 0,-28-106 16 0,0 0-16 15,32 97 17-15,6-9-17 0,-38-88 22 0,0 0-22 16,43 78 22-16,1-11-22 0,-44-67 30 16,0 0-30-16,49 54 31 15,11-6-31-15,-60-48 32 16,0 0-32-16,76 40 32 0,20-12-32 16,-96-28 36-1,0 0-36-15,102 21 36 0,11-13-36 16,-113-8 38-16,0 0-38 0,123 0 38 0,11-8-38 15,-134 8 33-15,0 0-33 16,142-21 33-16,8-10-33 0,-150 31 29 16,0 0-29-16,150-33 30 15,-13-3-30-15,-137 36 25 16,0 0-25-16,131-37 25 0,-4 1-25 0,-127 36 19 16,0 0-19-16,109-36 20 0,-13-1-20 15,-96 37 18-15,0 0-18 0,81-36 18 0,-11-1-18 0,-70 37 13 0,0 0-13 0,64-39 13 0,-9-1-13 0,-55 40 13 0,0 0-13 0,40-36 13 0,-11 10-13 0,-29 26 10 0,0 0-10 0,21-19 10 0,-7 1-10 16,-14 18 5-16,0 0-5 0,9-12 6 0,-6 5-6 0,-3 7 1 0,0 0-1 0,0 0 1 0,2-12-1 0,1 3-741 0</inkml:trace>
  <inkml:trace contextRef="#ctx0" brushRef="#br0" timeOffset="7835.72">13133 3454 225 0,'0'0'0'0,"0"0"0"0,14-7 0 0,-14 7 3 16,0 0-3-16,20-5 4 0,12 2-4 0,-32 3 0 15,0 0 0-15,47-4 1 0,13-1-1 0,-60 5-1 16,0 0 1-16,67-3 0 0,6-4 0 0,-73 7 0 16,0 0 0-16,72-2 0 0,4 7 0 0,-76-5 0 0,0 0 0 15,74 16 0-15,2 11 0 16,-76-27 9-16,0 0-9 0,69 37 9 0,-15-1-9 0,-54-36 23 16,0 0-23-16,39 45 23 0,-16 7-23 0,-23-52 40 0,0 0-40 15,4 60 40-15,-18 10-40 0,14-70 43 0,0 0-43 16,-27 69 44-16,-21-5-44 0,48-64 49 0,0 0-49 15,-54 57 49-15,-6-8-49 0,60-49 39 0,0 0-39 16,-62 48 39-16,2-3-39 0,60-45 36 0,0 0-36 0,-58 43 36 16,-2-6-36-16,60-37 47 0,0 0-47 0,-48 27 47 15,20-18-47-15,-4 0-544 0</inkml:trace>
  <inkml:trace contextRef="#ctx0" brushRef="#br0" timeOffset="10343.74">15244 2764 371 0,'0'0'0'0,"11"24"0"0,13 30 0 0,-24-54 8 0,0 0-8 15,28 79 8-15,1 18-8 0,-29-97 27 0,0 0-27 16,26 102 27-16,-5 5-27 0,-21-107 59 0,0 0-59 16,23 103 60-16,4-6-60 0,-27-97 39 0,0 0-39 0,19 81 39 15,-6-14-39-15,-13-67 23 0,0 0-23 0,5 61 24 16,-9-20-24-16,4-41 18 0,0 0-18 0,-9 32 18 16,-5-12-18-16,14-20 20 0,0 0-20 0,-19 12 20 15,-8-6-20-15,27-6 30 0,0 0-30 0,-37-2 31 16,-7-8-31-16,44 10 35 0,0 0-35 0,-53-14 35 15,-3-11-35-15,56 25 42 0,0 0-42 0,-62-27 42 16,6 6-42-16,56 21 45 0,0 0-45 0,-52-16 45 16,5 10-45-16,47 6 40 0,0 0-40 0,-41 6 40 0,6 19-40 15,35-25 31-15,0 0-31 0,-30 39 31 0,14 22-31 16,16-61 23-16,0 0-23 0,-5 66 24 0,19 6-24 16,-14-72 18-16,0 0-18 0,28 68 18 0,13-7-18 15,-41-61 11-15,0 0-11 0,49 48 11 0,18-6-11 16,-67-42 4-16,0 0-4 0,78 27 5 0,8-11-5 15,-86-16 1-15,0 0-1 0,89-4 2 0,-7-11-2 16,-82 15 0-16,0 0 0 0,76-30 0 0,-3-6 0 16,-73 36-1-16,0 0 1 0,65-40-1 0,-9-3 1 0,-56 43-15 15,0 0 15-15,39-42-14 0,-19 3 14 0,-1-3-911 16</inkml:trace>
  <inkml:trace contextRef="#ctx0" brushRef="#br0" timeOffset="11470.1">15844 3420 415 0,'0'0'0'0,"0"0"0"0,0 10 0 0,0-10 8 0,0 0-8 15,0 9 8-15,5 10-8 0,-5-19 0 0,0 0 0 0,9 17 1 16,0-5-1-16,-9-12 5 0,0 0-5 0,10 12 6 16,8-5-6-16,-18-7 7 0,0 0-7 0,21 9 7 15,-1-9-7-15,-20 0 8 0,0 0-8 0,26-11 9 16,9-6-9-16,-35 17 8 0,0 0-8 0,36-24 8 15,1-12-8-15,-37 36 8 0,0 0-8 0,33-42 8 16,-6-1-8-16,-27 43 9 0,0 0-9 0,17-44 9 31,-8 18-9-31,-9 26 14 16,0 0-14-16,-5-22 14 0,-4-2-14 0,9 24 19 0,0 0-19 0,-26-18 20 16,-15 12-20-16,41 6 27 0,0 0-27 0,-46 12 27 0,2 22-27 15,44-34 32-15,0 0-32 0,-37 49 33 0,2 23-33 16,35-72 33-1,0 0-33-15,-23 75 34 0,5-1-34 0,18-74 45 16,0 0-45-16,-5 69 46 16,1-6-46-16,4-63 47 15,0 0-47-15,6 60 48 0,10 1-48 16,-16-61 41-16,0 0-41 0,26 52 42 16,11-9-42-16,-37-43 35 15,0 0-35-15,44 33 35 0,13-17-35 16,-57-16 25-16,0 0-25 0,67 1 26 0,0-13-26 15,-67 12 17-15,0 0-17 16,60-29 17-16,-11-20-17 16,-49 49 14-16,0 0-14 0,44-57 14 0,-3-7-14 0,-41 64 15 0,0 0-15 0,32-69 16 0,-9-7-16 0,-23 76 15 15,0 0-15-15,14-76 16 0,-11-1-16 0,-3 77 16 0,0 0-16 0,-3-65 16 0,-6 13-16 0,9 52 16 0,0 0-16 0,-9-38 16 0,0 12-16 0,9 26 14 0,0 0-14 0,-5-18 14 0,-4 6-14 0,9 12 16 0,0 0-16 0,-5-12 16 16,-4 7-16-16,9 5 14 0,0 0-14 0,0 0 15 0,-9 21-15 0,9-21 11 0,0 0-11 0,5 26 11 16,11 12-11-16,-16-38 10 0,0 0-10 0,29 45 10 15,15 12-10-15,-44-57 9 0,0 0-9 16,53 57 10-16,3-2-10 0,-56-55 8 0,0 0-8 0,57 49 9 15,-1-9-9-15,-56-40 8 0,0 0-8 0,46 33 9 16,-5-13-9-16,-41-20 7 0,0 0-7 0,35 12 7 16,-10-8-7-16,-25-4 6 0,0 0-6 0,22-4 6 15,0-4-6-15,-22 8 8 0,0 0-8 0,26-23 9 16,2-15-9-16,-28 38 17 0,0 0-17 0,22-52 18 0,-17-24-18 16,-5 76 18-16,0 0-18 0,-5-88 19 0,-13-7-19 15,18 95 19-15,0 0-19 0,-20-101 19 0,1 1-19 16,19 100 23-16,0 0-23 0,-14-81 23 0,5 32-23 15,9 49 26-15,0 0-26 0,-5-24 26 0,3 8-26 16,2 16 25-16,0 0-25 0,11 19 26 0,17 35-26 16,-28-54 18-16,0 0-18 0,39 69 19 0,7 11-19 0,-46-80 13 15,0 0-13-15,49 69 14 0,2-20-14 16,2-1-1369-16</inkml:trace>
  <inkml:trace contextRef="#ctx0" brushRef="#br0" timeOffset="11630.74">17192 3205 1289 0,'0'0'0'0,"0"0"0"0,16-5 0 0,-16 5 0 0,0 0 0 16,23-7 0-16,11 2 0 0,-34 5 0 0,0 0 0 15,51-9 1-15,19 2-1 0,-70 7-8 0,0 0 8 16,80-12-8-16,-6 0 8 0,0 0-896 0</inkml:trace>
  <inkml:trace contextRef="#ctx0" brushRef="#br0" timeOffset="11975.9">18263 2046 729 0,'0'0'0'0,"0"0"0"0,-7-9 0 16,7 9 33-16,0 0-33 0,-5-7 34 0,5 7-34 16,0 0 67-16,0 0-67 0,0 0 67 0,7 16-67 15,-7-16 38-15,0 0-38 0,18 27 38 0,17 18-38 16,-35-45 15-16,0 0-15 0,37 56 16 0,7 9-16 16,-44-65 7-16,0 0-7 0,41 80 7 0,3 19-7 0,-44-99 3 15,0 0-3-15,46 107 3 0,-7-8-3 16,-39-99 7-16,0 0-7 15,37 100 8-15,-6-7-8 0,-31-93 11 16,0 0-11-16,25 89 11 0,-11-13-11 16,-14-76 13-16,0 0-13 15,7 64 14-15,-12-23-14 0,2 3-781 16</inkml:trace>
  <inkml:trace contextRef="#ctx0" brushRef="#br0" timeOffset="12793.96">18355 3027 875 0,'0'0'0'0,"-16"-5"0"0,-26-8 0 0,42 13 7 0,0 0-7 0,-49-19 8 0,8-5-8 0,41 24 18 0,0 0-18 0,-28-15 18 16,15 6-18-16,13 9 44 0,0 0-44 0,2-12 45 15,21-12-45-15,-23 24 39 0,0 0-39 0,51-30 40 16,36 6-40-16,-87 24 34 0,0 0-34 0,90-23 34 16,-4 3-34-16,-86 20 28 0,0 0-28 0,90-28 29 15,5-5-29-15,-95 33 23 0,0 0-23 0,98-45 24 16,-10-3-24-16,-88 48 18 0,0 0-18 0,67-52 19 16,-12 3-19-16,-55 49 15 0,0 0-15 0,33-45 15 0,-15 18-15 15,-18 27 14-15,0 0-14 0,9-21 15 0,-6 12-15 16,-3 9 14-16,0 0-14 0,0-7 15 0,-5-1-15 15,5 8 15-15,0 0-15 0,-9 3 15 0,-7 18-15 16,16-21 17-16,0 0-17 16,-9 29 18-16,9 6-18 0,0-35 13 15,0 0-13-15,7 36 14 0,4-6-14 0,-11-30 10 16,0 0-10-16,16 24 11 16,7-5-11-16,-23-19 5 15,0 0-5-15,31 12 6 0,12-12-6 16,-43 0 4-16,0 0-4 15,44-7 4-15,2-10-4 0,-46 17 3 16,0 0-3-16,44-28 3 0,-9-12-3 16,-35 40 2-16,0 0-2 15,28-41 3-15,-10 1-3 0,-18 40 3 16,0 0-3-16,4-36 3 0,-11 8-3 16,7 28 3-16,0 0-3 15,-20-24 4-15,-17 6-4 0,37 18 3 16,0 0-3-1,-48-7 3-15,-6 16-3 0,54-9 5 16,0 0-5-16,-46 31 5 0,5 21-5 16,41-52 7-16,0 0-7 0,-24 61 7 15,13 5-7-15,11-66 10 16,0 0-10-16,4 64 11 0,10-13-11 16,-14-51 9-1,0 0-9-15,30 42 9 0,17-9-9 16,-47-33 7-16,0 0-7 15,57 22 8-15,8-9-8 0,-65-13 6 16,0 0-6-16,69-4 6 0,5-12-6 0,-74 16 5 16,0 0-5-16,74-27 5 0,6-11-5 15,-80 38 4-15,0 0-4 0,68-59 4 16,-25-19-4-16,-43 78 2 16,0 0-2-16,26-81 3 0,-13-2-3 15,-13 83 2-15,0 0-2 16,-9-70 2-16,-20 17-2 0,29 53 3 15,0 0-3-15,-42-40 3 0,-7 16-3 16,49 24 3-16,0 0-3 0,-44-12 3 0,10 12-3 16,34 0 3-16,0 0-3 0,-19 12 3 15,12 12-3-15,7-24 3 0,0 0-3 16,10 28 4-16,18 8-4 0,-28-36 2 16,0 0-2-16,45 41 2 0,16 15-2 15,-61-56 1-15,0 0-1 16,66 57 2-16,-15 4-2 0,-51-61 0 0,0 0 0 0,46 51 1 0,-11-2-1 0,-35-49 0 15,0 0 0-15,26 45 0 0,-8-5 0 0,-18-40-1 0,0 0 1 0,9 36 0 0,-13-10 0 0,4-26-1 0,0 0 1 0,-14 24 0 0,-14-1 0 0,28-23-1 0,0 0 1 0,-32 17 0 0,0-8 0 0,32-9-1 0,0 0 1 0,-30 3 0 0,4-8 0 0,26 5 0 16,0 0 0-16,-19-12 0 0,3 0 0 0,16 12 0 0,0 0 0 0,-7-23 0 0,12-10 0 0,0 0-1215 0</inkml:trace>
  <inkml:trace contextRef="#ctx0" brushRef="#br0" timeOffset="12894.8">20122 1577 919 0,'0'0'0'0,"0"0"0"0,-13 0 0 0,13 0 2 0,0 0-2 0,-5 12 2 0,7 12-2 0,-2-24 4 0,0 0-4 0,9 45 4 0,3 19-4 0,-12-64 3 0,0 0-3 0,26 73 3 15,15-1-3-15,-41-72 9 0,0 0-9 0,42 85 10 16,-3 24-10-16,-39-109 26 0,0 0-26 0,46 106 26 16,11-3-26-16,-57-103 41 0,0 0-41 0,60 110 41 15,0 11-41-15,-60-121 26 0,0 0-26 0,49 114 27 0,-24-17-27 16,1 0-798-16</inkml:trace>
  <inkml:trace contextRef="#ctx0" brushRef="#br0" timeOffset="13232.92">20136 2655 897 0,'0'0'0'0,"-9"-7"0"0,-19-7 0 15,28 14 10-15,0 0-10 0,-20-24 10 0,22-4-10 0,-2 28 23 16,0 0-23-16,14-40 24 0,9-12-24 0,-23 52 10 15,0 0-10-15,34-50 11 0,17 2-11 0,-51 48 11 16,0 0-11-16,63-40 11 0,17 0-11 0,-80 40 10 0,0 0-10 16,92-36 11-16,5-4-11 0,-97 40 8 0,0 0-8 15,100-33 9-15,-3 4-9 16,-97 29 7-16,0 0-7 0,78-19 7 0,-20 10-7 0,-58 9 8 0,0 0-8 16,43 0 9-16,-19 9-9 0,-24-9 8 0,0 0-8 0,11 19 8 15,-11 1-8-15,0-20 11 0,0 0-11 0,-4 25 12 16,-1 2-12-16,5-27 14 0,0 0-14 0,-2 21 15 15,8 0-15-15,-6-21 16 0,0 0-16 0,19 15 16 16,20-3-16-16,-39-12 16 0,0 0-16 0,32 9 17 16,-17 3-17-16,-15-12 16 0,0 0-16 0,11 4 16 15,-11-4-16-15,0 0 7 0,0 0-7 0,7 3 8 16,-9-10-8-16,-3-1-882 0</inkml:trace>
  <inkml:trace contextRef="#ctx0" brushRef="#br0" timeOffset="13356.12">20939 1734 583 0,'0'0'0'0,"10"0"0"0,10 9 0 15,-20-9-1-15,0 0 1 0,30 15 0 0,3 9 0 16,-1 1-377-16</inkml:trace>
  <inkml:trace contextRef="#ctx0" brushRef="#br0" timeOffset="13737.85">21445 1852 662 0,'0'0'0'16,"0"0"0"-16,-16 0 0 0,16 0-18 0,0 0 18 16,-17 3-17-16,-10 13 17 0,27-16-49 0,0 0 49 0,-26 21-49 15,5 11 49-15,21-32 0 0,0 0 0 16,-16 40 0-16,5 12 0 0,11-52 12 0,0 0-12 0,-3 57 12 15,3 0-12-15,0-57 36 0,0 0-36 16,3 52 36-16,2-12-36 0,-5-40 44 0,0 0-44 0,13 33 45 16,1-5-45-16,-14-28 35 0,0 0-35 0,19 17 35 15,4-8-35-15,-23-9 30 0,0 0-30 0,25 3 30 16,-6-8-30 0,-19 5 29-16,0 0-29 0,16-4 30 0,-9 1-30 15,-7 3 27-15,0 0-27 0,0 0 28 0,13-17-28 16,-13 17 26-16,0 0-26 0,7-23 27 15,-4-3-27-15,-3 26 25 16,0 0-25-16,0-31 26 0,-2-2-26 16,2 33 22-16,0 0-22 0,-1-28 23 0,1 8-23 15,0 20 18-15,0 0-18 0,0-16 18 16,-2 4-18-16,2 12 17 0,0 0-17 16,-2-9 17-16,2 9-17 0,0 0-823 0</inkml:trace>
  <inkml:trace contextRef="#ctx0" brushRef="#br0" timeOffset="14773.1">21184 1810 617 0,'0'0'0'0,"0"0"0"15,34-12 0-15,-34 12 14 0,0 0-14 0,28-7 14 16,-5 4-14-16,-23 3 31 0,0 0-31 0,24 7 32 16,5 10-32-16,-29-17 53 0,0 0-53 0,31 24 54 15,-2 12-54-15,-29-36 46 0,0 0-46 0,23 52 46 0,-2 16-46 16,-21-68 50-16,0 0-50 0,19 78 50 0,-3-2-50 15,-16-76 46-15,0 0-46 0,16 69 46 16,-2-14-46-16,-14-55 40 0,0 0-40 0,12 49 41 16,-1-13-41-16,-11-36 49 0,0 0-49 0,9 30 50 15,-4-11-50-15,-5-19 45 0,0 0-45 0,4 8 46 0,-4-8-46 16,0 0 47-16,0 0-47 0,0 0 47 0,1-8-47 16,-1 8 41-16,0 0-41 0,0-23 41 0,0-18-41 15,0 41 43-15,0 0-43 0,2-56 44 0,5-9-44 16,-7 65 42-16,0 0-42 0,16-70 42 0,11-2-42 0,-27 72 37 15,0 0-37-15,38-61 38 0,10 14-38 0,-48 47 25 16,0 0-25-16,39-29 25 0,-20 10-25 0,-19 19 17 0,0 0-17 16,14-5 17-16,1 1-17 0,-15 4 12 15,0 0-12-15,12 7 12 0,-5 7-12 0,-7-14 8 0,0 0-8 16,9 23 9-16,7 9-9 0,-16-32 6 0,0 0-6 16,28 33 7-16,13-2-7 0,-41-31 4 0,0 0-4 15,47 30 4-15,-3-2-4 0,-44-28 2 0,0 0-2 16,39 20 3-16,-5-8-3 0,-34-12 1 0,0 0-1 15,38-3 1-15,14-11-1 0,-52 14 1 0,0 0-1 0,51-24 2 16,-7-12-2-16,-44 36 1 0,0 0-1 0,46-44 1 16,7-4-1-16,-53 48 1 0,0 0-1 0,53-54 1 15,-2-6-1-15,-51 60 0 0,0 0 0 0,44-61 1 16,-12-12-1-16,-32 73 0 0,0 0 0 0,21-67 0 16,-10 10 0-16,-11 57 0 0,0 0 0 0,1-42 0 15,-9 8 0-15,8 34 0 0,0 0 0 0,-20-26 0 16,-8 10 0-16,28 16-1 0,0 0 1 0,-39-3 0 15,-2 15 0-15,41-12-1 0,0 0 1 0,-38 27 0 0,2 18 0 16,36-45 0-16,0 0 0 0,-26 52 0 0,12 11 0 16,14-63 0-16,0 0 0 0,-9 60 0 0,5-8 0 15,4-52-1-15,0 0 1 0,4 43 0 0,6-5 0 16,-10-38-2-16,0 0 2 0,23 32-1 0,13-17 1 16,-36-15-2-16,0 0 2 0,40 5-2 0,8-10 2 15,-48 5-3-15,0 0 3 0,46-12-3 0,-14 0 3 16,-32 12-4-16,0 0 4 0,26-28-4 0,1-17 4 0,-27 45-3 15,0 0 3-15,21-52-2 0,-7-8 2 0,-14 60-2 16,0 0 2-16,9-57-1 0,-2 8 1 0,-7 49 0 16,0 0 0-16,0-31 0 0,0 10 0 0,0 21 0 0,0 0 0 15,0-15 0-15,0 3 0 0,0 12 0 16,0 0 0-16,0 0 0 0,-9 7 0 0,9-7 0 16,0 0 0-16,3 24 0 0,12 17 0 0,-15-41 0 0,0 0 0 15,17 57 1-15,13 14-1 0,-30-71 0 0,0 0 0 16,41 75 1-16,15-3-1 0,-56-72 0 0,0 0 0 0,57 84 0 15,1 18 0-15,-58-102 0 0,0 0 0 16,49 97 0-16,-15-13 0 0,-34-84-1 0,0 0 1 0,14 76 0 16,-23-6 0-16,9-70-3 0,0 0 3 0,-35 69-2 15,-25-5 2-15,60-64-3 0,0 0 3 0,-74 55-2 16,-4-10 2-16,78-45-3 0,0 0 3 0,-90 33-2 16,-17-9 2-16,107-24-2 0,0 0 2 0,-103 16-2 15,27 0 2-15,76-16-4 0,0 0 4 0,-63 13-3 16,22-2 3-16,-3-3-1362 0</inkml:trace>
  <inkml:trace contextRef="#ctx0" brushRef="#br0" timeOffset="15285.76">23896 2412 303 0,'0'0'0'0,"0"0"0"0,0 0 0 0,0 0 72 0,0 0-72 15,-12 6 72-15,-21 13-72 0,33-19 91 0,0 0-91 16,-41 20 92-16,-3 5-92 0,44-25 70 0,0 0-70 15,-57 31 70-15,-15 7-70 0,72-38 53 0,0 0-53 16,-85 43 53-16,-5-1-53 0,90-42 51 0,0 0-51 16,-106 48 52-16,-31 11-52 15,137-59 55-15,0 0-55 0,-164 73 56 0,-48 29-56 0,212-102 59 0,0 0-59 16,-258 109 60-16,-40-9-60 0,298-100 66 0,0 0-66 0,-337 111 67 16,-30 17-67-16,367-128 58 0,0 0-58 15,-406 121 58-15,-42-15-58 0,448-106 53 0,0 0-53 0,-480 117 54 16,-29 27-54-16,509-144 44 0,0 0-44 0,-506 138 44 15,-6-13-44-15,512-125 35 0,0 0-35 0,-483 125 36 16,33 1-36-16,450-126 49 0,0 0-49 0,-399 116 49 0,48-14-49 16,351-102 52-16,0 0-52 0,-300 88 53 0,51-6-53 15,249-82 47-15,0 0-47 0,-207 60 48 0,57-15-48 16,150-45 42-16,0 0-42 0,-107 28 42 0,48-16-42 16,59-12 40-16,0 0-40 0,-35 3 41 0,16-3-41 15,19 0 25-15,0 0-25 0,3-7 26 0,20-13-26 16,-23 20 10-16,0 0-10 0,41-33 10 0,8-16-10 15,2 4-1634-15</inkml:trace>
  <inkml:trace contextRef="#ctx0" brushRef="#br0" timeOffset="24761.14">17222 3269 281 0,'0'0'0'0,"0"0"0"16,0 0 0-16,0 0-9 0,0 0 9 0,0 0-9 15,0 0 9-15,0 0-138 0</inkml:trace>
  <inkml:trace contextRef="#ctx0" brushRef="#br0" timeOffset="37607.92">27248 1803 337 0,'0'0'0'0,"0"0"0"0,0 0 0 15,0 0 12-15,0 0-12 0,0 0 12 0,0 0-12 16,0 0 20-16,0 0-20 0,17-15 20 0,-17 15-20 16,0 0 19-16,0 0-19 0,7 15 19 0,-5 9-19 15,-2-24 19-15,0 0-19 0,-2 32 20 0,-3 9-20 16,5-41 18-16,0 0-18 0,-5 56 18 0,1 9-18 0,4-65 17 15,0 0-17-15,0 70 18 0,4-3-18 0,-4-67 19 16,0 0-19-16,5 57 19 0,2-5-19 16,-7-52 25-16,0 0-25 0,6 48 26 15,-5-8-26-15,-1-40 28 0,0 0-28 0,-1 37 28 0,-5 1-28 0,6-38 25 0,0 0-25 16,-7 34 25-16,-2-4-25 0,1-3-498 16</inkml:trace>
  <inkml:trace contextRef="#ctx0" brushRef="#br0" timeOffset="37871.24">26741 2155 427 0,'0'0'0'15,"4"-13"0"-15,3-16 0 0,-7 29 19 0,0 0-19 0,12-40 19 16,4-8-19-16,-16 48 27 0,0 0-27 0,27-49 27 16,15 1-27-16,-42 48 7 0,0 0-7 0,51-45 8 15,9 2-8-15,-60 43 9 0,0 0-9 0,62-45 10 16,1-11-10-16,-63 56 9 0,0 0-9 0,69-53 10 15,12-3-10-15,-81 56 18 0,0 0-18 0,82-41 18 16,-7 11-18-16,-75 30 10 16,0 0-10-16,66-19 10 0,-6 11-10 15,-60 8 5-15,0 0-5 0,53 15 6 0,-7 23-6 16,-2-1-420 0</inkml:trace>
  <inkml:trace contextRef="#ctx0" brushRef="#br0" timeOffset="38732.89">27622 2170 348 0,'0'0'0'0,"-9"-7"0"0,-12-1 0 0,21 8 5 0,0 0-5 15,-18-13 5-15,13 8-5 0,5 5 11 0,0 0-11 16,0 0 11-16,11 5-11 0,-11-5 18 0,0 0-18 15,8 13 18-15,3 6-18 0,-11-19 17 0,0 0-17 16,11 17 18-16,1 4-18 0,-12-21 15 0,0 0-15 0,14 19 15 16,-2-4-15-16,-12-15 17 0,0 0-17 0,11 9 17 15,1 0-17-15,-12-9 19 0,0 0-19 0,18 6 19 16,8-6-19-16,-26 0 18 0,0 0-18 16,25-3 19-16,-4-6-19 0,-21 9 18 15,0 0-18-15,25-15 18 0,10-16-18 0,-35 31 17 16,0 0-17-16,34-33 18 15,-11 3-18-15,-23 30 21 0,0 0-21 0,16-34 22 0,-2-11-22 0,-14 45 24 0,0 0-24 0,9-49 25 0,-11 9-25 16,2 40 25-16,0 0-25 0,-7-32 25 16,-4 2-25-16,11 30 22 0,0 0-22 0,-14-27 23 0,-5 6-23 15,19 21 14-15,0 0-14 0,-20-19 15 0,3 3-15 16,17 16 12-16,0 0-12 0,-23-5 13 0,-9 5-13 16,32 0 7-16,0 0-7 0,-37 12 8 0,-4 12-8 15,41-24 4-15,0 0-4 0,-37 37 5 0,-2 15-5 16,39-52 2-16,0 0-2 0,-31 62 3 0,9 9-3 0,22-71 6 15,0 0-6-15,-12 69 6 0,9-12-6 16,3-57 12-16,0 0-12 0,5 52 13 0,11-7-13 0,-16-45 17 16,0 0-17-16,24 36 17 0,6-4-17 0,-30-32 20 15,0 0-20-15,39 20 20 0,14-8-20 0,-53-12 20 0,0 0-20 16,58 0 20-16,4-8-20 0,-62 8 21 0,0 0-21 16,60-19 21-16,-2-14-21 0,-58 33 22 0,0 0-22 15,71-45 22-15,12-11-22 0,-83 56 25 16,0 0-25-16,81-72 25 0,-10-18-25 0,-71 90 25 15,0 0-25-15,67-95 25 0,-4 1-25 0,-63 94 27 0,0 0-27 16,53-85 28-16,-17 13-28 0,-36 72 24 0,0 0-24 16,17-66 24-16,-19 11-24 0,2 55 21 0,0 0-21 0,-14-42 22 15,-7 14-22-15,21 28 17 0,0 0-17 0,-23-20 18 16,-5 13-18-16,28 7 16 0,0 0-16 0,-28 0 17 16,-1 7-17-16,29-7 16 0,0 0-16 0,-24 17 16 15,1 11-16-15,23-28 16 0,0 0-16 0,-18 36 16 16,6 4-16-16,12-40 14 0,0 0-14 0,-5 36 14 15,8 0-14-15,-3-36 6 0,0 0-6 0,12 33 7 16,10 0-7-16,-22-33 3 0,0 0-3 0,24 28 3 16,1-4-3-16,-25-24 1 0,0 0-1 15,28 21 2-15,4 3-2 0,-32-24 0 0,0 0 0 0,34 24 0 0,-1 7 0 16,-33-31-1-16,0 0 1 0,32 33 0 0,-6 7 0 16,-26-40-2-16,0 0 2 0,20 38-1 0,-10-1 1 15,-10-37-2-15,0 0 2 0,0 34-2 0,-14-1 2 16,14-33-2-16,0 0 2 0,-25 24-2 0,-6-8 2 0,31-16-2 15,0 0 2-15,-36 8-2 0,1-8 2 16,35 0-1-16,0 0 1 0,-37-12 0 0,4-12 0 0,33 24 0 16,0 0 0-16,-29-28 0 0,6-8 0 0,23 36 0 15,0 0 0-15,-14-33 0 0,9-3 0 16,5 36 0-16,0 0 0 0,3-33 0 0,8 10 0 0,0 3-1125 16</inkml:trace>
  <inkml:trace contextRef="#ctx0" brushRef="#br0" timeOffset="39018.98">28967 1156 689 0,'1'12'0'0,"-1"-12"46"0,0 0-46 0,9 54 46 16,-2 6-46-16,-7-60 45 0,0 0-45 0,13 61 46 0,2-6-46 15,-15-55 27-15,0 0-27 0,15 61 27 16,-3 8-27-16,-12-69 20 0,0 0-20 0,12 73 20 0,4 8-20 16,-16-81 13-16,0 0-13 0,18 76 14 15,-1-10-14-15,-17-66 11 0,0 0-11 0,15 68 12 16,-7 1-12-16,1-2-702 0</inkml:trace>
  <inkml:trace contextRef="#ctx0" brushRef="#br0" timeOffset="39198.87">28628 1782 673 0,'0'0'0'0,"7"-3"0"0,10-6 0 0,-17 9 0 0,0 0 0 16,39-15 1-16,25-6-1 0,-64 21 2 0,0 0-2 15,77-24 3-15,5 0-3 0,-82 24 1 0,0 0-1 16,86-21 1-16,11 9-1 0,-97 12 0 0,0 0 0 16,101-16 0-16,5-12 0 0,1 2-451 0</inkml:trace>
  <inkml:trace contextRef="#ctx0" brushRef="#br0" timeOffset="40234.86">29955 1225 488 0,'12'-21'0'16,"-12"21"5"-16,0 0-5 0,34-48 5 0,-10 12-5 0,-24 36 6 15,0 0-6-15,16-21 7 0,-7 9-7 0,-9 12 11 16,0 0-11-16,0 0 12 0,9-4-12 0,-9 4 19 16,0 0-19-16,-12 16 19 0,-17 25-19 0,29-41 27 15,0 0-27-15,-40 61 27 0,-6 12-27 0,46-73 30 0,0 0-30 16,-42 76 31-16,5-7-31 0,37-69 47 0,0 0-47 15,-27 68 48-15,13-3-48 16,14-65 52-16,0 0-52 16,-4 57 52-16,11-8-52 0,-7-49 47 15,0 0-47-15,22 36 48 0,13-12-48 16,-35-24 38-16,0 0-38 0,49 7 39 16,15-19-39-16,-64 12 33 15,0 0-33-15,63-22 33 0,3-11-33 16,-66 33 26-16,0 0-26 15,63-45 26-15,-3-7-26 0,-60 52 27 0,0 0-27 16,58-61 28-16,-10 1-28 0,-48 60 23 16,0 0-23-16,41-61 24 0,-13 4-24 15,-28 57 21-15,0 0-21 0,19-52 21 0,-6 14-21 16,-13 38 13 0,0 0-13-16,5-31 14 0,-3 10-14 15,-2 21 8-15,0 0-8 0,-7-12 8 16,-7 16-8-16,14-4 5 0,0 0-5 0,-22 17 5 0,-4 14-5 0,26-31 2 0,0 0-2 0,-30 38 3 0,-4 5-3 0,34-43 2 0,0 0-2 0,-24 42 2 0,11-14-2 15,13-28 1-15,0 0-1 0,-3 24 2 0,6-3-2 0,-3-21 3 0,0 0-3 0,11 12 3 0,5-2-3 0,-16-10 3 0,0 0-3 0,21 2 4 0,-2-2-4 0,-19 0 5 0,0 0-5 0,22-5 6 0,8-2-6 16,-30 7 6-16,0 0-6 0,33-9 7 0,2 0-7 16,-35 9 8-16,0 0-8 0,34-12 9 0,-6 5-9 0,-28 7 8 15,0 0-8-15,21-8 9 0,-10 4-9 0,-11 4 9 16,0 0-9-16,0 0 9 0,9-5-9 0,-9 5 4 16,0 0-4-16,0 0 4 0,7-7-4 0,-7 7 1 15,0 0-1-15,7-2 2 0,0 2-2 0,-7 0 0 0,0 0 0 16,7 0 0-16,2-3 0 0,-9 3 0 0,0 0 0 15,10 0 0-15,1-4 0 0,-11 4 0 0,0 0 0 16,26-5 0-16,22-7 0 0,-48 12-1 16,0 0 1-16,62-24 0 0,14-12 0 0,-76 36-2 0,0 0 2 15,81-47-1-15,0-10 1 0,-81 57-2 0,0 0 2 0,69-57-2 16,-23 13 2-16,-46 44-7 0,0 0 7 16,32-41-7-16,-15-8 7 0,-17 49-14 0,0 0 14 0,6-39-13 15,-15 14 13-15,9 25-16 0,0 0 16 0,-16-17-16 16,0 5 16-16,16 12-15 0,0 0 15 0,-16 0-15 15,2 5 15-15,14-5-12 0,0 0 12 0,-12 12-11 16,5 7 11-16,7-19-6 0,0 0 6 0,0 25-6 16,7 0 6-16,-7-25-4 0,0 0 4 0,10 32-3 15,4 1 3-15,-14-33-2 0,0 0 2 0,18 36-2 16,1 4 2-16,-19-40-2 0,0 0 2 0,18 41-2 0,-4 2 2 16,-14-43-3-16,0 0 3 0,11 42-2 0,-6-7 2 15,-5-35-3-15,0 0 3 0,0 29-3 0,-4-8 3 16,4-21-2-16,0 0 2 0,-12 12-2 0,-9-5 2 15,21-7-3-15,0 0 3 0,-25 0-2 0,-3 3 2 16,28-3-3-16,0 0 3 0,-28 0-2 0,1-3 2 16,27 3-2-16,0 0 2 0,-19-4-1 0,8 1 1 15,11 3 0-15,0 0 0 0,0 0 0 0,0 0 0 0,0 0 0 16,0 0 0-16,27-12 0 0,27-2 0 16,3-2-912-16</inkml:trace>
  <inkml:trace contextRef="#ctx0" brushRef="#br0" timeOffset="40657.76">31543 978 574 0,'0'0'0'0,"0"0"58"0,0 0-58 16,21-11 59-16,-5 6-59 0,-16 5 44 0,0 0-44 0,14-3 44 15,-1 3-44-15,-13 0 32 0,0 0-32 0,12-4 32 16,0 3-32-16,-12 1 31 0,0 0-31 0,13-4 31 16,6-3-31-16,-19 7 25 0,0 0-25 0,27-12 25 15,3-5-25-15,-30 17 26 0,0 0-26 0,30-24 27 16,-4-9-27-16,-26 33 14 0,0 0-14 0,16-37 15 16,-11 1-15-16,-5 36 9 0,0 0-9 0,-3-36 9 15,-10 8-9-15,13 28 5 0,0 0-5 0,-21-21 6 16,-9 6-6-16,30 15 3 15,0 0-3-15,-33 0 3 0,-4 15-3 0,37-15 4 16,0 0-4-16,-36 33 4 0,-1 9-4 0,37-42 4 0,0 0-4 0,-37 48 5 0,-2-1-5 16,39-47 5-16,0 0-5 0,-31 48 5 0,8-3-5 15,23-45 5-15,0 0-5 0,-14 40 6 0,8-2-6 0,6-38 5 16,0 0-5-16,9 36 5 0,16-1-5 0,-25-35 5 16,0 0-5-16,39 36 6 0,17-6-6 0,-56-30 7 15,0 0-7-15,72 27 7 0,26-6-7 0,-98-21 2 0,0 0-2 16,104 16 2-16,0-8-2 0,2-1-802 15</inkml:trace>
  <inkml:trace contextRef="#ctx0" brushRef="#br0" timeOffset="41389.71">32611 1665 333 0,'-87'53'0'0,"87"-53"13"0,0 0-13 0,-113 64 14 15,-31 6-14-15,144-70 30 0,0 0-30 0,-175 88 31 16,-26 18-31-16,201-106 20 0,0 0-20 0,-219 103 20 16,-14-1-20-16,233-102 23 0,0 0-23 0,-242 101 24 15,-1 11-24-15,243-112 17 0,0 0-17 0,-239 102 17 16,8-13-17-16,231-89 27 0,0 0-27 0,-220 84 28 16,11-7-28-16,209-77 32 0,0 0-32 0,-201 81 33 15,9 0-33-15,192-81 30 0,0 0-30 0,-184 73 30 16,11-16-30-16,173-57 29 0,0 0-29 0,-143 52 29 0,29-12-29 15,114-40 63-15,0 0-63 0,-81 33 63 0,24-6-63 16,57-27 77-16,0 0-77 0,-39 21 77 0,16-5-77 16,23-16 63-16,0 0-63 0,-10 12 64 0,13 0-64 15,-3-12 54-15,0 0-54 0,11 12 54 0,7 0-54 16,-18-12 37-16,0 0-37 0,17 5 38 0,-3 2-38 16,-14-7 28-16,0 0-28 0,7 2 29 0,-7-2-29 15,0 0 21-15,0 0-21 0,-10-2 22 0,-15-18-22 0,0 0-1043 16</inkml:trace>
  <inkml:trace contextRef="#ctx0" brushRef="#br0" timeOffset="42492.76">29071 3205 247 0,'0'0'0'0,"0"0"0"15,0 0 0-15,0 0 9 0,0 0-9 16,-21 3 9-16,-15 10-9 0,36-13 50 0,0 0-50 0,-42 12 51 15,-6 0-51-15,48-12 93 0,0 0-93 0,-49 15 93 16,-6 1-93-16,55-16 71 0,0 0-71 0,-60 21 71 16,-7 3-71-16,67-24 40 0,0 0-40 0,-71 28 41 15,-1 5-41-15,72-33 33 0,0 0-33 16,-65 32 33 62,15 0-33-78,50-32 33 0,0 0-33 0,-44 29 34 0,7-5-34 0,37-24 27 16,0 0-27-16,-30 21 27 0,4-5-27 0,26-16 21 0,0 0-21 0,-21 12 21 0,5-5-21 0,16-7 23 0,0 0-23 15,-13 5 24-15,5-9-24 0,8 4 21 0,0 0-21 0,0 0 21 0,-9-8-21 16,9 8 17-16,0 0-17 0,-2-16 18 0,0-8-18 0,0 0-786 0</inkml:trace>
  <inkml:trace contextRef="#ctx0" brushRef="#br0" timeOffset="60790.94">27846 3717 214 0,'0'0'0'16,"25"-3"0"-16,35-6 0 0,-60 9 8 0,0 0-8 15,93-21 8-15,31-10-8 0,-124 31 26 0,0 0-26 16,137-41 27-16,26-20-27 0,-163 61 47 0,0 0-47 16,197-83 47-16,24-16-47 0,-221 99 57 0,0 0-57 15,240-109 58-15,19-7-58 0,-259 116 34 0,0 0-34 0,272-117 35 16,7-13-35-16,-279 130 22 0,0 0-22 0,282-130 23 16,11 2-23-16,-293 128 26 0,0 0-26 15,292-118 27-15,-5 13-27 0,-287 105 27 0,0 0-27 0,270-97 28 16,-25 12-28-16,-245 85 17 0,0 0-17 0,195-67 18 15,-58 10-18-15,3 5-502 0</inkml:trace>
  <inkml:trace contextRef="#ctx0" brushRef="#br0" timeOffset="73970.09">3028 14161 91 0,'0'0'0'0,"0"0"0"16,0 0 0-16,0 0 4 0,0 0-4 0,0 0 4 15,0 0-4-15,0 0 20 0,0 0-20 0,0 0 21 16,-9 17-21-16,9-17 37 0,0 0-37 0,0 0 38 15,-8 7-38-15,8-7 56 0,0 0-56 0,0 0 57 16,0 7-57-16,0-7 41 0,0 0-41 0,0 0 41 16,17 7-41-16,-17-7 40 0,0 0-40 0,23 7 41 0,13 9-41 15,-36-16 40-15,0 0-40 0,49 12 40 0,20-7-40 16,-69-5 36-16,0 0-36 0,86 4 37 0,34-4-37 16,-120 0 47-16,0 0-47 0,141-7 47 0,13-7-47 15,-154 14 38-15,0 0-38 0,176-19 39 0,22-4-39 16,-198 23 39-16,0 0-39 0,208-26 39 0,9-7-39 15,-217 33 36-15,0 0-36 0,212-27 37 0,-18-1-37 16,-194 28 43-16,0 0-43 0,186-17 44 0,-22 10-44 16,-164 7 39-16,0 0-39 0,136 0 39 0,-34 8-39 0,-102-8 33 15,0 0-33-15,58 4 34 0,-56-11-34 16,1 2-839-16</inkml:trace>
  <inkml:trace contextRef="#ctx0" brushRef="#br0" timeOffset="77132.12">12673 14085 214 0,'0'0'0'0,"0"0"0"15,19-3 0-15,-19 3 0 0,0 0 0 0,21 0 0 16,2-4 0-16,-23 4 4 0,0 0-4 0,28 4 4 0,4-3-4 15,-32-1 6-15,0 0-6 0,39 2 6 0,2-2-6 16,-41 0 17-16,0 0-17 0,42 0 18 0,2 2-18 16,-44-2 17-16,0 0-17 0,41 1 17 0,-6-1-17 15,-35 0 20-15,0 0-20 0,32-1 20 0,-8-1-20 16,-24 2 21-16,0 0-21 0,18 2 22 0,-4 1-22 16,-14-3 22-16,0 0-22 0,13 4 22 0,-5-3-22 15,-8-1 20-15,0 0-20 0,0 0 21 0,9 7-21 16,-9-7 13-16,0 0-13 0,0 0 14 0,0 7-14 0,0-7 10 15,0 0-10-15,0 0 10 0,0 0-10 0,0 0 8 16,0 0-8-16,0 0 9 0,0 0-9 0,0 0 7 16,0 0-7-16,0 0 7 0,-7 9-7 0,7-9 4 15,0 0-4-15,-7 2 5 0,0-1-5 0,7-1 3 0,0 0-3 16,0 0 4-16,-9 4-4 0,0 1-364 16</inkml:trace>
  <inkml:trace contextRef="#ctx0" brushRef="#br0" timeOffset="79281.72">13400 14203 292 0,'0'0'0'0,"0"0"0"16,37-4 0-16,-37 4 16 0,0 0-16 0,35-5 16 15,6-2-16-15,-41 7 49 0,0 0-49 0,46-9 50 0,5 1-50 16,-51 8 47-16,0 0-47 0,58-4 48 0,13-1-48 16,-71 5 42-16,0 0-42 0,77-2 43 0,4 2-43 15,-81 0 24-15,0 0-24 0,87 0 24 16,6-1-24 0,-93 1 14-16,0 0-14 0,97 0 14 15,15 1-14-15,-112-1 8 16,0 0-8-16,114 2 8 0,6-4-8 15,-120 2 5-15,0 0-5 0,124-1 6 16,1-3-6-16,-125 4 3 16,0 0-3-16,125 0 4 0,4 0-4 15,-129 0 2-15,0 0-2 0,129 4 3 16,-9 4-3-16,-120-8 2 0,0 0-2 16,129 7 2-16,10 5-2 0,-139-12 2 15,0 0-2-15,150 11 2 0,4-4-2 16,-154-7 1-16,0 0-1 15,155 5 1-15,11 2-1 0,-166-7 1 16,0 0-1-16,166 8 1 16,7 3-1-16,-173-11 0 15,0 0 0-15,171 7 1 0,7-5-1 16,-178-2 0-16,0 0 0 0,180 0 1 16,-7-4-1-16,-173 4 1 15,0 0-1-15,170-7 2 0,-6 2-2 16,-164 5 5-16,0 0-5 0,166-9 6 15,5-1-6-15,-171 10 9 16,0 0-9-16,180-10 10 0,7 3-10 16,-187 7 12-1,0 0-12-15,198-13 12 0,5-7-12 0,-203 20 22 16,0 0-22-16,204-25 23 0,5 0-23 0,-209 25 29 16,0 0-29-16,206-30 29 0,-10-3-29 15,-196 33 31-15,0 0-31 0,192-31 32 0,-12-2-32 16,-180 33 30-16,0 0-30 0,170-27 30 0,-8 6-30 0,-162 21 28 0,0 0-28 0,148-16 28 0,-8 6-28 15,-140 10 37-15,0 0-37 0,118-4 38 0,-17 13-38 0,-101-9 42 0,0 0-42 0,84 12 42 0,-18 5-42 0,1 2-863 0</inkml:trace>
  <inkml:trace contextRef="#ctx0" brushRef="#br0" timeOffset="104414.9">2562 3433 135 0,'0'0'0'0,"43"-3"0"0,70-4 0 0,-113 7 6 0,0 0-6 0,153-9 6 16,31-3-6-16,-184 12 19 0,0 0-19 0,204-12 19 15,21 7-19-15,-225 5 38 0,0 0-38 0,236-2 39 16,8 4-39-16,-244-2 37 0,0 0-37 0,243 2 37 0,1-2-37 16,-244 0 32-16,0 0-32 0,231-2 33 0,-14-1-33 15,-217 3 27-15,0 0-27 0,199-4 27 0,-19 1-27 16,-180 3 20-16,0 0-20 0,163-6 20 0,-15-1-20 15,-148 7 28-15,0 0-28 0,122-8 28 0,-27-1-28 16,-95 9 35-16,0 0-35 0,78-8 35 0,-17 4-35 16,-61 4 38-16,0 0-38 0,46-3 38 0,-19-1-38 15,-27 4 49-15,0 0-49 0,14-2 50 0,-5 1-50 0,-9 1 57 16,0 0-57-16,0 0 57 0,0 0-57 0,0 0 53 16,0 0-53-16,0 0 54 0,0 0-54 15,0 0 48-15,0 0-48 0,-7-6 48 0,7 6-48 16,0 0 38-16,0 0-38 0,-6-5 38 0,6 5-38 0,0 0 29 15,0 0-29-15,-5-10 30 0,2 5-30 0,3 5 21 0,0 0-21 16,0-7 22-16,5 2-22 0,-5 5 15 0,0 0-15 16,9-4 15-16,3 4-15 0,-12 0 11 0,0 0-11 15,12 5 11-15,8 6-11 0,-20-11 8 0,0 0-8 0,23 8 8 16,7 4-8-16,-30-12 5 0,0 0-5 16,32 13 5-16,1 2-5 0,-33-15 4 0,0 0-4 0,32 14 4 15,0-4-4-15,-32-10 4 0,0 0-4 0,21 6 4 16,-21-6-4-16,0 0 4 0,0 0-4 0,-27-16 5 15,-45-32-5-15,0 1-986 0</inkml:trace>
</inkml:ink>
</file>

<file path=ppt/ink/ink2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47:03.891"/>
    </inkml:context>
    <inkml:brush xml:id="br0">
      <inkml:brushProperty name="width" value="0.05292" units="cm"/>
      <inkml:brushProperty name="height" value="0.05292" units="cm"/>
      <inkml:brushProperty name="color" value="#FF0000"/>
    </inkml:brush>
  </inkml:definitions>
  <inkml:trace contextRef="#ctx0" brushRef="#br0">9576 2893 135 0,'0'0'0'0,"90"-5"0"16,142-10 0-16,-232 15 0 0,0 0 0 0,237-16 0 15,-25 8 0-15,-212 8 8 0,0 0-8 0,180 0 9 0,-41 12-9 16,-139-12 1-16,0 0-1 0,104 20 1 0,-31 17-1 15,-5-1-56-15</inkml:trace>
  <inkml:trace contextRef="#ctx0" brushRef="#br0" timeOffset="17894.95">11561 5797 303 0,'0'0'0'16,"0"0"0"-16,28-7 0 0,-28 7 14 0,0 0-14 15,27-1 15-15,6 1-15 0,-33 0 35 0,0 0-35 16,39-4 35-16,2-1-35 0,-41 5 66 0,0 0-66 15,45-3 67-15,8-1-67 0,-53 4 41 0,0 0-41 16,69 0 42-16,9-3-42 0,-78 3 32 0,0 0-32 16,81 0 32-16,4 3-32 0,-85-3 25 15,0 0-25-15,90 4 26 0,10-1-26 0,-100-3 19 0,0 0-19 0,108 5 20 16,5 2-20-16,-113-7 17 0,0 0-17 0,122 9 18 16,10-4-18-16,-132-5 16 0,0 0-16 0,143 3 17 15,16-3-17-15,-159 0 14 0,0 0-14 0,173 4 15 16,10-4-15-16,-183 0 18 0,0 0-18 0,194 0 19 0,15 0-19 15,-209 0 25-15,0 0-25 0,218-4 25 0,7 4-25 16,-225 0 31-16,0 0-31 0,234-5 31 0,3 2-31 16,-237 3 29-16,0 0-29 0,247-4 30 0,12 1-30 15,-259 3 25-15,0 0-25 0,265-4 26 0,-7 3-26 16,-258 1 22-16,0 0-22 0,266-4 23 0,9-3-23 16,-275 7 18-16,0 0-18 0,277-5 18 0,-1-4-18 0,-276 9 16 15,0 0-16-15,275-8 17 0,4 1-17 0,-279 7 18 16,0 0-18-16,277-9 18 0,-3 1-18 0,-274 8 20 15,0 0-20-15,264-7 20 0,-8 0-20 0,-256 7 17 16,0 0-17-16,245-9 17 0,-12 0-17 0,-233 9 14 0,0 0-14 16,219-12 15-16,-4-8-15 0,-215 20 13 0,0 0-13 15,205-25 13-15,-5-2-13 0,-200 27 13 0,0 0-13 16,190-28 13-16,-6-1-13 0,-184 29 13 0,0 0-13 16,171-28 14-16,-5 4-14 0,-166 24 12 0,0 0-12 15,157-21 13-15,-5 0-13 0,-152 21 17 0,0 0-17 16,136-19 17-16,-20 7-17 0,-116 12 17 0,0 0-17 15,108-9 17-15,-15 6-17 0,-93 3 15 0,0 0-15 16,73-19 16-16,-36-23-16 0,0 1-1128 0</inkml:trace>
  <inkml:trace contextRef="#ctx0" brushRef="#br0" timeOffset="27353.89">15892 7009 135 0,'0'0'0'0,"0"0"0"0,0 0 0 15,0 0 0-15,0 0 0 0,40 5 0 0,4-7 0 0,-44 2 2 16,0 0-2-16,48-2 2 0,0 1-2 0,-48 1 11 16,0 0-11-16,44-4 12 0,-4 8-12 0,-40-4 13 15,0 0-13-15,32 0 14 0,-4 0-14 0,-28 0 17 16,0 0-17-16,30 0 17 0,2-4-17 0,-32 4 18 0,0 0-18 15,37-3 18-15,7 1-18 0,-44 2 15 0,0 0-15 16,55-3 15-16,12-1-15 31,-67 4 10-31,0 0-10 0,76-8 10 0,10-3-10 0,-86 11 9 0,0 0-9 16,99-10 9-16,19-2-9 0,-118 12 7 0,0 0-7 16,131-16 7-16,7 1-7 0,-138 15 5 15,0 0-5-15,151-18 6 0,17-1-6 0,-168 19 4 0,0 0-4 0,187-21 5 0,23 2-5 0,-210 19 6 0,0 0-6 16,208-13 6-16,9 0-6 0,-217 13 6 0,0 0-6 0,226-12 6 15,9-2-6-15,-235 14 7 0,0 0-7 0,244-17 7 16,13 0-7-16,-257 17 7 0,0 0-7 0,267-16 7 16,3 4-7-16,-270 12 7 0,0 0-7 0,277-12 7 15,-9 3-7-15,-268 9 16 0,0 0-16 0,265-3 16 16,-4 3-16-16,-261 0 21 0,0 0-21 0,259 0 22 16,-3 0-22-16,-256 0 26 0,0 0-26 0,254-4 26 0,-1 4-26 15,-253 0 35-15,0 0-35 0,247-3 35 0,-5 1-35 16,-242 2 34-16,0 0-34 0,238-1 35 0,-3-1-35 15,-235 2 34-15,0 0-34 0,225-4 34 0,-8-1-34 16,-217 5 30-16,0 0-30 0,203-3 31 0,-12-6-31 16,-191 9 23-16,0 0-23 0,166-7 23 0,-23-5-23 0,-143 12 20 15,0 0-20-15,120-9 21 0,-23 1-21 0,-97 8 18 16,0 0-18-16,69-7 19 0,-23 3-19 0,-46 4 8 16,0 0-8-16,40-5 9 0,3-5-9 0,-43 10 5 0,0 0-5 15,37-35 5-15,-11-32-5 0,1 1-670 0</inkml:trace>
  <inkml:trace contextRef="#ctx0" brushRef="#br0" timeOffset="35943.62">4867 8438 315 0,'0'0'0'0,"18"0"0"16,33 2 0-16,-51-2 5 0,0 0-5 0,72 3 6 16,18-3-6-16,-90 0 28 0,0 0-28 0,99-3 29 15,9 6-29-15,-108-3 53 0,0 0-53 0,116 0 54 16,3 4-54-16,-119-4 57 0,0 0-57 0,130 2 58 0,6 5-58 15,-136-7 31-15,0 0-31 0,150 8 32 0,16 3-32 16,-166-11 28-16,0 0-28 0,178 8 29 0,7-6-29 16,-185-2 23-16,0 0-23 0,198 0 23 0,9-2-23 15,-207 2 18-15,0 0-18 0,213-3 18 0,4-2-18 16,-217 5 13-16,0 0-13 0,217-13 13 0,6-6-13 16,-223 19 10-16,0 0-10 0,224-20 10 0,-4-1-10 0,-220 21 7 15,0 0-7-15,226-16 8 0,9-3-8 0,-235 19 11 16,0 0-11-16,245-14 11 0,-1 7-11 0,-244 7 14 15,0 0-14-15,243-3 15 0,-3 6-15 0,-240-3 18 16,0 0-18-16,240 13 18 0,4 2-18 0,-244-15 22 16,0 0-22-16,240 14 23 0,0-2-23 0,-240-12 24 0,0 0-24 15,238 11 24-15,-3 1-24 0,-235-12 24 16,0 0-24-16,226 1 24 0,-6-2-24 0,-220 1 17 0,0 0-17 16,209-11 18-16,-10-3-18 0,-199 14 16 15,0 0-16-15,194-20 17 0,-3-8-17 0,-191 28 14 0,0 0-14 0,183-33 14 16,-5 2-14-16,-178 31 14 0,0 0-14 0,175-28 14 15,-7 2-14-15,-168 26 23 0,0 0-23 0,157-15 23 16,-4 3-23-16,-153 12 29 0,0 0-29 0,142-7 29 16,-12 3-29-16,-130 4 31 0,0 0-31 0,110 5 32 15,-20 8-32-15,-90-13 25 0,0 0-25 0,68 10 25 16,-32-3-25-16,1-4-1018 0</inkml:trace>
  <inkml:trace contextRef="#ctx0" brushRef="#br0" timeOffset="40909.23">23847 8398 147 0,'0'0'0'0,"0"0"0"16,0 0 0-16,0 0 6 0,0 0-6 0,-19 4 7 16,6-4-7-16,13 0 32 0,0 0-32 0,-12-4 32 0,0 1-32 15,12 3 33-15,0 0-33 0,-9-4 33 0,9 4-33 16,0 0 38-16,0 0-38 0,0 0 38 15,0 0-38-15,0 0 33 0,0 0-33 0,14-5 33 16,26-3-33-16,-40 8 27 0,0 0-27 0,53-7 27 0,11 2-27 16,-64 5 20-16,0 0-20 0,76-4 21 0,21 1-21 15,-97 3 28 1,0 0-28-16,108 0 28 0,13 0-28 0,-121 0 29 16,0 0-29-16,129 3 30 15,12 1-30-15,-141-4 28 16,0 0-28-16,159 5 29 0,35-2-29 15,-194-3 24 1,0 0-24-16,224 0 25 0,23 0-25 16,-247 0 24-16,0 0-24 0,269-3 24 15,22-1-24-15,-291 4 19 0,0 0-19 16,298-3 19-16,14-2-19 0,-312 5 16 16,0 0-16-16,311-7 16 0,3 1-16 15,-314 6 17-15,0 0-17 0,314-8 17 0,-1-1-17 16,-313 9 17-16,0 0-17 0,305-7 17 15,-16 0-17-15,-289 7 14 0,0 0-14 0,277-8 15 0,-19-4-15 0,-258 12 21 0,0 0-21 0,245-14 21 0,-10-2-21 0,-235 16 25 0,0 0-25 16,219-17 25-16,-13 0-25 0,-206 17 25 0,0 0-25 0,177-14 26 0,-36-2-26 0,-141 16 30 0,0 0-30 0,110-9 31 0,-28 9-31 0,-82 0 34 0,0 0-34 0,52 4 35 0,-40 10-35 0,-12-14 31 16,0 0-31-16,-19-2 31 0,-33-26-31 0,1-5-914 0</inkml:trace>
</inkml:ink>
</file>

<file path=ppt/ink/ink2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48:15.607"/>
    </inkml:context>
    <inkml:brush xml:id="br0">
      <inkml:brushProperty name="width" value="0.05292" units="cm"/>
      <inkml:brushProperty name="height" value="0.05292" units="cm"/>
      <inkml:brushProperty name="color" value="#FF0000"/>
    </inkml:brush>
  </inkml:definitions>
  <inkml:trace contextRef="#ctx0" brushRef="#br0">9759 6891 214 0,'0'0'0'0,"0"0"0"0,0 0 0 0,0 0 2 16,0 0-2-16,-14-22 3 0,10 16-3 0,4 6 7 16,0 0-7-16,-8-10 7 0,-5-4-7 0,13 14 11 0,0 0-11 15,-16-22 11-15,-1-1-11 0,17 23 28 0,0 0-28 16,-18-22 28-16,0 1-28 0,18 21 19 0,0 0-19 16,-23-24 19-16,-5-7-19 0,28 31 28 0,0 0-28 15,-26-37 29-15,-4 3-29 0,30 34 36 0,0 0-36 16,-34-32 36-16,-6-4-36 0,40 36 34 0,0 0-34 0,-48-36 35 31,0-4-35-31,48 40 29 0,0 0-29 0,-53-33 29 0,-7 4-29 0,60 29 32 0,0 0-32 0,-65-28 33 16,2 0-33-16,63 28 32 0,0 0-32 0,-64-27 32 15,-10 1-32-15,74 26 29 0,0 0-29 0,-81-25 29 16,-7 1-29-16,88 24 25 0,0 0-25 0,-92-24 25 16,5 1-25-16,87 23 22 0,0 0-22 0,-93-24 22 15,-8 3-22-15,101 21 17 0,0 0-17 0,-107-24 18 0,8 0-18 16,99 24 13-16,0 0-13 0,-101-24 13 15,-7 6-13-15,108 18 13 0,0 0-13 0,-107-15 13 16,6 3-13-16,101 12 10 0,0 0-10 0,-104-7 10 0,-16 2-10 16,120 5 4-16,0 0-4 0,-115 0 4 0,-1 5-4 15,116-5 3-15,0 0-3 0,-115 10 3 0,-14 2-3 16,129-12 1-16,0 0-1 0,-123 18 2 0,5 6-2 16,118-24 1-16,0 0-1 0,-120 28 2 0,-2 1-2 15,122-29 1-15,0 0-1 0,-124 31 2 0,8 2-2 16,116-33 0-16,0 0 0 0,-118 36 1 0,-4 4-1 15,122-40 0-15,0 0 0 16,-117 40 1-16,17 7-1 0,100-47 0 16,0 0 0-16,-103 52 1 0,3 3-1 15,100-55 0 1,0 0 0-16,-90 54 0 0,3-2 0 0,87-52 0 16,0 0 0-16,-81 45 0 0,3-2 0 15,78-43 0-15,0 0 0 16,-75 40 0-16,6 8 0 0,69-48 0 15,0 0 0-15,-62 59 0 0,11 12 0 16,51-71 0-16,0 0 0 16,-44 73 0-16,7 1 0 15,37-74-1-15,0 0 1 0,-32 73 0 16,5-2 0-16,27-71-1 16,0 0 1-16,-21 76-1 0,11 14 1 15,10-90-2-15,0 0 2 0,-4 85-1 16,8-16 1-16,-4-69-2 0,0 0 2 0,8 67-1 0,3-6 1 15,-11-61-1-15,0 0 1 0,18 60 0 0,3 13 0 0,-21-73-1 0,0 0 1 0,19 69 0 0,4-5 0 0,-23-64 0 16,0 0 0-16,27 59 0 0,1 0 0 0,-28-59 2 0,0 0-2 0,35 57 2 0,9 9-2 0,-44-66 5 0,0 0-5 0,52 64 5 0,9 0-5 0,-61-64 8 0,0 0-8 0,64 57 8 0,1-10-8 16,-65-47 6-16,0 0-6 0,80 36 6 0,15-6-6 0,-95-30 7 0,0 0-7 0,95 24 8 0,4 0-8 0,-99-24 9 15,0 0-9-15,104 17 9 0,13 2-9 0,-117-19 7 0,0 0-7 0,121 18 8 0,-1-3-8 16,-120-15 5-16,0 0-5 0,134 16 6 0,11-4-6 16,-145-12 1-16,0 0-1 0,157 7 2 0,6-2-2 15,-163-5 0-15,0 0 0 0,173 0 1 0,7-3-1 0,-180 3 0 16,0 0 0-16,185-6 0 0,0-1 0 15,-185 7-1-15,0 0 1 0,182-8-1 0,-2 1 1 0,-180 7-3 16,0 0 3-16,171-9-2 0,-3-3 2 0,-168 12-3 16,0 0 3-16,153-14-3 0,-17 0 3 0,-136 14-2 15,0 0 2-15,125-13-2 0,-5-8 2 0,-120 21-1 16,0 0 1-16,112-23-1 16,-8-4 1-16,-104 27 0 0,0 0 0 15,104-35 0-15,9-8 0 0,-113 43 0 16,0 0 0-16,109-54 0 15,-10-5 0-15,-99 59 1 0,0 0-1 0,102-59 1 0,-1 6-1 0,-101 53 2 0,0 0-2 0,95-50 2 0,-6 1-2 0,-89 49 1 0,0 0-1 0,82-54 1 16,-4-6-1-16,-78 60 0 0,0 0 0 0,80-64 1 16,-8-7-1-16,-72 71 0 15,0 0 0-15,63-66 0 0,-4 9 0 0,-59 57 0 16,0 0 0-16,46-61 1 0,-11-3-1 16,-35 64 2-16,0 0-2 15,23-69 3-15,-13-3-3 0,-10 72 6 16,0 0-6-16,6-73 6 0,-6 9-6 15,0 64 14-15,0 0-14 0,-7-61 15 0,-15-5-15 0,22 66 23 0,0 0-23 0,-28-67 24 0,-11-9-24 0,39 76 30 0,0 0-30 0,-51-69 31 16,-16-1-31-16,67 70 29 0,0 0-29 0,-76-64 30 16,-7 9-30-16,83 55 25 0,0 0-25 0,-99-54 26 0,-13-3-26 15,112 57 20-15,0 0-20 0,-128-48 20 0,-2 8-20 16,130 40 18-16,0 0-18 0,-154-28 19 0,-26 23-19 16,180 5 15-16,0 0-15 0,-226 12 15 0,-51 26-15 15,2 0-1047-15</inkml:trace>
  <inkml:trace contextRef="#ctx0" brushRef="#br0" timeOffset="1452.82">2134 4024 527 0,'0'0'0'0,"0"0"0"0,0 0 0 0,0 0 8 0,0 0-8 0,23 5 8 15,8-5-8-15,-31 0 11 0,0 0-11 0,44 0 11 16,8-5-11-16,-52 5 5 0,0 0-5 0,67-11 5 15,10-1-5-15,-77 12 0 0,0 0 0 0,90-14 0 16,9-5 0-16,-99 19-2 0,0 0 2 0,101-21-2 31,1-3 2-31,2 0-369 0</inkml:trace>
  <inkml:trace contextRef="#ctx0" brushRef="#br0" timeOffset="1730.64">2084 4465 124 0,'0'0'0'0,"23"0"0"0,35-5 0 0,-58 5 0 0,0 0 0 0,76-11 1 16,2-1-1-16,3 0-34 0</inkml:trace>
  <inkml:trace contextRef="#ctx0" brushRef="#br0" timeOffset="2027.33">1839 4852 718 0,'0'0'0'0,"7"0"0"0,14 7 0 0,-21-7-12 16,0 0 12-16,41 9-11 0,10 0 11 0,-51-9-18 15,0 0 18-15,70 3-18 0,17 1 18 0,-87-4-19 0,0 0 19 16,90 5-18-16,0-10 18 0,0 1-407 15</inkml:trace>
  <inkml:trace contextRef="#ctx0" brushRef="#br0" timeOffset="2316.17">1479 5522 483 0,'0'0'0'0,"14"-3"0"0,18-2 0 16,-32 5 0-16,0 0 0 0,58-7 1 0,23-2-1 15,-81 9 1-15,0 0-1 0,95-16 2 0,17-4-2 16,-112 20 0-16,0 0 0 0,123-21 0 0,17 2 0 15,-140 19 0-15,0 0 0 0,144-19 1 0,13-4-1 16,-3 1-306-16</inkml:trace>
  <inkml:trace contextRef="#ctx0" brushRef="#br0" timeOffset="3257.17">2938 3648 225 0,'0'0'0'0,"0"0"0"15,-42-16 0-15,42 16 21 0,0 0-21 0,-39-15 22 16,2 3-22-16,37 12 67 0,0 0-67 0,-46-16 68 16,-21-1-68-16,67 17 84 0,0 0-84 0,-72-16 84 15,-4 13-84-15,76 3 72 0,0 0-72 0,-72 7 72 16,-1 5-72-16,73-12 42 0,0 0-42 0,-69 24 43 16,2 9-43-16,67-33 28 0,0 0-28 0,-72 52 29 15,-6 24-29-15,78-76 20 0,0 0-20 0,-76 85 21 0,16 8-21 16,60-93 18-16,0 0-18 0,-47 97 18 0,15 0-18 15,32-97 15-15,0 0-15 0,-11 94 15 0,17-3-15 16,-6-91 9-16,0 0-9 0,28 78 10 0,21-17-10 16,-49-61 8-16,0 0-8 0,71 45 9 0,19-11-9 15,-90-34 13-15,0 0-13 0,104 21 13 0,11-16-13 16,-115-5 18-16,0 0-18 0,122-8 18 0,-4-13-18 0,-118 21 20 16,0 0-20-16,120-40 21 0,-11-26-21 0,-109 66 25 15,0 0-25-15,104-79 25 0,-8-18-25 0,-96 97 30 16,0 0-30-16,81-109 31 0,-14-12-31 0,-67 121 34 15,0 0-34-15,49-122 35 0,-13 5-35 0,-36 117 43 16,0 0-43-16,14-109 44 0,-18 7-44 0,4 102 36 0,0 0-36 16,-23-87 37-16,-21 21-37 0,44 66 38 15,0 0-38-15,-69-41 38 0,-35 30-38 0,104 11 33 16,0 0-33-16,-108 16 33 0,13 24-33 0,95-40 24 0,0 0-24 16,-86 54 24-16,13 16-24 0,73-70 2 0,0 0-2 0,-53 78 3 15,30 0-3-15,1 2-1169 0</inkml:trace>
  <inkml:trace contextRef="#ctx0" brushRef="#br0" timeOffset="3933.36">2857 4001 774 0,'0'0'0'15,"0"0"0"-15,41-24 0 0,-41 24-2 0,0 0 2 16,54-21-2-16,31-7 2 0,-85 28-5 0,0 0 5 0,104-26-4 16,27-1 4-16,-131 27 1 0,0 0-1 0,141-25 1 15,27 1-1-15,-168 24 9 16,0 0-9-16,197-20 9 0,24-5-9 0,-221 25 14 0,0 0-14 0,226-15 15 15,0 8-15-15,-226 7 18 0,0 0-18 0,222 10 18 16,0 14-18-16,-222-24 14 0,0 0-14 0,225 37 14 16,-14 16-14-16,-211-53 12 0,0 0-12 0,205 57 13 15,-11 8-13-15,-194-65 11 0,0 0-11 0,194 67 11 16,-8 18-11-16,-186-85 10 0,0 0-10 0,174 90 10 16,-20 10-10-16,-154-100 8 0,0 0-8 0,141 109 8 15,-10 9-8-15,-131-118 9 0,0 0-9 0,121 121 9 16,-6 7-9-16,-115-128 10 0,0 0-10 0,102 144 11 0,-15 13-11 15,-87-157 11-15,0 0-11 0,72 152 12 0,-14-10-12 16,-58-142 13-16,0 0-13 0,46 137 13 16,-10-4-13-16,-36-133 7 0,0 0-7 0,28 121 8 15,-10-11-8-15,-18-110 4 16,0 0-4-16,12 93 4 0,-10-8-4 16,-2-85 2-16,0 0-2 0,0 69 3 15,0-14-3-15,0-55 6 16,0 0-6-16,-2 42 6 0,-5-11-6 0,7-31 9 0,0 0-9 15,-5 28 10-15,5-7-10 0,0-21 21 0,0 0-21 0,0 15 22 0,3-3-22 0,-3-12 22 0,0 0-22 0,9 9 23 0,1-9-23 0,-10 0 24 0,0 0-24 16,13-11 24-16,-4-18-24 0,-4 0-870 16</inkml:trace>
  <inkml:trace contextRef="#ctx0" brushRef="#br0" timeOffset="4578.92">6583 5770 763 0,'0'0'0'0,"0"-6"0"0,-9-13 0 0,9 19 20 0,0 0-20 15,-9-15 20-15,2 4-20 0,7 11 39 0,0 0-39 16,0 0 39-16,-2-10-39 0,2 10 28 0,0 0-28 16,0 0 29-16,19 21-29 0,-19-21 17 0,0 0-17 0,22 22 17 15,4 11-17-15,-26-33 12 0,0 0-12 16,28 37 13-16,4 2-13 0,-32-39 7 0,0 0-7 0,35 51 8 15,-3 9-8-15,-32-60 3 0,0 0-3 0,37 64 3 16,4 0-3 0,-41-64 3-16,0 0-3 0,44 57 4 0,5-1-4 0,-49-56 3 0,0 0-3 0,57 45 4 15,5-5-4-15,-62-40 11 0,0 0-11 0,60 38 11 16,1-6-11-16,-61-32 18 0,0 0-18 0,50 25 18 16,-17-13-18-16,-33-12 28 0,0 0-28 0,30-2 29 15,-12-19-29-15,-18 21 37 0,0 0-37 0,23-36 38 16,5-19-38-16,-28 55 40 0,0 0-40 0,32-73 40 0,3-27-40 15,-35 100 50-15,0 0-50 0,46-106 51 0,18 4-51 16,-64 102 34-16,0 0-34 0,70-104 34 0,11-2-34 16,-81 106 30-16,0 0-30 0,64-105 30 0,-32 8-30 15,-4 2-1089-15</inkml:trace>
  <inkml:trace contextRef="#ctx0" brushRef="#br0" timeOffset="13581.46">7574 10761 124 0,'0'0'0'0,"0"0"0"0,0 0 0 0,0 0-33 0</inkml:trace>
  <inkml:trace contextRef="#ctx0" brushRef="#br0" timeOffset="13857.13">7844 10754 91 0,'0'0'0'15,"18"0"0"-15,33 3 0 0,-51-3 6 0,0 0-6 16,71 0 7-16,15 0-7 0,-86 0 33 0,0 0-33 15,94-3 33-15,15-1-33 0,-109 4 60 0,0 0-60 0,113-1 61 16,4 1-61-16,-117 0 39 0,0 0-39 0,121-2 39 16,15 0-39-16,-136 2 31 0,0 0-31 0,145-9 31 15,10 2-31-15,-155 7 36 0,0 0-36 0,152-5 36 16,-7 4-36-16,-145 1 33 0,0 0-33 0,139-2 33 16,4-2-33-16,-143 4 36 0,0 0-36 0,129-3 36 0,-23 1-36 15,-106 2 35-15,0 0-35 0,93-2 35 0,-15 1-35 16,-78 1 28-16,0 0-28 0,63-5 29 0,-15 1-29 15,-48 4 15-15,0 0-15 0,32-3 16 0,-18-1-16 16,-14 4 10-16,0 0-10 0,9-2 11 0,-9 2-11 16,0 0 9-16,0 0-9 0,0 0 9 0,-13-7-9 15,13 7 8-15,0 0-8 0,-10-6 8 0,1 2-8 0,9 4 7 16,0 0-7-16,-9-2 7 0,4 2-7 16,-4 0-591-16</inkml:trace>
  <inkml:trace contextRef="#ctx0" brushRef="#br0" timeOffset="16297.42">8508 10710 259 0,'0'0'0'0,"32"-1"0"15,52-4 0-15,-84 5 39 0,0 0-39 0,119-7 40 16,20-4-40-16,-139 11 56 0,0 0-56 0,155-14 57 15,16-3-57-15,-171 17 46 0,0 0-46 0,173-19 47 16,-1-3-47-16,-172 22 18 0,0 0-18 0,160-21 18 0,-10 5-18 16,-150 16 8-16,0 0-8 0,127-10 8 0,-23 6-8 15,-104 4 24-15,0 0-24 0,82-3 25 0,-24 3-25 16,-58 0 36-16,0 0-36 0,40 0 36 0,-17 0-36 16,-23 0 44-16,0 0-44 0,9 3 44 0,-9-3-44 15,0 0 41-15,0 0-41 0,9 4 41 0,-9-4-41 16,0 0 35-16,0 0-35 0,-9 2 35 0,-14 1-35 0,23-3 33 15,0 0-33-15,-21 3 33 0,5-1-33 0,16-2 35 16,0 0-35-16,-16 2 35 0,-1-2-35 0,17 0 28 0,0 0-28 16,-15-2 29-16,10 2-29 0,5 0 24 0,0 0-24 15,0 0 24-15,-9-2-24 0,9 2 19 16,0 0-19-16,0 0 19 0,-8-5-19 0,8 5 13 16,0 0-13-16,0 0 14 0,0 0-14 0,0 0 11 0,0 0-11 15,0 0 12-15,-6 0-12 0,6 0 7 0,0 0-7 16,0 0 8-16,-12 5-8 0,12-5 4 0,0 0-4 15,-11 6 5-15,-3 4-5 16,2 0-923-16</inkml:trace>
  <inkml:trace contextRef="#ctx0" brushRef="#br0" timeOffset="21903.93">15126 10717 102 0,'0'0'0'16,"0"0"0"-16,0 0 0 0,0 0 6 0,0 0-6 16,-23-5 7-16,5 3-7 0,18 2 7 0,0 0-7 15,-30 0 7-15,-16 0-7 0,46 0 10 0,0 0-10 16,-55 2 10-16,-3 3-10 0,58-5 12 0,0 0-12 16,-69 7 12-16,-12 2-12 0,81-9 7 0,0 0-7 15,-86 5 7-15,-11 4-7 0,97-9 4 0,0 0-4 16,-106 10 4-16,-7-6-4 0,113-4 3 0,0 0-3 15,-113 5 3-15,0-2-3 0,113-3 4 0,0 0-4 0,-113 0 5 16,2 0-5-16,111 0 3 0,0 0-3 0,-106 0 3 16,12 0-3-16,94 0 1 0,0 0-1 0,-86-3 1 15,5-2-1-15,81 5 1 0,0 0-1 0,-62-4 1 16,21-4-1-16,41 8 3 0,0 0-3 0,-24-4 4 16,6 1-4-16,18 3 6 0,0 0-6 0,-9 0 7 0,9 0-7 15,0 0 6-15,0 0-6 0,9-13 7 0,25 5-7 16,-34 8 6-16,0 0-6 0,47-4 6 0,8 1-6 15,-55 3 1-15,0 0-1 0,72-2 2 0,10 0-2 16,-82 2 3-16,0 0-3 0,95 0 3 0,7 4-3 16,-102-4 3-16,0 0-3 0,110 3 4 0,11-3-4 15,-121 0 1-15,0 0-1 0,119 0 2 0,-3 0-2 16,-116 0 3-16,0 0-3 0,113 4 3 0,2 1-3 16,-115-5 1-16,0 0-1 0,106 7 2 0,-15 5-2 0,-91-12 0 15,0 0 0-15,78 12 1 0,-14-3-1 0,-64-9 0 16,0 0 0-16,49 7 0 0,-19-2 0 0,-30-5 1 15,0 0-1-15,19 3 2 0,-6-3-2 0,-13 0 5 0,0 0-5 16,0 0 6-16,-27 9-6 0,27-9 11 0,0 0-11 16,-32 5 12-16,-17-3-12 0,49-2 16 15,0 0-16-15,-62 0 17 0,-12-2-17 0,74 2 22 0,0 0-22 16,-86-2 23-16,-11 2-23 0,97 0 23 0,0 0-23 16,-106 2 24-16,-7 0-24 0,113-2 19 0,0 0-19 15,-122 2 20-15,4 5-20 0,118-7 16 0,0 0-16 16,-122 8 17-16,-5 4-17 0,127-12 10 0,0 0-10 15,-125 7 10-15,5 2-10 0,120-9 10 0,0 0-10 16,-111 5 11-16,5 2-11 0,106-7 7 0,0 0-7 0,-96 9 7 16,19-9-7-16,77 0 4 0,0 0-4 0,-62 0 5 15,28 0-5-15,34 0 5 0,0 0-5 0,-17-4 6 16,8 3-6-16,9 1 4 0,0 0-4 0,12-2 5 16,17-3-5-16,-29 5 5 0,0 0-5 0,52-6 5 15,21 3-5-15,-73 3 4 0,0 0-4 0,86-9 5 0,13 2-5 16,-99 7 5-16,0 0-5 0,113-7 5 0,5-1-5 15,-118 8 6-15,0 0-6 0,127-9 7 0,4 0-7 16,-131 9 4-16,0 0-4 0,131-10 5 0,4 5-5 16,-135 5 5-16,0 0-5 0,135-5 5 0,-8-2-5 15,-127 7 7-15,0 0-7 0,114-4 8 0,-11 11-8 16,-103-7 8-16,0 0-8 0,83 4 9 0,-22-3-9 0,-61-1 8 16,0 0-8-16,43 4 9 0,-22-1-9 15,-21-3 12-15,0 0-12 0,0 0 12 0,-20 0-12 0,20 0 15 16,0 0-15-16,-40-3 15 0,-27-2-15 0,67 5 14 15,0 0-14-15,-81-7 14 0,-13 2-14 0,94 5 14 16,0 0-14-16,-106-4 15 0,-7-4-15 0,113 8 13 0,0 0-13 16,-120-7 13-16,-1 1-13 0,121 6 12 15,0 0-12-15,-124-1 12 0,-7 1-12 0,131 0 10 0,0 0-10 16,-121 1 11-16,11 5-11 0,110-6 8 0,0 0-8 16,-97 3 9-16,11 1-9 0,86-4 7 0,0 0-7 15,-69 5 7-15,19 2-7 0,50-7 9 0,0 0-9 16,-35 5 10-16,16-2-10 0,19-3 11 0,0 0-11 15,0 0 11-15,9 4-11 0,-9-4 9 0,0 0-9 16,31 1 9-16,15-1-9 0,-46 0 7 0,0 0-7 0,62 0 8 16,16-1-8-16,-78 1 7 0,0 0-7 15,91-2 7-15,17 0-7 0,-108 2 5 0,0 0-5 0,118-3 5 16,-1-2-5-16,-117 5 5 0,0 0-5 0,122 0 5 16,-4 5-5-16,-118-5 4 0,0 0-4 0,120 3 4 15,-14-3-4-15,-106 0 5 0,0 0-5 0,98 0 6 0,-13 5-6 16,-85-5 1-16,0 0-1 0,71 7 2 0,-15 2-2 15,-56-9 0-15,0 0 0 0,41 3 1 0,-24-1-1 16,-17-2 0-16,0 0 0 0,8 2 1 16,-8-2-1-16,0 0 0 0,0 0 0 0,-16 9 0 0,-34-6 0 15,50-3 0-15,0 0 0 0,-63 5 0 0,-17-1 0 16,80-4 0-16,0 0 0 0,-90 1 0 0,-10-2 0 16,100 1 0-16,0 0 0 0,-119-4 0 0,-9 1 0 15,128 3 0-15,0 0 0 0,-134-5 1 0,-6 1-1 0,140 4 0 16,0 0 0-16,-138-9 0 0,10-1 0 0,128 10 0 15,0 0 0-15,-122-5 0 0,14 0 0 0,108 5 0 16,0 0 0-16,-86-2 0 0,28 2 0 0,58 0-1 16,0 0 1-16,-41 0 0 0,14-2 0 0,27 2-1 15,0 0 1-15,-14 0-1 0,9 0 1 0,5 0-2 0,0 0 2 16,5 0-1-16,18 4 1 0,-23-4-2 0,0 0 2 16,41 1-1-16,19-2 1 0,-60 1-1 15,0 0 1-15,70-2-1 0,12 0 1 16,-82 2-1-16,0 0 1 0,86-7 0 15,9-1 0-15,-95 8 0 0,0 0 0 16,105-7 0-16,11 5 0 16,-116 2 0-16,0 0 0 0,122-7 0 0,3-2 0 0,-125 9 0 0,0 0 0 0,124-8 0 0,-3-3 0 0,-121 11 0 0,0 0 0 0,113-8 0 15,-5-3 0-15,-108 11 0 0,0 0 0 0,95-7 0 16,-22 4 0-16,-73 3 0 0,0 0 0 0,51-2 0 16,-25-1 0-16,-26 3-2 0,0 0 2 0,16-4-1 15,-9 4 1-15,-7 0-3 0,0 0 3 0,0 0-3 16,0 0 3-16,0 0-4 0,0 0 4 0,-16-10-4 0,-10 8 4 15,26 2-4-15,0 0 4 0,-35 0-4 0,-3 0 4 16,38 0-3-16,0 0 3 0,-30 2-2 0,13-2 2 16,17 0-1-16,0 0 1 0,-11 0-1 0,2 0 1 15,9 0 0-15,0 0 0 0,0 0 0 0,-8 0 0 16,8 0 0-16,0 0 0 0,0 0 1 0,0 0-1 16,0 0 2-16,0 0-2 0,0 0 2 0,-11 0-2 0,11 0 3 15,0 0-3-15,0 0 3 0,-7 2-3 0,7-2 4 16,0 0-4-16,-9 0 4 0,-10-9-4 0,-4 2-723 15</inkml:trace>
  <inkml:trace contextRef="#ctx0" brushRef="#br0" timeOffset="40648.37">21777 9978 124 0,'0'0'0'0,"0"0"0"0,0 0 0 16,0 0-33-16</inkml:trace>
  <inkml:trace contextRef="#ctx0" brushRef="#br0" timeOffset="41046.79">21657 9946 135 0,'0'0'0'0,"0"0"0"0,0 0 0 0,0 0 9 15,0 0-9-15,0 0 9 0,0 0-9 0,0 0 31 16,0 0-31-16,0 0 31 0,0 0-31 0,0 0 58 16,0 0-58-16,0 0 59 0,0 0-59 0,0 0 47 15,0 0-47-15,0 0 47 0,19 0-47 0,-19 0 41 16,0 0-41-16,37 3 41 0,20 0-41 0,-57-3 34 15,0 0-34-15,76 0 34 0,26-1-34 16,-102 1 38 0,0 0-38-16,124-5 38 0,26-2-38 0,-150 7 39 15,0 0-39-15,167-11 39 0,26-1-39 0,-193 12 33 16,0 0-33-16,203-12 34 0,3-2-34 16,-206 14 30-1,0 0-30-15,201-14 30 0,1 0-30 16,-202 14 27-1,0 0-27-15,202-13 28 0,5 0-28 16,-207 13 21 0,0 0-21-16,196-8 22 0,-16 4-22 15,-180 4 19-15,0 0-19 0,159-5 19 0,-15 3-19 16,-144 2 20-16,0 0-20 0,115-1 20 16,-28-3-20-16,-87 4 23 15,0 0-23-15,61-3 23 0,-27-1-23 16,-34 4 17-16,0 0-17 0,19-3 17 15,-6 1-17-15,-1-3-775 0</inkml:trace>
  <inkml:trace contextRef="#ctx0" brushRef="#br0" timeOffset="41975.15">21043 10581 91 0,'0'0'0'0,"0"0"0"15,0 0 0-15,0 0 14 0,0 0-14 0,0 0 14 16,30 7-14-16,-30-7 29 0,0 0-29 0,23-6 30 0,14 3-30 15,-37 3 27-15,0 0-27 0,48-4 28 0,12-1-28 16,-60 5 33-16,0 0-33 0,77-5 34 0,29 0-34 16,-106 5 48-16,0 0-48 0,127-5 49 0,18-4-49 15,-145 9 48 1,0 0-48-16,155-12 49 0,23 2-49 0,-178 10 46 0,0 0-46 16,191-9 46-16,10-3-46 0,-201 12 51 15,0 0-51-15,205-11 51 0,-7 1-51 16,-198 10 46-16,0 0-46 0,187-10 46 0,-13-1-46 15,-174 11 40 1,0 0-40-16,147-7 40 0,-33-1-40 16,-114 8 31-1,0 0-31-15,96-4 31 0,-17-1-31 16,-79 5 36-16,0 0-36 0,60-3 37 0,-26-1-37 0,-34 4 40 0,0 0-40 0,21-7 41 0,-7 2-41 0,-14 5 34 0,0 0-34 0,5-10 35 0,1-3-35 0,-6 13 25 0,0 0-25 0,5-10 26 0,-5 10-26 16,0 0-837-16</inkml:trace>
  <inkml:trace contextRef="#ctx0" brushRef="#br0" timeOffset="45205.12">22081 11209 415 0,'0'0'0'0,"0"0"0"0,0 0 0 16,0 0 8-16,0 0-8 0,0 0 8 0,0 0-8 16,0 0 36-16,0 0-36 0,0 0 37 0,0 0-37 15,0 0 47-15,0 0-47 0,0 0 47 0,-4-17-47 16,4 17 55-16,0 0-55 0,0 0 55 0,14-2-55 0,-14 2 33 15,0 0-33-15,18-5 33 0,15 1-33 16,-33 4 26-16,0 0-26 0,43-2 27 0,6 2-27 0,-49 0 22 16,0 0-22-16,60 0 23 0,12 0-23 15,-72 0 24-15,0 0-24 16,82 2 24-16,6 3-24 0,-88-5 21 0,0 0-21 16,95 7 22-16,22 2-22 15,-117-9 22-15,0 0-22 16,123 5 23-16,2 2-23 0,-125-7 22 15,0 0-22-15,129 7 23 0,4 0-23 16,-133-7 23-16,0 0-23 16,128 5 23-16,-11 0-23 15,-117-5 21-15,0 0-21 0,108 4 22 0,-10 4-22 16,-98-8 19-16,0 0-19 0,82 12 20 16,-28-5-20-1,-54-7 16-15,0 0-16 0,39 6 17 0,-14-5-17 16,-25-1 14-16,0 0-14 0,16 2 14 0,-6-2-14 0,-10 0 14 0,0 0-14 0,6 0 14 0,-6 0-14 0,0 0 14 0,0 0-14 0,0 0 14 0,3-9-14 0,-3 9 14 0,0 0-14 0,0-10 15 0,-9-6-15 0,9 16 15 15,0 0-15-15,-12-15 15 0,5 3-15 0,7 12 13 0,0 0-13 0,-4-7 14 0,4 7-14 0,0 0 14 0,0 0-14 0,0 0 14 16,0 0-14-16,0 0 12 0,0 0-12 0,-3-7 13 0,3 7-13 16,0 0 10-16,0 0-10 0,0 0 10 0,0 0-10 15,0 0-1033-15</inkml:trace>
  <inkml:trace contextRef="#ctx0" brushRef="#br0" timeOffset="67663.09">21502 10697 247 0,'0'0'0'0,"0"0"0"0,40-13 0 16,-40 13 4-16,0 0-4 0,39-12 4 0,11-8-4 15,-50 20 26-15,0 0-26 0,56-26 26 0,9-6-26 16,-65 32 55-16,0 0-55 0,80-38 55 0,15-3-55 16,-95 41 63-16,0 0-63 0,109-49 63 15,17-11-63-15,-126 60 31 0,0 0-31 0,141-61 32 0,20-3-32 0,-161 64 37 16,0 0-37-16,183-78 37 0,16-17-37 0,-199 95 37 15,0 0-37-15,198-90 37 0,0 9-37 16,-198 81 31-16,0 0-31 0,187-68 32 0,-11 11-32 0,-176 57 29 16,0 0-29-16,147-46 29 0,-17 9-29 0,-130 37 27 15,0 0-27-15,117-31 27 0,-6 3-27 0,-111 28 25 0,0 0-25 16,97-24 26-16,-18 5-26 0,-79 19 39 16,0 0-39-16,64-15 39 0,-25 4-39 0,-39 11 47 0,0 0-47 15,26-7 47-15,-10-1-47 0,-16 8 38 0,0 0-38 16,7-14 39-16,-10-11-39 0,3 25 31 0,0 0-31 15,-11-20 31-15,-7 9-31 0,1 1-909 0</inkml:trace>
  <inkml:trace contextRef="#ctx0" brushRef="#br0" timeOffset="69775.67">21980 11126 191 0,'0'0'0'0,"0"0"0"16,0 0 0-16,0 0 10 0,0 0-10 0,0 0 11 16,0 0-11-16,0 0 10 0,0 0-10 0,0 0 11 15,0 0-11-15,0 0 9 0,0 0-9 0,26 5 9 16,-6 12-9-16,-20-17 10 0,0 0-10 0,30 23 10 15,-4 3-10-15,-26-26 18 0,0 0-18 0,30 29 18 16,9 7-18-16,-39-36 23 0,0 0-23 0,50 37 23 16,11-8-23-16,-61-29 25 0,0 0-25 0,69 28 25 0,4 0-25 15,-73-28 25 1,0 0-25-16,74 24 26 0,-2-3-26 0,-72-21 20 16,0 0-20-16,72 17 20 15,8-3-20-15,-80-14 18 16,0 0-18-16,81 10 19 0,7 1-19 15,-88-11 22-15,0 0-22 0,88 5 22 16,-1-4-22-16,-87-1 25 16,0 0-25-16,93-1 25 0,8-3-25 15,-101 4 22-15,0 0-22 0,101-5 23 0,-8-4-23 16,-93 9 23 0,0 0-23-16,94-12 24 0,-4 0-24 15,-90 12 19 1,0 0-19-16,83-15 19 0,-6-1-19 15,-77 16 15 1,0 0-15-16,71-17 16 0,-11-6-16 16,-60 23 19-16,0 0-19 0,53-22 20 15,-4-6-20-15,-49 28 16 0,0 0-16 0,50-31 17 16,1 5-17-16,-51 26 14 0,0 0-14 0,51-26 14 16,-5-3-14-16,-46 29 16 15,0 0-16-15,39-33 17 0,-1-2-17 0,-38 35 16 16,0 0-16-16,34-35 17 0,-6-4-17 15,-28 39 14 1,0 0-14-16,27-45 14 0,-3 0-14 16,-24 45 14-16,0 0-14 0,25-47 15 0,2 5-15 15,-27 42 13 1,0 0-13-16,23-36 13 0,-11 12-13 16,-12 24 12-16,0 0-12 15,10-24 12-15,-1 3-12 16,-9 21 16-16,0 0-16 0,7-19 16 15,-3 7-16-15,-4 12 21 16,0 0-21-16,-4-18 21 0,-4-1-21 16,8 19 22-16,0 0-22 0,-16-19 23 15,-9 0-23-15,25 19 21 16,0 0-21-16,-34-14 22 0,-6 6-22 16,40 8 13-16,0 0-13 15,-48-9 14-15,-10-1-14 0,58 10 8 16,0 0-8-16,-65-12 9 0,-17 1-9 15,82 11 10 1,0 0-10-16,-84-10 11 0,-1 1-11 16,85 9 7-16,0 0-7 15,-86-8 7-15,-13-3-7 0,99 11 4 16,0 0-4-16,-97-8 5 0,1 2-5 16,96 6 5-16,0 0-5 15,-93-12 6-15,1 0-6 16,92 12 7-16,0 0-7 15,-93-10 7-15,1 8-7 16,92 2 7-16,0 0-7 16,-88-3 8-16,1 1-8 0,87 2 8 15,0 0-8-15,-85 0 8 0,-3 7-8 0,88-7 8 16,0 0-8-16,-85 12 8 0,6 3-8 16,79-15 5-1,0 0-5-15,-74 19 6 0,3 6-6 16,71-25 3-16,0 0-3 0,-70 20 4 15,-1 1-4-15,71-21 1 16,0 0-1-16,-65 24 1 0,5 2-1 16,60-26 0-16,0 0 0 0,-55 26 1 0,6-1-1 15,49-25 0-15,0 0 0 0,-46 24 1 0,7 0-1 16,39-24-1-16,0 0 1 0,-35 29-1 16,-2 8 1-16,37-37-6 0,0 0 6 0,-32 38-5 15,9 7 5-15,23-45-11 16,0 0 11-16,-18 41-10 0,6 4 10 15,12-45-14-15,0 0 14 0,-7 44-13 0,7-11 13 16,0-33-11-16,0 0 11 0,5 29-11 0,8 0 11 16,-13-29-11-16,0 0 11 0,22 32-10 0,10 4 10 0,-32-36-10 15,0 0 10-15,41 38-9 0,5 2 9 0,-46-40-7 0,0 0 7 0,61 38-6 0,17-7 6 16,-78-31-4-16,0 0 4 0,87 28-4 0,4-2 4 16,-91-26-3-1,0 0 3-15,99 22-3 0,4-5 3 0,-103-17-2 16,0 0 2-16,104 14-1 0,9-3 1 15,-113-11-1-15,0 0 1 0,118 1-1 0,9-9 1 16,-127 8-1 0,0 0 1-16,127-18 0 0,2-6 0 0,-129 24 0 15,0 0 0-15,139-40 0 0,20-12 0 0,-159 52 1 16,0 0-1-16,155-53 1 0,6-1-1 16,-161 54 0-16,0 0 0 0,153-43 0 15,-4 10 0-15,1 0-877 16</inkml:trace>
  <inkml:trace contextRef="#ctx0" brushRef="#br0" timeOffset="77810.92">8218 8101 158 0,'0'0'0'0,"0"0"0"0,29-4 0 0,-29 4 6 0,0 0-6 16,23-1 7-16,-6 1-7 0,-17 0 22 0,0 0-22 15,13 0 23-15,-13 0-23 0,0 0 23 0,0 0-23 16,0 0 24-16,-14 3-24 0,14-3 12 0,0 0-12 16,-30 3 13-16,-20-1-13 0,50-2 12 0,0 0-12 15,-63 4 12-15,-15-4-12 0,78 0 10 0,0 0-10 16,-90 1 10-16,-14 5-10 0,104-6 9 0,0 0-9 0,-113 5 10 15,-9-2-10-15,122-3 4 0,0 0-4 0,-122 5 4 16,-5 4-4-16,127-9 3 0,0 0-3 0,-122 7 3 16,1-4-3-16,121-3 0 0,0 0 0 0,-113 4 1 15,19 3-1-15,94-7-1 0,0 0 1 0,-77 7-1 16,17-4 1-16,60-3-1 0,0 0 1 0,-41 2 0 0,20-2 0 16,21 0 0-16,0 0 0 0,-14 2 1 0,14-2-1 15,0 0 3-15,0 0-3 0,0 0 4 0,26 5-4 16,-26-5 9-16,0 0-9 0,43-2 10 0,18-3-10 15,-61 5 15-15,0 0-15 0,81-7 15 0,18 2-15 16,-99 5 23-16,0 0-23 0,110-5 23 0,6-1-23 16,-116 6 27-16,0 0-27 0,120-3 27 0,5-2-27 15,-125 5 29-15,0 0-29 0,122-4 30 0,-9 1-30 0,-113 3 25 16,0 0-25-16,101 0 26 0,-8 3-26 16,-93-3 22-16,0 0-22 0,73 9 23 0,-20-4-23 15,-53-5 18-15,0 0-18 0,33 7 18 0,-12 0-18 16,-21-7 13-16,0 0-13 0,9 5 13 0,-9-5-13 0,0 0 10 15,0 0-10-15,-21 4 10 0,-25-3-10 0,46-1 7 16,0 0-7-16,-63 4 8 0,-13-1-8 0,76-3 5 16,0 0-5-16,-87 9 6 0,1 0-6 0,86-9 5 0,0 0-5 15,-94 8 6-15,-10 3-6 0,104-11 8 0,0 0-8 16,-101 8 9-16,4 3-9 0,97-11 6 0,0 0-6 16,-86 7 6-16,5-4-6 0,81-3 4 0,0 0-4 0,-73 4 4 15,22-1-4-15,51-3 2 0,0 0-2 0,-35 0 3 16,17 0-3-16,18 0 2 0,0 0-2 0,-5-3 2 15,5 3-2-15,0 0 1 0,0 0-1 0,18-16 2 16,28-1-2-16,-46 17 2 0,0 0-2 0,67-23 2 16,16 6-2-16,-83 17 2 0,0 0-2 0,98-16 2 15,15 2-2-15,-113 14 2 0,0 0-2 0,122-13 3 16,0 1-3-16,-122 12 1 0,0 0-1 0,122-9 1 16,-1 5-1-16,-121 4 0 0,0 0 0 15,122-1 0-15,-21 1 0 0,-101 0 0 16,0 0 0-16,93 0 0 0,-12 1 0 15,-81-1-5-15,0 0 5 0,60 11-4 16,-14-3 4-16,2 3-577 0</inkml:trace>
  <inkml:trace contextRef="#ctx0" brushRef="#br0" timeOffset="109895.96">2449 4553 326 0,'0'0'0'0,"0"0"0"0,-5-15 0 16,5 15 0-16,0 0 0 0,-7-13 1 0,2 5-1 16,5 8 6-16,0 0-6 0,-23 0 7 0,-23 0-7 15,46 0 13-15,0 0-13 0,-65 8 13 0,-13 5-13 16,78-13 6-16,0 0-6 0,-86 27 7 0,-10 13-7 15,96-40 6-15,0 0-6 0,-90 54 7 0,4 10-7 32,86-64 7-32,0 0-7 0,-81 69 8 0,5 4-8 0,76-73 7 0,0 0-7 0,-69 76 8 15,16-4-8-15,53-72 13 0,0 0-13 0,-37 77 13 0,19 0-13 0,18-77 20 0,0 0-20 16,-3 68 21-16,20-14-21 0,-17-54 20 16,0 0-20-16,39 36 21 0,21-17-21 0,-60-19 24 15,0 0-24-15,76-3 25 0,5-18-25 0,-81 21 22 16,0 0-22-16,87-40 23 0,13-24-23 0,-100 64 20 0,0 0-20 15,96-73 21-15,1 9-21 0,-97 64 24 0,0 0-24 16,77-64 24-16,-17 4-24 0,-60 60 21 0,0 0-21 16,39-59 22-16,-21 3-22 0,-18 56 12 0,0 0-12 15,2-43 12-15,-11 17-12 0,9 26 6 0,0 0-6 16,-41-12 6-16,-42 3-6 0,83 9 2 0,0 0-2 0,-93 6 3 16,1 14-3-16,92-20 0 0,0 0 0 15,-76 33 1-15,21 5-1 0,55-38 0 0,0 0 0 0,-40 47 0 16,13 5 0-16,-1 0-539 0</inkml:trace>
  <inkml:trace contextRef="#ctx0" brushRef="#br0" timeOffset="110510.35">5802 6019 102 0,'0'0'0'0,"4"36"0"0,1 66 0 15,-5-102 2-15,0 0-2 0,4 113 3 0,-8-4-3 0,4-109 8 16,0 0-8-16,-12 97 8 0,-4-4-8 16,16-93 8-16,0 0-8 0,-21 76 9 0,-7-13-9 0,28-63 18 15,0 0-18-15,-32 46 19 0,0-16-19 0,32-30 21 0,0 0-21 16,-23 19 22-16,2-16-22 0,21-3 20 16,0 0-20-16,-28-12 21 0,-11-19-21 0,39 31 20 15,0 0-20-15,-28-48 20 0,10-10-20 0,4-2-166 16</inkml:trace>
  <inkml:trace contextRef="#ctx0" brushRef="#br0" timeOffset="110961.96">5287 6330 259 0,'0'0'0'0,"18"9"0"0,28 15 0 0,-46-24 3 15,0 0-3-15,49 37 4 0,1 15-4 0,-50-52 8 16,0 0-8-16,51 57 9 0,5 7-9 0,-56-64 11 16,0 0-11-16,55 57 11 0,3-17-11 0,-58-40 30 15,0 0-30-15,50 32 31 0,-13-16-31 0,-37-16 39 0,0 0-39 16,35 2 40-16,-3-16-40 0,-32 14 38 0,0 0-38 15,33-45 39-15,3-29-39 16,-36 74 43-16,0 0-43 0,40-90 44 0,4-16-44 0,-44 106 42 0,0 0-42 16,48-106 42-16,0 9-42 0,-48 97 34 0,0 0-34 15,37-84 35-15,-16 20-35 0,2 3-512 0</inkml:trace>
  <inkml:trace contextRef="#ctx0" brushRef="#br0" timeOffset="115787.45">14314 10996 191 0,'0'0'0'0,"0"0"0"0,0 0 0 16,0 0 10-16,0 0-10 0,0 0 11 0,0 0-11 15,0 0 16-15,0 0-16 0,0 0 16 0,0 0-16 0,0 0 17 16,0 0-17-16,0 0 17 0,0 0-17 16,0 0 8-16,0 0-8 0,0 0 9 0,0 0-9 0,0 0 8 15,0 0-8-15,0 0 9 0,0 0-9 0,0 0 6 16,0 0-6-16,0 0 7 0,0 0-7 0,0 0 5 16,0 0-5-16,0 0 6 0,0 0-6 0,0 0 7 0,0 0-7 15,0 0 7-15,0 0-7 0,0 0 10 0,0 0-10 16,0 0 10-16,-18-3-10 0,18 3 15 0,0 0-15 15,-9-13 16-15,-1 0-16 0,10 13 21 0,0 0-21 16,-9-13 21-16,0 7-21 0,9 6 28 16,0 0-28-16,-9-9 28 0,1 5-28 0,8 4 22 0,0 0-22 15,-9 0 23-15,9 0-23 0,0 0 18 0,0 0-18 16,-9-8 19-16,9 8-19 0,0 0 12 0,0 0-12 16,-5-7 12-16,5 7-12 0,0 0 7 0,0 0-7 15,0 0 7-15,0 0-7 0,0 0 4 0,0 0-4 0,0 0 4 16,0 0-4-16,0 0 3 0,0 0-3 0,0 0 3 15,0 0-3-15,0 0 2 0,0 0-2 0,-6-5 3 32,6 5-3-32,0 0 3 0,0 0-3 0,0 0 3 15,0 0-3-15,0 0 4 0,0 0-4 0,-9-9 5 0,1 6-5 0,8 3 9 16,0 0-9-16,0 0 10 0,-9-7-10 0,9 7 10 16,0 0-10-16,0 0 10 0,0 0-10 15,0 0 10-15,0 0-10 0,0 0 10 0,0 0-10 0,0 0 10 16,0 0-10-16,17 3 10 0,17 4-10 0,0 2-489 15</inkml:trace>
  <inkml:trace contextRef="#ctx0" brushRef="#br0" timeOffset="116744.97">17806 11051 281 0,'0'0'0'0,"0"0"0"0,0 0 0 0,0 0 5 15,0 0-5-15,0 0 5 0,0 0-5 0,0 0 26 0,0 0-26 16,0 0 26-16,-19-12-26 0,19 12 38 0,0 0-38 15,0 0 38-15,-12-7-38 0,12 7 40 16,0 0-40-16,0 0 41 0,-6-7-41 0,6 7 29 0,0 0-29 16,0 0 30-16,0 0-30 0,0 0 20 0,0 0-20 15,0 0 20-15,13 4-20 0,-13-4 13 0,0 0-13 16,19 3 14-16,16-15-14 0,-3 0-410 16</inkml:trace>
  <inkml:trace contextRef="#ctx0" brushRef="#br0" timeOffset="117822.92">23939 10318 180 0,'0'0'0'0,"0"0"0"0,0 0 0 0,0 0 2 15,0 0-2-15,0 0 2 0,0 0-2 0,0 0 2 0,0 0-2 16,0 0 2-16,0 0-2 0,0 0 10 0,0 0-10 16,0 0 11-16,0 0-11 0,0 0 24 0,0 0-24 15,0 0 24-15,0 20-24 0,0-20 24 0,0 0-24 16,0 9 24-16,-2-2-24 0,2-7 25 0,0 0-25 16,0 0 26-16,-7 7-26 0,7-7 25 0,0 0-25 15,0 0 26-15,0 0-26 0,0 0 29 0,0 0-29 16,0 0 30-16,0 9-30 0,0-9 31 0,0 0-31 0,0 0 31 15,0 0-31-15,0 0 31 0,0 0-31 0,0 0 32 16,0 0-32-16,0 0 32 0,0 0-32 16,0 0 32-16,0 0-32 0,0 0 29 0,0 0-29 0,7-6 29 15,-7 6-29-15,0 0 30 0,0 0-30 0,7-3 30 16,-7 3-30-16,0 0 25 0,0 0-25 0,11-7 26 16,-2 3-26-16,-9 4 22 0,0 0-22 0,12-3 23 0,-5 1-23 15,-7 2 18-15,0 0-18 0,7 0 18 16,-7 0-18-16,0 0 9 0,0 0-9 0,9-8 10 0,-9 8-10 15,0 0 5-15,0 0-5 0,9-4 6 0,-9 4-6 16,0 0 2-16,0 0-2 0,5-3 3 16,-5 3-3-16,0 0 1 0,0 0-1 0,0 0 2 0,0 0-2 0,0 0 1 15,0 0-1-15,7-5 1 0,-7 5-1 0,0 0 1 16,0 0-1-16,0 0 1 0,0 0-1 0,0 0 1 16,0 0-1-16,7-7 1 0,-7 7-1 0,0 0 1 15,0 0-1-15,0 0 2 0,0 0-2 0,0 0 3 16,0 0-3-16,7-4 4 0,-7 4-4 0,0 0 6 15,0 0-6-15,0 0 6 0,0 0-6 0,0 0 8 0,0 0-8 16,7-5 9-16,-7 5-9 0,0 0 9 0,0 0-9 16,0 0 9-16,7 0-9 0,2-4-695 15</inkml:trace>
</inkml:ink>
</file>

<file path=ppt/ink/ink2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51:22.507"/>
    </inkml:context>
    <inkml:brush xml:id="br0">
      <inkml:brushProperty name="width" value="0.05292" units="cm"/>
      <inkml:brushProperty name="height" value="0.05292" units="cm"/>
      <inkml:brushProperty name="color" value="#FF0000"/>
    </inkml:brush>
  </inkml:definitions>
  <inkml:trace contextRef="#ctx0" brushRef="#br0">6900 15980 102 0,'0'0'0'0,"41"3"0"0,59 6 0 0,-100-9 0 0,0 0 0 0,122 7 1 15,-2 2-1-15,-120-9 0 0,0 0 0 0,115 12 1 16,-11 5-1-16,-2 0-18 15</inkml:trace>
</inkml:ink>
</file>

<file path=ppt/ink/ink2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52:36.310"/>
    </inkml:context>
    <inkml:brush xml:id="br0">
      <inkml:brushProperty name="width" value="0.05292" units="cm"/>
      <inkml:brushProperty name="height" value="0.05292" units="cm"/>
      <inkml:brushProperty name="color" value="#FF0000"/>
    </inkml:brush>
  </inkml:definitions>
  <inkml:trace contextRef="#ctx0" brushRef="#br0">13174 13436 102 0,'0'0'0'15,"0"0"0"-15,0 0 0 0,0 0 6 0,0 0-6 16,26-2 7-16,17-3-7 0,-43 5 40 0,0 0-40 15,49-5 41-15,6-2-41 0,-55 7 84 0,0 0-84 16,58-7 84-16,6 0-84 0,-64 7 73 0,0 0-73 16,63-7 74-16,8-1-74 0,-71 8 27 0,0 0-27 0,77-7 27 15,8 1-27 1,-85 6 30-16,0 0-30 0,94-3 30 0,3 0-30 16,-97 3 26-16,0 0-26 0,109-2 26 0,16-2-26 15,-125 4 24-15,0 0-24 16,136 0 25-16,5 0-25 15,-141 0 22-15,0 0-22 0,157-5 23 0,11-2-23 16,-168 7 20 0,0 0-20-16,173-7 20 0,4 6-20 15,-177 1 23-15,0 0-23 16,178 0 24-16,0 0-24 0,-178 0 23 16,0 0-23-16,175-4 24 0,-11 2-24 15,-164 2 24-15,0 0-24 16,160 6 24-16,-6 1-24 0,-154-7 21 15,0 0-21-15,154 8 22 0,10 1-22 16,-164-9 20-16,0 0-20 16,166 2 20-16,-4-1-20 0,-162-1 16 0,0 0-16 0,150 2 17 0,-16-2-17 0,-134 0 16 0,0 0-16 0,127-3 16 0,-3-4-16 15,-124 7 13-15,0 0-13 0,107-7 14 0,-17 2-14 0,-90 5 12 0,0 0-12 0,76-2 13 0,-16-2-13 0,-60 4 13 0,0 0-13 0,43-1 13 0,-19-3-13 0,-24 4 11 0,0 0-11 0,14 0 12 0,-14 0-12 0,0 0-842 0</inkml:trace>
</inkml:ink>
</file>

<file path=ppt/ink/ink2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53:15.178"/>
    </inkml:context>
    <inkml:brush xml:id="br0">
      <inkml:brushProperty name="width" value="0.05292" units="cm"/>
      <inkml:brushProperty name="height" value="0.05292" units="cm"/>
      <inkml:brushProperty name="color" value="#FF0000"/>
    </inkml:brush>
  </inkml:definitions>
  <inkml:trace contextRef="#ctx0" brushRef="#br0">14104 6206 191 0,'0'0'0'0,"51"3"0"0,81 2 0 16,-132-5 3-16,0 0-3 0,172 4 3 0,20-4-3 15,-192 0 16-15,0 0-16 0,213-5 16 0,24 1-16 16,-237 4 36-16,0 0-36 0,251-7 36 0,15-1-36 0,-266 8 51 15,0 0-51-15,286-18 51 0,9-6-51 0,-295 24 35 16,0 0-35-16,293-28 36 0,-6-3-36 0,-287 31 26 16,0 0-26-16,281-29 26 0,-6-2-26 0,-275 31 38 15,0 0-38-15,267-26 38 0,-19 2-38 0,-248 24 38 0,0 0-38 16,239-13 39-16,-17 7-39 0,-222 6 40 16,0 0-40-16,205 3 40 0,-9 6-40 0,-196-9 31 0,0 0-31 15,181 12 32-15,-22 7-32 16,-159-19 26-16,0 0-26 0,140 17 26 15,-31 2-26-15,-109-19 24 0,0 0-24 16,88 12 25-16,-24-12-25 0,-64 0 13 16,0 0-13-16,42 0 14 0,-21-7-14 15,-21 7 7-15,0 0-7 0,-17-24 7 0,-47-24-7 0,-1-6-663 0</inkml:trace>
  <inkml:trace contextRef="#ctx0" brushRef="#br0" timeOffset="9111.39">4957 3427 124 0,'0'0'0'0,"50"-4"0"0,89-1 0 0,-139 5 4 15,0 0-4-15,162-9 4 0,2 2-4 0,-164 7 20 16,0 0-20-16,163 0 20 0,-15 9-20 0,-148-9 26 15,0 0-26-15,147 19 27 0,-4 2-27 0,-143-21 23 0,0 0-23 16,132 3 24-16,-7-25-24 0,2 1-144 0</inkml:trace>
  <inkml:trace contextRef="#ctx0" brushRef="#br0" timeOffset="10492.11">13490 3131 169 0,'0'0'0'0,"63"0"0"0,105 5 0 0,-168-5 2 16,0 0-2-16,194 0 3 0,9 0-3 15,-203 0 11-15,0 0-11 0,192 3 11 0,-3 2-11 0,-189-5 32 16,0 0-32-16,180 7 32 0,-9-3-32 0,-171-4 38 0,0 0-38 16,159 0 39-16,-9 2-39 0,-150-2 29 0,0 0-29 15,131-2 30-15,-18-9-30 0,-113 11 25 0,0 0-25 16,97-12 25-16,-9-2-25 0,-88 14 24 0,0 0-24 0,76-15 24 16,-21 3-24-16,-55 12 23 0,0 0-23 0,40-12 23 15,-12 3-23-15,-28 9 37 0,0 0-37 0,20-7 37 16,-6 2-37-16,-14 5 45 0,0 0-45 0,14 0 46 15,-3 0-46-15,-11 0 41 0,0 0-41 0,12 0 42 16,0 5-42-16,-12-5 38 0,0 0-38 0,9 4 39 16,-9-4-39-16,0 0 32 0,0 0-32 0,0 0 33 15,0 0-33-15,0 0 26 0,0 0-26 0,0 0 27 16,0 0-27-16,0 0 22 0,0 0-22 0,0 0 23 16,-3-7-23-16,3 7 22 0,0 0-22 0,-9-9 23 15,2-3-23-15,7 12 20 0,0 0-20 0,-7-16 20 16,0 4-20-16,7 12 26 0,0 0-26 0,-6-8 26 0,6 8-26 15,0 0 23-15,0 0-23 0,-12-9 24 0,1 9-24 16,11 0 21-16,0 0-21 0,-17-16 22 0,-6-32-22 16,-4-1-882-16</inkml:trace>
  <inkml:trace contextRef="#ctx0" brushRef="#br0" timeOffset="44813.39">13541 6178 180 0,'0'0'0'0,"30"-5"0"0,51-7 0 15,-81 12 8-15,0 0-8 0,111-16 9 16,20-5-9-16,-131 21 24 0,0 0-24 0,157-24 24 0,19-3-24 15,-176 27 26-15,0 0-26 0,198-28 27 0,24 2-27 16,-222 26 36-16,0 0-36 0,230-24 36 0,19 5-36 16,-249 19 31-16,0 0-31 0,261-18 32 0,12-1-32 15,-273 19 24-15,0 0-24 0,274-17 24 0,1 5-24 16,-275 12 37-16,0 0-37 0,263-12 37 0,-23 3-37 16,-240 9 41-16,0 0-41 0,215-7 42 0,-15-5-42 0,-200 12 51 15,0 0-51-15,178-9 52 0,-17 9-52 0,-161 0 48 16,0 0-48-16,146-3 48 0,-12-6-48 0,-134 9 55 15,0 0-55-15,108-8 56 0,-22 4-56 0,-86 4 48 16,0 0-48-16,64 0 49 0,-27-3-49 0,-37 3 45 0,0 0-45 16,25-5 45-16,-9 3-45 0,-16 2 42 0,0 0-42 15,8-2 43-15,-8 2-43 0,0 0 38 0,0 0-38 16,8-10 38-16,-8 10-38 0,0 0 30 0,0 0-30 16,-9-9 30-16,-2 9-30 0,11 0 22 0,0 0-22 15,-14 3 23-15,-5 1-23 0,-1 1-991 0</inkml:trace>
</inkml:ink>
</file>

<file path=ppt/ink/ink2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55:07.625"/>
    </inkml:context>
    <inkml:brush xml:id="br0">
      <inkml:brushProperty name="width" value="0.05292" units="cm"/>
      <inkml:brushProperty name="height" value="0.05292" units="cm"/>
      <inkml:brushProperty name="color" value="#FF0000"/>
    </inkml:brush>
  </inkml:definitions>
  <inkml:trace contextRef="#ctx0" brushRef="#br0">22381 6040 180 0,'0'0'0'0,"0"0"0"0,35 0 0 16,-35 0 4-16,0 0-4 0,32 0 4 0,8-4-4 0,-40 4 11 16,0 0-11-16,48-3 12 0,7-2-12 0,-55 5 22 0,0 0-22 15,67-13 23-15,17-2-23 0,-84 15 36 16,0 0-36-16,96-17 36 0,6 1-36 47,-102 16 20-47,0 0-20 0,116-19 20 0,15 5-20 0,-131 14 21 0,0 0-21 15,139-15 21-15,4-1-21 0,-143 16 24 0,0 0-24 0,152-14 24 0,3 7-24 16,-155 7 23-16,0 0-23 0,165-8 24 0,6 1-24 16,-171 7 24-1,0 0-24-15,176-9 24 0,10 2-24 16,-186 7 21-16,0 0-21 0,181-9 22 0,-8-3-22 0,-173 12 22 0,0 0-22 0,168-14 23 15,-11-1-23-15,-157 15 18 0,0 0-18 0,155-16 18 0,4-5-18 0,-159 21 24 0,0 0-24 0,141-19 24 0,-21 2-24 0,-120 17 26 0,0 0-26 16,108-21 27-16,-4 6-27 0,-104 15 24 0,0 0-24 0,94-19 24 16,-20-2-24-16,-74 21 22 0,0 0-22 0,60-17 22 15,-20 5-22-15,-40 12 19 0,0 0-19 0,34-7 20 16,-4-2-20-16,-30 9 30 0,0 0-30 0,23-3 31 16,-9-1-31-16,-14 4 34 0,0 0-34 0,10 0 35 0,-10 0-35 15,0 0 24-15,0 0-24 0,8 4 24 0,-14 8-24 16,1-4-756-16</inkml:trace>
  <inkml:trace contextRef="#ctx0" brushRef="#br0" timeOffset="2567.33">7717 6851 102 0,'0'0'0'0,"0"0"0"0,0 0 0 16,0 0 0-16,0 0 0 0,0 0 0 0,0 0 0 0,0 0 7 15,0 0-7-15,0 0 7 0,0 0-7 16,0 0 13-16,0 0-13 0,0 0 14 0,18-8-14 0,-18 8 23 15,0 0-23-15,25 0 23 0,10-2-23 0,-35 2 18 16,0 0-18-16,46-2 19 0,21-5-19 0,-67 7 18 16,0 0-18-16,77-8 18 0,8-1-18 15,-85 9 17-15,0 0-17 0,87-12 17 0,12-4-17 16,-99 16 23 0,0 0-23-16,90-15 23 0,-6-3-23 0,-84 18 24 15,0 0-24-15,69-12 24 0,-18 2-24 16,-51 10 32-16,0 0-32 0,41-5 32 0,-11-2-32 15,-30 7 42-15,0 0-42 0,23-2 43 0,-14 2-43 0,-9 0 39 0,0 0-39 0,0 0 40 0,0 0-40 0,0 0 37 0,0 0-37 16,-9 0 37-16,-14 9-37 0,23-9 32 0,0 0-32 0,-27 7 32 16,-1 1-32-16,28-8 23 0,0 0-23 0,-32 12 24 15,-8 0-24-15,-1 2-543 0</inkml:trace>
  <inkml:trace contextRef="#ctx0" brushRef="#br0" timeOffset="3830.14">11309 6912 102 0,'0'0'0'0,"31"-7"0"0,56-9 0 0,-87 16 4 0,0 0-4 15,100-17 5-15,3 1-5 0,-103 16 17 0,0 0-17 16,90-13 17-16,-13-3-17 0,-77 16 25 0,0 0-25 16,80-16 26-16,-3 4-26 0,-77 12 33 0,0 0-33 0,66-8 33 15,-10 4-33-15,-56 4 33 0,0 0-33 0,41-5 34 16,-18 2-34-16,-23 3 30 0,0 0-30 0,14-4 31 16,-9 4-31-16,-5 0 39 0,0 0-39 0,0 0 40 15,0 0-40-15,0 0 37 0,0 0-37 16,-10-5 37-16,-20-2-37 0,30 7 38 0,0 0-38 0,-29-7 39 15,15 5-39-15,14 2 28 0,0 0-28 0,-14 0 28 16,2 0-28-16,12 0 26 0,0 0-26 0,-9 0 26 0,4 0-26 16,5 0 20-16,0 0-20 0,0 0 20 0,0 0-20 15,0 0 12-15,0 0-12 0,0 0 13 0,0 0-13 16,0 0-535-16</inkml:trace>
  <inkml:trace contextRef="#ctx0" brushRef="#br0" timeOffset="6469.32">10654 7083 337 0,'0'0'0'0,"0"0"0"0,0 0 0 0,0 0 13 0,0 0-13 16,0 0 14-16,0 0-14 0,0 0 27 0,0 0-27 16,0 0 27-16,0 0-27 0,0 0 32 0,0 0-32 15,0 0 32-15,0 0-32 0,0 0 29 0,0 0-29 16,0 0 29-16,28-17-29 0,-28 17 22 0,0 0-22 16,25-9 22-16,12 6-22 0,-37 3 17 0,0 0-17 15,40 0 18-15,1-7-18 0,-41 7 28 0,0 0-28 16,49-11 28-16,8-2-28 15,-57 13 30-15,0 0-30 16,63-14 30-16,13-2-30 0,-76 16 31 16,0 0-31-16,76-15 32 0,-7 6-32 0,-69 9 32 0,0 0-32 0,62-9 32 0,-11 6-32 15,-51 3 27-15,0 0-27 0,46-5 27 0,-6 6-27 0,-40-1 25 0,0 0-25 0,43 4 26 16,4 1-26-16,-47-5 24 0,0 0-24 0,48 7 25 16,0-7-25-16,-1 0-702 0</inkml:trace>
  <inkml:trace contextRef="#ctx0" brushRef="#br0" timeOffset="15705.61">23685 8115 337 0,'0'0'0'0,"0"0"0"0,0 0 0 16,0 0 17-16,0 0-17 0,0 0 18 0,0 0-18 15,0 0 57-15,0 0-57 0,0 0 58 0,16-13-58 0,-16 13 84 16,0 0-84-16,0 0 84 0,14 9-84 0,-14-9 92 16,0 0-92-16,12 23 93 0,2 18-93 0,-14-41 52 15,0 0-52-15,14 54 53 0,-1 6-53 0,-13-60 54 16,0 0-54-16,8 61 55 0,3-9-55 0,-11-52 44 16,0 0-44-16,11 47 44 0,-3-4-44 15,-8-43 32-15,0 0-32 0,8 33 32 0,-3-6-32 0,-5-27 28 16,0 0-28-16,3 19 29 0,-8 2-29 15,5-21 26-15,0 0-26 16,-5 12 27-16,3-3-27 0,2-9 25 16,0 0-25-16,0 0 25 0,-4 7-25 0,4-7 24 0,0 0-24 15,0 0 25-15,0 0-25 0,0 0 22 0,0 0-22 16,9-19 22-16,20-12-22 0,-29 31 20 16,0 0-20-16,37-38 20 0,5-14-20 15,-42 52 11-15,0 0-11 16,46-57 11-16,3-7-11 15,-49 64 7-15,0 0-7 0,53-64 7 0,0 15-7 0,-53 49 4 0,0 0-4 0,46-34 4 16,-23 18-4-16,-23 16 3 0,0 0-3 0,19 5 3 0,-1 19-3 0,-18-24 1 0,0 0-1 0,18 40 2 0,-6 9-2 0,-12-49 2 0,0 0-2 0,14 52 2 16,9-2-2-16,-23-50 1 0,0 0-1 0,30 45 2 15,5 1-2-15,-35-46 1 0,0 0-1 0,39 49 1 16,4 8-1-16,-3-2-1111 0</inkml:trace>
  <inkml:trace contextRef="#ctx0" brushRef="#br0" timeOffset="16980.11">24269 8210 404 0,'0'0'0'0,"0"0"0"0,0 0 0 0,0 0 33 16,0 0-33-16,0 0 33 0,-20-5-33 0,20 5 75 15,0 0-75-15,-38 12 75 0,-24 8-75 0,62-20 90 16,0 0-90-16,-69 33 90 0,2 11-90 0,67-44 89 16,0 0-89-16,-64 48 89 0,-1-6-89 0,65-42 40 0,0 0-40 15,-56 34 41-15,12-1-41 0,44-33 28 0,0 0-28 16,-32 28 29-16,16-2-29 0,16-26 30 0,0 0-30 15,-5 21 31-15,6-6-31 0,-1-15 32 0,0 0-32 16,20 10 33-16,20-1-33 0,-40-9 29 0,0 0-29 16,50 2 30-16,3-7-30 15,-53 5 33-15,0 0-33 0,54-18 34 0,-1-4-34 0,-53 22 30 0,0 0-30 0,60-26 31 16,7 0-31-16,-67 26 25 0,0 0-25 0,55-26 26 16,-20 2-26-16,-35 24 22 0,0 0-22 0,18-28 23 15,-21-1-23-15,3 29 16 0,0 0-16 0,-27-19 16 16,-29 19-16-16,56 0 13 0,0 0-13 0,-69 12 13 15,-5 15-13-15,74-27 11 0,0 0-11 0,-73 33 12 110,-3 7-12-110,76-40 8 15,0 0-8-15,-68 45 9 0,553 64 122 0,-418-154-131 0,-67 45 9 0,0 0-9 0,41-48 10 16,-26-4-10-16,-15 52 10 0,0 0-10 0,-15-45 11 0,-37 1-11 16,52 44 12-16,0 0-12 0,-81-32 12 0,-30 7-12 0,111 25 11 15,0 0-11-15,-116-8 12 0,13 9-12 0,103-1 11 16,0 0-11-16,-86 14 11 0,22 11-11 0,64-25 8 16,0 0-8-16,-21 29 9 0,47 0-9 0,3 3-1350 15</inkml:trace>
  <inkml:trace contextRef="#ctx0" brushRef="#br0" timeOffset="17548.36">26226 7725 595 0,'0'0'0'0,"0"0"0"0,11-17 0 15,-11 17 24-15,0 0-24 0,7-17 24 0,-6 3-24 16,-1 14 52-16,0 0-52 0,-7-11 53 0,-12 4-53 15,19 7 65-15,0 0-65 0,-30 0 65 0,-11 4-65 16,41-4 44-16,0 0-44 0,-51 15 45 0,-12 11-45 16,63-26 41-16,0 0-41 0,-66 45 42 0,12 18-42 15,54-63 43-15,0 0-43 0,-43 69 44 0,15-10-44 0,28-59 41 16,0 0-41-16,-16 55 42 0,14-8-42 16,2-47 35-16,0 0-35 0,11 38 35 0,14-9-35 0,-25-29 25 15,0 0-25-15,40 23 26 0,18-11-26 0,-58-12 22 0,0 0-22 16,64 2 22-16,3-9-22 0,-67 7 19 0,0 0-19 15,65-19 20-15,-5-12-20 0,-60 31 16 16,0 0-16-16,52-38 16 0,-8-7-16 0,-44 45 13 0,0 0-13 16,30-49 14-16,-13-1-14 0,-17 50 13 0,0 0-13 15,7-50 14-15,-12 5-14 0,5 45 14 0,0 0-14 0,-18-37 14 16,-8 15-14-16,26 22 14 0,0 0-14 16,-30-12 15-16,3 10-15 0,27 2 11 0,0 0-11 15,-19 14 12-15,7 17-12 0,12-31 10 0,0 0-10 0,-4 42 11 16,13 10-11-16,-9-52 8 0,0 0-8 0,25 55 8 15,17 2-8-15,-42-57 6 16,0 0-6-16,57 62 7 0,17 8-7 0,-74-70 4 0,0 0-4 16,79 60 4-16,-5-11-4 0,-1-1-1176 0</inkml:trace>
  <inkml:trace contextRef="#ctx0" brushRef="#br0" timeOffset="19307.82">21931 10248 505 0,'0'0'0'16,"0"0"0"-16,0 0 0 0,0 0 0 0,0 0 0 15,21 2 1-15,-12 2-1 0,-9-4 0 0,0 0 0 16,17 13 1-16,11 17-1 0,-28-30 16 0,0 0-16 15,30 38 17-15,-1 12-17 0,-29-50 59 0,0 0-59 0,28 59 60 16,-2 7-60-16,-26-66 115 0,0 0-115 16,23 62 115-16,0-10-115 0,-23-52 97 0,0 0-97 15,23 41 97-15,2-4-97 0,-25-37 72 0,0 0-72 16,25 27 72-16,-2-7-72 0,-23-20 50 0,0 0-50 0,30 8 50 16,14-11-50-1,-44 3 37-15,0 0-37 0,47-19 38 0,6-16-38 16,-53 35 28-16,0 0-28 15,53-52 29-15,2-24-29 16,-55 76 23-16,0 0-23 0,58-92 24 16,2-5-24-16,-60 97 18 15,0 0-18-15,64-90 19 16,1 9-19-16,-65 81 15 16,0 0-15-16,58-69 15 0,-14 20-15 15,-44 49 16-15,0 0-16 0,30-33 17 0,-12 18-17 16,-18 15 18-16,0 0-18 0,19 5 19 15,13 19-19-15,-32-24 10 16,0 0-10-16,41 40 11 0,-1 5-11 0,-40-45 7 16,0 0-7-16,44 66 7 0,1 20-7 15,0-1-1199-15</inkml:trace>
  <inkml:trace contextRef="#ctx0" brushRef="#br0" timeOffset="20991.45">23145 9413 113 0,'0'0'0'0,"0"0"0"0,-36-7 0 0,36 7 19 0,0 0-19 16,-33-6 19-16,-8 3-19 0,41 3 36 0,0 0-36 0,-47 3 36 15,-10 1-36-15,57-4 37 0,0 0-37 16,-62 14 38-16,-12 8-38 0,74-22 62 0,0 0-62 0,-76 37 62 16,1 14-62-16,75-51 41 0,0 0-41 0,-82 66 41 15,-13 12-41-15,95-78 32 0,0 0-32 16,-101 100 32-16,-4 25-32 0,105-125 34 0,0 0-34 0,-119 145 34 0,-8 13-34 15,127-158 29-15,0 0-29 0,-125 170 30 0,19 3-30 16,106-173 25-16,0 0-25 0,-81 167 26 0,28-9-26 16,53-158 24-16,0 0-24 0,-34 147 25 0,15-17-25 15,19-130 21-15,0 0-21 0,-5 124 22 0,14-9-22 16,-9-115 22-16,0 0-22 0,19 102 22 0,9-11-22 16,-28-91 20-16,0 0-20 0,43 82 20 0,15-4-20 15,-58-78 19-15,0 0-19 0,74 67 19 0,14-15-19 16,-88-52 16-16,0 0-16 0,99 33 16 0,3-16-16 15,-102-17 13-15,0 0-13 0,115-1 14 0,14-29-14 0,-129 30 7 16,0 0-7-16,129-43 8 0,7-21-8 0,-136 64 2 16,0 0-2-16,134-69 2 0,-2-4-2 0,-132 73 0 0,0 0 0 15,124-81 0-15,3-20 0 0,-127 101 0 16,0 0 0-16,114-97 0 0,-11 0 0 0,-103 97 0 16,0 0 0-16,83-100 0 0,-11-9 0 0,-72 109 0 0,0 0 0 15,67-118 0-15,-2 1 0 0,-65 117 2 0,0 0-2 16,60-132 2-16,-7-6-2 0,-53 138 10 0,0 0-10 15,48-149 11-15,-7 2-11 0,-41 147 18 0,0 0-18 16,24-132 19-16,-17 15-19 0,-7 117 30 0,0 0-30 16,-12-101 30-16,-23 15-30 0,35 86 32 0,0 0-32 0,-59-77 33 15,-20 13-33-15,79 64 33 0,0 0-33 16,-90-45 33-16,-4 13-33 0,94 32 30 0,0 0-30 16,-93-11 30-16,-1 22-30 0,94-11 16 0,0 0-16 0,-81 20 17 15,25 6-17-15,1-1-978 0</inkml:trace>
  <inkml:trace contextRef="#ctx0" brushRef="#br0" timeOffset="24516.6">25157 12979 359 0,'0'0'0'0,"0"0"0"0,0 0 0 0,0 0 23 16,0 0-23-16,0 0 23 0,0 0-23 0,0 0 78 15,0 0-78-15,0 0 79 0,-20 19-79 0,20-19 77 16,0 0-77-16,-10 5 78 0,-1-1-78 0,11-4 56 15,0 0-56-15,-14 2 56 0,-7-2-56 0,21 0 38 0,0 0-38 16,-22-2 39-16,5-2-39 0,17 4 34 0,0 0-34 16,-14-8 35-16,1-4-35 0,13 12 27 0,0 0-27 15,-8-21 27-15,0-9-27 0,8 30 25 0,0 0-25 16,-1-34 26-16,2-6-26 16,-1 40 20-16,0 0-20 15,4-47 20-15,0-12-20 0,-4 59 20 16,0 0-20-16,3-64 20 0,1 2-20 15,-4 62 21-15,0 0-21 0,5-55 22 16,2 3-22-16,-7 52 22 0,0 0-22 0,11-45 22 16,4 9-22-16,-15 36 20 15,0 0-20-15,22-37 21 0,-1 1-21 16,-21 36 17-16,0 0-17 0,28-33 17 16,6-3-17-16,-34 36 12 15,0 0-12-15,33-32 13 0,-3 7-13 16,-30 25 8-16,0 0-8 0,32-25 8 0,1 1-8 0,-33 24 4 0,0 0-4 0,32-19 4 0,-9 10-4 0,-23 9 1 0,0 0-1 0,28 2 2 0,13 10-2 0,-41-12 1 0,0 0-1 0,42 21 1 0,-3 10-1 15,-39-31 0-15,0 0 0 0,30 42 0 0,-11 10 0 0,-19-52 0 0,0 0 0 0,8 55 0 0,-8 6 0 16,0-61 1-16,0 0-1 0,-9 72 1 0,-16 13-1 16,25-85 2-16,0 0-2 0,-32 92 2 0,-5 5-2 15,37-97 1-15,0 0-1 0,-40 97 2 0,-3 1-2 16,43-98 2-16,0 0-2 0,-46 95 2 0,-3 4-2 0,49-99 4 16,0 0-4-16,-55 90 5 0,-3-10-5 0,58-80 10 15,0 0-10-15,-60 81 10 0,-4 9-10 0,64-90 9 16,0 0-9-16,-58 85 9 0,7-9-9 0,51-76 8 15,0 0-8-15,-51 67 8 0,9-10-8 0,42-57 4 0,0 0-4 16,-41 54 4-16,4-2-4 0,37-52 2 16,0 0-2-16,-37 45 3 0,2-3-3 0,35-42 1 0,0 0-1 15,-32 36 1-15,3-7-1 0,29-29 1 16,0 0-1-16,-21 21 2 0,7-5-2 0,14-16 3 0,0 0-3 16,-9 8 3-16,4-1-3 0,5-7 6 0,0 0-6 15,0 0 7-15,0 0-7 0,0 0 8 0,0 0-8 16,0 0 8-16,16-7-8 0,-16 7 10 0,0 0-10 0,23-14 10 15,10-5-10-15,-33 19 11 0,0 0-11 0,41-22 12 16,7-2-12-16,-48 24 13 0,0 0-13 0,56-33 13 16,13-9-13-16,-69 42 12 0,0 0-12 0,83-39 12 15,19 2-12-15,-102 37 15 0,0 0-15 0,111-33 15 16,-1-3-15-16,-110 36 15 0,0 0-15 0,104-36 16 16,2-1-16-16,-106 37 13 0,0 0-13 0,95-36 14 15,-17 3-14-15,-78 33 9 0,0 0-9 0,58-28 10 0,-21 6-10 16,-37 22 2-16,0 0-2 0,25-14 3 0,-9 2-3 15,0 0-1223-15</inkml:trace>
  <inkml:trace contextRef="#ctx0" brushRef="#br0" timeOffset="25390.36">25656 11354 259 0,'0'0'0'0,"0"0"0"0,0 0 0 0,0 0 30 16,0 0-30-16,2-7 31 0,-2 7-31 0,0 0 30 15,0 0-30-15,0 0 31 0,12 0-31 0,-12 0 25 16,0 0-25-16,7 0 26 0,7 5-26 0,-14-5 42 0,0 0-42 16,21 14 42-16,9 19-42 0,-30-33 57 0,0 0-57 15,30 40 57-15,-7 2-57 0,-23-42 65 0,0 0-65 16,16 41 66-16,-2 2-66 0,-14-43 79 0,0 0-79 16,11 37 80-16,-4-4-80 0,-7-33 63 0,0 0-63 15,5 32 64-15,2 0-64 0,-7-32 56 0,0 0-56 16,9 26 57-16,-5-2-57 0,-4-24 48 0,0 0-48 15,3 17 49-15,-3-7-49 0,0-10 38 0,0 0-38 16,0 0 38-16,0 0-38 0,0 0 35 0,0 0-35 0,-5-5 35 16,10-26-35-16,-5 31 33 0,0 0-33 0,7-40 33 15,2-10-33-15,-9 50 27 0,0 0-27 0,11-59 27 16,1-8-27-16,-12 67 23 0,0 0-23 0,19-75 24 16,11-8-24-16,-30 83 18 0,0 0-18 0,34-74 19 15,-2 15-19-15,-32 59 15 0,0 0-15 0,30-43 15 16,-6 8-15-16,-24 35 11 0,0 0-11 0,25-26 11 0,-4 5-11 15,-21 21 8-15,0 0-8 0,22-15 9 0,-1 3-9 16,-21 12 5-16,0 0-5 0,23-4 6 0,3 13-6 16,-26-9 2-16,0 0-2 0,28 24 3 0,4 14-3 15,-32-38 1-15,0 0-1 0,28 57 1 0,-6 16-1 16,-22-73 0-16,0 0 0 0,14 81 1 0,-2-1-1 16,-12-80 0-16,0 0 0 0,19 73 1 0,11-13-1 15,-30-60-1-15,0 0 1 0,32 56 0 0,-5 2 0 0,-27-58-8 16,0 0 8-16,24 61-8 0,3-4 8 15,-1 0-1200-15</inkml:trace>
  <inkml:trace contextRef="#ctx0" brushRef="#br0" timeOffset="25815.3">26388 13041 572 0,'0'0'0'0,"0"0"0"0,-5-6 0 16,5 6 25-16,0 0-25 0,0-7 26 0,7-4-26 16,-7 11 50-16,0 0-50 0,18-14 50 0,15-1-50 15,-33 15 48-15,0 0-48 0,44-17 49 0,9-2-49 16,-53 19 46-16,0 0-46 0,60-23 46 0,13-6-46 15,-73 29 42-15,0 0-42 0,88-32 43 0,20-2-43 16,-108 34 21-16,0 0-21 0,102-37 22 16,-14-2-22-16,-88 39 13 0,0 0-13 0,81-31 14 0,-3 13-14 15,0 1-741-15</inkml:trace>
  <inkml:trace contextRef="#ctx0" brushRef="#br0" timeOffset="26527.25">27643 12626 259 0,'0'0'0'0,"0"0"0"15,0-12 0-15,0 12 18 0,0 0-18 0,-2-14 19 16,-5-3-19-16,7 17 36 0,0 0-36 0,-7-19 37 15,0-7-37-15,7 26 41 0,0 0-41 0,-3-28 42 0,1-5-42 16,2 33 36-16,0 0-36 0,-2-38 36 0,2-7-36 16,0 45 30-16,0 0-30 0,0-53 31 0,0-17-31 15,0 70 25-15,0 0-25 0,2-71 25 0,0 6-25 16,-2 65 22-16,0 0-22 0,1-59 22 0,-1 5-22 16,0 54 19-16,0 0-19 0,-3-48 20 0,-1 3-20 15,4 45 20-15,0 0-20 0,-3-40 21 0,-3 7-21 16,6 33 21-16,0 0-21 0,-7-24 22 0,2 5-22 0,5 19 29 15,0 0-29-15,-2-12 30 0,2 12-30 0,0 0 34 16,0 0-34-16,0 0 35 0,9 19-35 0,-9-19 31 16,0 0-31-16,9 29 32 0,5 23-32 0,-14-52 29 0,0 0-29 15,16 59 29-15,0 1-29 0,-16-60 27 16,0 0-27-16,16 66 27 0,1 7-27 0,-17-73 31 0,0 0-31 16,22 76 31-16,4 2-31 0,-26-78 26 0,0 0-26 15,25 73 26-15,-8-8-26 0,-17-65 25 0,0 0-25 16,11 68 26-16,-4 3-26 0,-7-71 22 0,0 0-22 15,2 71 23-15,-7-7-23 0,5-64 20 0,0 0-20 0,-15 55 20 16,-8-8-20-16,23-47 18 0,0 0-18 16,-26 41 19-16,-2-6-19 0,28-35 16 0,0 0-16 15,-27 31 16-15,3-1-16 0,24-30 17 0,0 0-17 0,-23 26 18 16,0-6-18-16,23-20 15 0,0 0-15 0,-25 23 15 16,-3 3-15-16,28-26 15 0,0 0-15 0,-28 21 15 15,1-6-15-15,27-15 13 0,0 0-13 0,-25 11 14 16,6-5-14-16,19-6 10 0,0 0-10 0,-14 6 10 15,14-6-10-15,0 0 11 0,0 0-11 0,0 0 11 16,7-11-11-16,-7 11 10 0,0 0-10 0,23-19 11 0,16-7-11 16,-39 26 10-16,0 0-10 0,49-31 10 0,9 0-10 15,-58 31 6-15,0 0-6 0,71-33 7 0,17-2-7 16,-88 35 4-16,0 0-4 0,90-41 4 0,-9-8-4 16,-81 49 1-16,0 0-1 0,74-51 1 0,-10-7-1 15,-64 58-3-15,0 0 3 0,58-53-3 16,-5 8 3-16,-2 0-1175 15</inkml:trace>
  <inkml:trace contextRef="#ctx0" brushRef="#br0" timeOffset="26684.35">28324 11238 91 0,'0'0'0'16,"-7"-22"0"-16,-12-35 0 0,-1 3-9 0</inkml:trace>
  <inkml:trace contextRef="#ctx0" brushRef="#br0" timeOffset="27278.32">28001 10636 180 0,'0'0'0'0,"-19"-24"0"16,-36-45 0-16,55 69 0 0,0 0 0 0,-76-80 0 15,-21 2 0-15,97 78-1 0,0 0 1 0,-104-69 0 16,-9 3 0-16,113 66 2 0,0 0-2 0,-130-60 3 15,-22 4-3-15,152 56 49 0,0 0-49 0,-171-43 50 0,-27 10-50 16,198 33 89-16,0 0-89 0,-208-14 89 16,-11 19-89-16,219-5 87 0,0 0-87 0,-222 32 87 0,-6 26-87 15,228-58 73-15,0 0-73 0,-231 87 73 16,-4 29-73-16,235-116 59 0,0 0-59 0,-231 143 60 0,-4 39-60 16,235-182 49-16,0 0-49 0,-229 211 50 0,-3 28-50 15,232-239 41-15,0 0-41 0,-218 251 42 0,8 9-42 16,210-260 34-16,0 0-34 0,-193 257 34 0,20 0-34 15,173-257 30-15,0 0-30 0,-150 256 30 0,29-7-30 0,121-249 20 16,0 0-20-16,-99 247 20 0,19-1-20 0,80-246 14 16,0 0-14-16,-61 246 14 0,20-4-14 0,41-242 10 15,0 0-10-15,-12 239 11 0,24-9-11 0,-12-230 9 16,0 0-9-16,41 216 9 0,22-6-9 0,-63-210 7 0,0 0-7 16,88 194 7-16,29-16-7 0,-117-178 11 0,0 0-11 15,141 163 11-15,30-8-11 0,-171-155 17 0,0 0-17 16,198 128 17-16,28-31-17 0,-226-97 19 0,0 0-19 15,243 70 20-15,18-29-20 0,-261-41 19 0,0 0-19 0,278 21 20 16,4-26-20-16,-282 5 17 0,0 0-17 0,288-37 17 16,10-30-17-16,-298 67 14 0,0 0-14 15,300-101 15-15,0-25-15 0,-300 126 22 0,0 0-22 0,291-156 23 16,-7-29-23-16,-284 185 28 0,0 0-28 0,272-201 29 16,-16-11-29-16,-256 212 34 0,0 0-34 0,243-224 34 15,-15-8-34-15,-228 232 44 0,0 0-44 0,212-233 44 16,-16-1-44-16,-196 234 43 15,0 0-43-15,171-223 43 0,-27 3-43 16,-144 220 30-16,0 0-30 0,126-218 30 0,-20 7-30 16,-106 211 28-16,0 0-28 0,79-211 28 0,-30-2-28 15,-49 213 28-15,0 0-28 0,15-211 28 0,-40-7-28 0,25 218 26 0,0 0-26 0,-69-215 27 0,-46 11-27 16,115 204 23-16,0 0-23 0,-157-196 23 0,-40 8-23 16,197 188 21-16,0 0-21 0,-233-163 21 0,-25 30-21 15,258 133 17-15,0 0-17 0,-277-104 17 0,-27 26-17 16,304 78 6-16,0 0-6 0,-319-48 7 0,-15 24-7 15,334 24 4-15,0 0-4 0,-349-35 5 0,-11-27-5 0,0-2-1621 16</inkml:trace>
  <inkml:trace contextRef="#ctx0" brushRef="#br0" timeOffset="43216.26">24909 14978 460 0,'0'0'0'0,"0"0"0"0,0 0 0 16,0 0 9-16,0 0-9 0,2-24 10 0,16-2-10 16,-18 26 25-16,0 0-25 0,33-37 26 0,20-9-26 15,-53 46 32-15,0 0-32 0,71-50 32 0,14 1-32 16,-85 49 24-16,0 0-24 0,97-55 24 0,17-11-24 15,-114 66 21-15,0 0-21 0,122-73 21 16,3-5-21-16,-125 78 14 0,0 0-14 16,136-77 15-16,4 9-15 15,-140 68 12-15,0 0-12 16,134-61 13-16,-14 4-13 0,-120 57 16 16,0 0-16-16,120-60 17 0,-2-8-17 0,-118 68 14 15,0 0-14-15,111-67 15 0,-15-1-15 16,-96 68 19-16,0 0-19 15,91-59 20-15,-1 9-20 16,-90 50 18-16,0 0-18 16,78-41 19-16,-23 15-19 0,-55 26 16 15,0 0-16-15,39-18 17 0,-18 6-17 16,-21 12 25 0,0 0-25-16,0 0 25 0,-4-8-25 0,4 8 20 0,0 0-20 15,-28 5 20-15,-23 10-20 0,51-15 19 16,0 0-19-16,-58 21 20 0,-6 9-20 15,64-30 20 1,0 0-20-16,-62 34 21 0,2 4-21 0,60-38 17 16,0 0-17-16,-65 51 17 0,-13 18-17 15,78-69 14 1,0 0-14-16,-88 76 15 0,-13 17-15 0,101-93 11 16,0 0-11-16,-120 106 11 0,-38 36-11 15,158-142 11-15,0 0-11 0,-177 152 12 16,2-3-12-16,175-149 12 15,0 0-12-15,-150 131 12 16,32-20-12-16,118-111 11 16,0 0-11-16,-102 88 12 0,15-23-12 15,87-65 4 1,0 0-4-16,-75 50 4 0,7-9-4 16,68-41 3-16,0 0-3 0,-56 35 3 15,15-9-3-15,41-26 1 0,0 0-1 0,-31 12 2 16,17-14-2-16,14 2 0 0,0 0 0 0,5-14 0 0,12-13 0 15,-17 27 0 1,0 0 0-16,39-38 0 0,20-13 0 0,-59 51-1 16,0 0 1-16,74-67 0 0,16-21 0 0,-90 88-3 15,0 0 3-15,109-99-3 0,27-1 3 16,-136 100-11-16,0 0 11 0,169-123-11 0,29-26 11 0,-198 149-23 0,0 0 23 0,210-151-23 0,4 13 23 0,-214 138-31 0,0 0 31 16,206-137-31-16,-5 7 31 0,-201 130-31 0,0 0 31 0,177-116-30 0,-26 23 30 0,-151 93-32 0,0 0 32 0,135-78-31 0,-14 16 31 0,-121 62-35 0,0 0 35 0,87-42-34 0,-43 25 34 0,-44 17-31 0,0 0 31 0,21 0-31 0,-12 17 31 0,0 2-585 0</inkml:trace>
  <inkml:trace contextRef="#ctx0" brushRef="#br0" timeOffset="43671.6">25338 15122 270 0,'0'0'0'0,"23"-16"0"15,37-25 0-15,-60 41 1 0,0 0-1 16,92-68 2-16,24-31-2 0,-116 99 0 0,0 0 0 0,154-117 0 16,24-6 0-16,-178 123 0 0,0 0 0 0,187-120 1 15,0 13-1-15,-187 107 24 0,0 0-24 0,154-85 24 16,-36 26-24-16,-118 59 24 0,0 0-24 0,99-46 24 0,-14 15-24 15,-85 31 14-15,0 0-14 0,72-30 15 16,-12 1-15-16,-60 29 2 0,0 0-2 0,51-30 3 0,-10 6-3 16,-1 0-243-16</inkml:trace>
  <inkml:trace contextRef="#ctx0" brushRef="#br0" timeOffset="54510.41">7993 6863 180 0,'0'0'0'0,"22"0"0"0,46-7 0 0,-68 7 5 16,0 0-5-16,91-5 5 0,21-5-5 15,-112 10 15-15,0 0-15 0,112-5 16 0,-2 5-16 0,-110 0 37 16,0 0-37-16,99 3 38 0,-8-3-38 0,-91 0 39 15,0 0-39-15,78 0 39 0,-16 0-39 0,-62 0 40 16,0 0-40-16,46 5 41 0,-11-1-41 0,-35-4 19 16,0 0-19-16,23 3 20 0,-14 1-20 0,-9-4 19 0,0 0-19 15,-18 8 19-15,-31 13-19 0,49-21 8 0,0 0-8 16,-69 28 9-16,-21 1-9 0,90-29 4 0,0 0-4 16,-109 31 4-16,-22 6-4 0,131-37 1 0,0 0-1 15,-139 33 1-15,-6-6-1 0,145-27 0 0,0 0 0 0,-145 28 0 16,6-4 0-16,139-24 0 0,0 0 0 0,-127 21 0 15,17-5 0-15,110-16 0 0,0 0 0 0,-88 13 0 16,28-2 0-16,60-11 0 0,0 0 0 0,-41 8 0 16,18 1 0-16,23-9 0 0,0 0 0 0,0 0 1 15,46 7-1-15,-46-7 1 0,0 0-1 0,59 0 1 16,13-3-1-16,-72 3 1 0,0 0-1 0,90-11 1 16,9-3-1-16,-99 14 1 0,0 0-1 0,104-15 2 15,0-6-2-15,-104 21 6 0,0 0-6 0,101-24 6 16,6-4-6-16,-107 28 10 0,0 0-10 0,99-29 10 15,-11 3-10-15,-88 26 21 0,0 0-21 0,67-18 21 0,-28 10-21 16,-39 8 26-16,0 0-26 0,11 0 27 0,-25 5-27 16,14-5 42-16,0 0-42 0,-46 16 42 0,-48 4-42 15,94-20 36-15,0 0-36 0,-113 21 37 0,-23-5-37 16,136-16 32-16,0 0-32 0,-141 15 32 0,-4 1-32 16,145-16 32-16,0 0-32 0,-139 12 32 0,5-3-32 15,134-9 28-15,0 0-28 0,-113 12 29 0,30 0-29 16,83-12 24-16,0 0-24 0,-48 3 24 0,52-15-24 0,-4 2-753 15</inkml:trace>
  <inkml:trace contextRef="#ctx0" brushRef="#br0" timeOffset="55567.42">10816 7049 236 0,'0'0'0'0,"41"0"0"0,72 5 0 15,-113-5 2-15,0 0-2 0,139 0 2 0,15-5-2 16,-154 5 30-16,0 0-30 0,160-4 31 0,-3 1-31 16,-157 3 52-16,0 0-52 0,149-6 53 0,-10 3-53 15,-139 3 51-15,0 0-51 0,118-3 51 0,-23 6-51 16,-95-3 38-16,0 0-38 0,76 3 38 0,-26 3-38 15,-50-6 29-15,0 0-29 0,33 0 29 0,-15 0-29 0,-18 0 24 16,0 0-24-16,-11 3 24 0,-29 2-24 0,40-5 20 16,0 0-20-16,-71 7 21 0,-29-2-21 0,100-5 14 0,0 0-14 15,-122 4 15-15,-21-1-15 0,143-3 11 16,0 0-11-16,-155 0 11 0,-22 0-11 0,177 0 7 0,0 0-7 16,-185 2 7-16,5 5-7 0,180-7 4 0,0 0-4 0,-171 9 4 15,8 1-4-15,163-10 3 16,0 0-3-16,-130 14 3 0,31 1-3 0,99-15 1 0,0 0-1 15,-65 16 1-15,20-11-1 0,45-5 0 0,0 0 0 16,-19 7 1-16,19 2-1 0,0-9 0 0,0 0 0 16,25 7 1-16,24-7-1 0,-49 0 0 0,0 0 0 0,72-4 1 15,27 1-1-15,-99 3 1 0,0 0-1 0,112-12 1 16,15-9-1-16,-127 21 4 0,0 0-4 0,135-24 4 16,10 3-4-16,-145 21 9 0,0 0-9 0,155-19 9 15,15-2-9-15,-170 21 24 0,0 0-24 0,155-15 25 16,-10 6-25-16,-145 9 36 0,0 0-36 0,125-4 36 15,-21 8-36-15,-104-4 43 0,0 0-43 0,78 9 44 16,-25-1-44-16,-53-8 31 0,0 0-31 0,19 12 31 16,-29 7-31-16,10-19 25 0,0 0-25 0,-48 14 26 0,-35-12-26 15,-3 0-813-15</inkml:trace>
  <inkml:trace contextRef="#ctx0" brushRef="#br0" timeOffset="64213.37">15479 13429 1311 0,'0'0'0'0,"0"0"0"0,-20 0 0 0,20 0 31 0,0 0-31 15,-12 2 31-15,12-2-31 0,0 0 73 16,0 0-73-16,-7 5 73 0,7-5-73 0,0 0 50 0,0 0-50 16,0 0 50-16,0 0-50 0,0 0 21 0,0 0-21 15,0 0 22-15,17-2-22 0,-17 2 13 0,0 0-13 16,18-12 14-16,-4-22-14 0,2 1-1207 0</inkml:trace>
</inkml:ink>
</file>

<file path=ppt/ink/ink2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58:00.564"/>
    </inkml:context>
    <inkml:brush xml:id="br0">
      <inkml:brushProperty name="width" value="0.05292" units="cm"/>
      <inkml:brushProperty name="height" value="0.05292" units="cm"/>
      <inkml:brushProperty name="color" value="#FF0000"/>
    </inkml:brush>
  </inkml:definitions>
  <inkml:trace contextRef="#ctx0" brushRef="#br0">2654 11929 270 0,'0'0'0'0,"0"0"0"0,0 0 0 0,0 0 13 16,0 0-13-16,0 0 13 0,0 0-13 15,0 0 44-15,0 0-44 0,0 0 45 0,9 17-45 0,-9-17 66 16,0 0-66-16,18 7 67 0,5-5-67 0,-23-2 52 16,0 0-52-16,31 1 53 0,10 3-53 0,-41-4 32 15,0 0-32-15,53 5 32 0,16-5-32 0,-69 0 22 0,0 0-22 16,81 0 23-16,9 0-23 0,-90 0 21 0,0 0-21 15,99 0 22-15,14-3-22 0,-113 3 19 16,0 0-19-16,113 0 20 0,8 3-20 0,-121-3 20 16,0 0-20-16,133 5 20 0,15 4-20 0,-148-9 21 0,0 0-21 0,162 10 22 15,20 2-22-15,-182-12 20 0,0 0-20 0,200 6 20 16,10-3-20-16,-210-3 19 0,0 0-19 0,217 4 19 16,5-3-19-16,-222-1 16 0,0 0-16 0,221 2 16 15,1 0-16-15,-222-2 15 0,0 0-15 0,222 3 16 16,-3 6-16-16,-219-9 17 0,0 0-17 0,214 12 18 15,-6 7-18-15,-208-19 21 0,0 0-21 0,199 19 22 16,-1 4-22-16,-198-23 25 0,0 0-25 0,191 25 26 16,-3 5-26-16,-188-30 23 0,0 0-23 0,189 28 23 15,-2-4-23-15,-187-24 21 0,0 0-21 0,189 17 22 0,-9-8-22 16,-180-9 19-16,0 0-19 0,164 3 20 0,-19-4-20 16,-145 1 20-16,0 0-20 0,131-6 20 0,-10-2-20 15,-121 8 21-15,0 0-21 0,104-12 22 0,-22-4-22 16,-82 16 20-16,0 0-20 0,61-14 20 0,-15 2-20 15,-46 12 16-15,0 0-16 0,32-9 17 0,-14 6-17 16,-18 3 12-16,0 0-12 0,-13 12 13 0,-24 19-13 16,37-31 9-16,0 0-9 0,-54 30 10 0,-5-18-10 0,-4 0-1062 15</inkml:trace>
  <inkml:trace contextRef="#ctx0" brushRef="#br0" timeOffset="37151.31">24775 2791 359 0,'0'0'0'0,"0"0"0"16,0 0 0-16,0 0 11 0,0 0-11 0,27-12 11 16,-20 9-11-16,-7 3 57 0,0 0-57 0,0 0 58 15,12 3-58-15,-12-3 85 0,0 0-85 0,6 18 86 16,-5 13-86-16,-1-31 84 0,0 0-84 0,-1 53 84 0,-3 27-84 15,4-80 47-15,0 0-47 0,-5 85 47 0,-4-4-47 16,9-81 37-16,0 0-37 0,-11 76 38 0,1-1-38 16,10-75 34-16,0 0-34 0,-6 67 34 0,8-6-34 15,-2-61 29-15,0 0-29 0,5 52 29 0,1-7-29 16,-6-45 22-16,0 0-22 0,7 29 23 0,0-13-23 16,0 1-822-16</inkml:trace>
  <inkml:trace contextRef="#ctx0" brushRef="#br0" timeOffset="37548.11">25178 2840 841 0,'0'0'0'0,"0"0"0"0,16 17 0 0,-16-17 23 0,0 0-23 0,8 28 24 15,-8 17-24-15,0-45 30 0,0 0-30 0,-3 60 30 16,-1 8-30-16,4-68 34 0,0 0-34 0,0 69 34 16,4-7-34-16,-4-62 23 0,0 0-23 0,9 63 24 15,5-4-24-15,-14-59 19 0,0 0-19 0,19 58 20 16,4-4-20-16,-23-54 25 0,0 0-25 0,20 43 25 16,-5-18-25-16,-15-25 25 0,0 0-25 0,11 15 25 15,-2-6-25-15,-9-9 25 0,0 0-25 0,12-11 26 16,4-15-26-16,-16 26 27 0,0 0-27 0,20-39 28 15,1-22-28-15,-21 61 29 0,0 0-29 0,21-73 29 0,-3 1-29 16,-18 72 33-16,0 0-33 0,8-78 33 0,-9-2-33 16,1 80 36-16,0 0-36 0,-16-64 36 0,-20 23-36 15,36 41 35-15,0 0-35 0,-49-21 35 0,-9 23-35 16,58-2 34-16,0 0-34 0,-64 24 34 0,-1 19-34 16,65-43 28-16,0 0-28 0,-46 52 28 0,34 9-28 15,-1-1-1214-15</inkml:trace>
  <inkml:trace contextRef="#ctx0" brushRef="#br0" timeOffset="38007.57">26113 3302 953 0,'0'0'0'0,"0"0"0"0,11-9 0 15,-11 9 65-15,0 0-65 0,7-8 65 0,-7 8-65 0,0 0 106 16,0 0-106-16,23-13 106 0,17-2-106 0,-40 15 58 15,0 0-58-15,60-19 59 0,23 5-59 0,-83 14 30 16,0 0-30-16,92-12 30 0,1 2-30 0,-93 10 12 16,0 0-12-16,89-6 13 0,-12 1-13 15,-77 5 9-15,0 0-9 0,76-3 9 0,2-1-9 0,-2 1-1077 16</inkml:trace>
  <inkml:trace contextRef="#ctx0" brushRef="#br0" timeOffset="38347.99">27804 2509 942 0,'0'0'0'0,"0"0"0"0,-2-8 0 15,2 8 18-15,0 0-18 0,0 0 19 0,-2-7-19 16,2 7 46-16,0 0-46 0,2 12 46 0,0 12-46 16,-2-24 39-16,0 0-39 0,0 33 39 0,-4 19-39 15,4-52 23-15,0 0-23 0,-3 60 24 0,1 1-24 16,2-61 15-16,0 0-15 0,0 64 16 0,2 9-16 16,-2-73 16-16,0 0-16 0,3 72 16 0,1 5-16 15,-4-77 20-15,0 0-20 0,3 65 20 0,1-9-20 16,-4-56 21-16,0 0-21 15,3 50 22-15,1-5-22 0,-1 2-947 0</inkml:trace>
  <inkml:trace contextRef="#ctx0" brushRef="#br0" timeOffset="39168.98">28345 2688 1087 0,'0'0'0'0,"0"0"0"16,6 6 0-16,-6-6 30 0,0 0-30 0,3 13 31 15,-5 7-31-15,2-20 18 0,0 0-18 0,-3 28 19 16,-2 8-19-16,5-36 38 0,0 0-38 0,-7 51 39 16,-2 16-39-16,9-67 27 0,0 0-27 0,-9 73 28 15,2-4-28-15,7-69 22 0,0 0-22 0,-5 55 22 16,3-6-22-16,2-49 25 0,0 0-25 0,2 36 26 15,5-3-26-15,-7-33 25 0,0 0-25 0,8 21 25 0,3-9-25 16,-11-12 24-16,0 0-24 0,11 3 25 16,-1-1-25-16,-10-2 35 0,0 0-35 0,16-2 35 0,9-10-35 15,-25 12 38-15,0 0-38 0,30-21 38 16,7-4-38-16,-37 25 36 0,0 0-36 0,37-33 37 0,-9-4-37 16,-28 37 41-16,0 0-41 0,18-41 41 0,-9-16-41 15,-9 57 38-15,0 0-38 0,-7-59 38 0,-20 5-38 16,27 54 32-16,0 0-32 0,-39-48 33 0,-3 3-33 15,42 45 32-15,0 0-32 0,-46-37 32 0,2 3-32 0,44 34 29 16,0 0-29-16,-41-26 29 0,6 3-29 0,35 23 24 16,0 0-24-16,-25-14 25 0,15 4-25 0,10 10 19 15,0 0-19-15,0 0 20 0,0 0-20 0,0 0 13 0,0 0-13 16,17-2 14-16,13 2-14 0,-30 0 10 0,0 0-10 16,45 0 10-16,11-3-10 0,-56 3 4 0,0 0-4 15,69-4 4-15,19-8-4 0,-88 12 0 16,0 0 0-16,94-12 1 0,-3-5-1 0,-91 17-1 0,0 0 1 15,85-23 0-15,-18-3 0 0,-67 26-6 0,0 0 6 16,58-24-5-16,-8 0 5 0,-50 24-9 0,0 0 9 16,40-22-9-16,-11 4 9 0,-29 18-12 0,0 0 12 0,17-12-12 15,-8 3 12-15,-9 9-10 0,0 0 10 0,7-3-10 16,2 3 10-16,-9 0-10 0,0 0 10 0,3 12-9 16,-11 18 9-16,8-30-9 0,0 0 9 0,-20 43-9 15,-8 14 9-15,28-57-7 0,0 0 7 0,-30 64-7 16,2 0 7-16,28-64-9 15,0 0 9-15,-23 62-8 16,2-3 8-16,21-59-14 0,0 0 14 16,-16 57-13-16,7-3 13 0,9-54-8 15,0 0 8-15,-2 47-8 0,6-9 8 16,-4-38-6-16,0 0 6 0,10 31-5 0,10-10 5 16,-20-21-3-16,0 0 3 15,31 8-3-15,15-8 3 0,-46 0-1 16,0 0 1-16,53-8-1 0,-3-13 1 15,-50 21 0-15,0 0 0 16,46-31 0-16,1-14 0 0,-47 45 0 16,0 0 0-16,41-57 0 0,-13-8 0 15,-28 65 4-15,0 0-4 16,16-65 4-16,-13 13-4 16,-3 52 12-16,0 0-12 0,-14-49 13 0,-17 4-13 0,31 45 20 0,0 0-20 0,-45-36 20 0,-15 5-20 0,60 31 21 0,0 0-21 0,-61-17 21 0,8 13-21 0,53 4 6 15,0 0-6-15,-37 4 7 0,23 4-7 0,1-3-1548 0</inkml:trace>
  <inkml:trace contextRef="#ctx0" brushRef="#br0" timeOffset="39975.87">29683 2452 651 0,'0'0'0'0,"0"0"0"15,14-24 0-15,-14 24 47 0,0 0-47 0,11-19 48 16,-4 7-48-16,-7 12 104 0,0 0-104 0,0-16 105 16,-4 2-105-16,4 14 93 0,0 0-93 0,-10-10 94 15,-8 8-94-15,18 2 54 0,0 0-54 0,-25 9 55 16,-6 3-55-16,31-12 40 0,0 0-40 0,-37 28 41 0,-11 20-41 16,48-48 27-16,0 0-27 0,-42 61 28 15,6 8-28-15,36-69 18 0,0 0-18 0,-24 73 18 0,11-16-18 16,13-57 14-1,0 0-14-15,0 48 14 0,14-4-14 16,-14-44 10-16,0 0-10 0,29 36 11 16,13-3-11-16,-42-33 9 15,0 0-9-15,48 27 10 0,5-6-10 16,-53-21 8-16,0 0-8 16,51 9 9-16,-7-21-9 0,-44 12 11 0,0 0-11 15,44-21 12-15,0-12-12 0,-44 33 14 0,0 0-14 0,41-35 15 0,-11 3-15 0,-30 32 16 0,0 0-16 0,16-42 16 0,-13-17-16 0,-3 59 22 0,0 0-22 0,-12-60 23 0,-17-3-23 0,29 63 26 0,0 0-26 16,-40-55 27-16,-8 7-27 0,48 48 15 15,0 0-15-15,-51-40 16 0,0 22-16 0,51 18 8 0,0 0-8 16,-50-3 8-16,3 22-8 0,1-2-1243 0</inkml:trace>
  <inkml:trace contextRef="#ctx0" brushRef="#br0" timeOffset="41744.54">27572 4036 236 0,'0'0'0'16,"0"0"0"-16,0 0 0 0,0 0 12 0,0 0-12 16,20 0 12-16,-20 0-12 0,0 0 39 0,0 0-39 15,0 0 39-15,9 5-39 0,-9-5 58 0,0 0-58 16,0 0 58-16,12 0-58 0,-12 0 59 0,0 0-59 16,7 0 60-16,4 0-60 0,-11 0 34 0,0 0-34 15,33-4 35-15,38-4-35 0,-71 8 30 0,0 0-30 16,90-12 30-16,10-6-30 15,-100 18 29-15,0 0-29 0,115-24 30 0,21-4-30 0,-136 28 41 16,0 0-41-16,154-32 42 0,33-15-42 16,-187 47 48-16,0 0-48 15,215-50 49-15,30-6-49 16,-245 56 49-16,0 0-49 0,247-53 49 0,-8 1-49 16,-239 52 46-16,0 0-46 15,208-44 46-15,-39 6-46 16,-169 38 40-16,0 0-40 0,138-33 41 15,-32 11-41-15,-106 22 49 0,0 0-49 0,76-17 50 16,-27 1-50-16,-49 16 68 0,0 0-68 0,39-9 68 0,-4-3-68 0,-35 12 62 0,0 0-62 0,25-10 63 0,-9 5-63 0,-16 5 53 0,0 0-53 0,10-5 53 0,-3 3-53 0,-7 2 40 0,0 0-40 0,-8 7 41 0,-21 5-41 16,29-12 31-16,0 0-31 0,-35 12 31 0,3-5-31 15,0 2-1306-15</inkml:trace>
  <inkml:trace contextRef="#ctx0" brushRef="#br0" timeOffset="43546.98">30387 4359 483 0,'0'0'0'0,"0"0"0"0,0 0 0 0,0 0 28 0,0 0-28 15,-26-12 29-15,26 12-29 0,0 0 50 0,0 0-50 16,0 0 51-16,-2 24-51 0,2-24 45 0,0 0-45 15,0 33 45-15,-7 16-45 0,7-49 41 0,0 0-41 0,-16 64 42 16,-7 17-42-16,23-81 25 0,0 0-25 0,-21 88 26 16,0 6-26-16,21-94 21 0,0 0-21 0,-18 92 22 15,4-11-22 1,14-81 19-16,0 0-19 0,-9 73 19 0,7-1-19 0,2-72 19 0,0 0-19 0,4 69 20 16,5-17-20-16,-9-52 21 0,0 0-21 0,12 33 21 15,6-21-21-15,-1 0-711 0</inkml:trace>
  <inkml:trace contextRef="#ctx0" brushRef="#br0" timeOffset="43831.94">30851 4416 819 0,'0'0'0'0,"0"0"0"0,-12 9 0 0,12-9 3 16,0 0-3-16,-12 16 3 0,-8 8-3 0,20-24 0 16,0 0 0-16,-21 31 1 0,-2 5-1 0,23-36-4 0,0 0 4 15,-25 51-4-15,-1 13 4 0,26-64-5 0,0 0 5 16,-23 69-4-16,7 2 4 0,16-71 2 0,0 0-2 16,-10 69 2-16,2-15-2 0,8-54 20 0,0 0-20 15,-5 52 20-15,-2-1-20 16,7-51 30-16,0 0-30 0,-10 58 30 0,-5 11-30 15,15-69 35-15,0 0-35 0,-19 71 35 0,-7-6-35 0,1 3-678 0</inkml:trace>
  <inkml:trace contextRef="#ctx0" brushRef="#br0" timeOffset="44704.66">31190 4622 203 0,'0'0'0'0,"0"0"0"0,14-5 0 15,-14 5 25-15,0 0-25 0,13-7 26 0,-6 2-26 16,-7 5 30-16,0 0-30 0,0 0 30 0,0 0-30 0,0 0 23 15,0 0-23-15,-16 9 23 0,-11 3-23 0,27-12 23 16,0 0-23-16,-30 24 24 0,0 16-24 0,30-40 29 16,0 0-29-16,-28 48 29 0,-5 13-29 15,33-61 30-15,0 0-30 0,-36 62 31 0,1-6-31 0,35-56 47 16,0 0-47-16,-23 57 48 0,16-5-48 16,7-52 45-16,0 0-45 0,5 53 46 0,13 4-46 15,-18-57 40-15,0 0-40 0,26 50 41 16,8-11-41-16,-34-39 34 15,0 0-34-15,30 24 35 0,-11-9-35 16,-19-15 38-16,0 0-38 0,25 0 39 0,19-15-39 16,-44 15 36-16,0 0-36 0,44-24 36 0,-10-16-36 0,-34 40 34 15,0 0-34-15,21-47 35 0,-10-3-35 0,-11 50 28 0,0 0-28 0,1-49 29 0,-9 8-29 0,8 41 26 0,0 0-26 0,-20-40 26 16,-12 4-26-16,32 36 22 0,0 0-22 0,-37-37 23 16,2-1-23-16,35 38 20 0,0 0-20 0,-34-36 21 15,4 5-21-15,30 31 18 0,0 0-18 0,-28-28 19 16,9 7-19-16,19 21 16 0,0 0-16 0,-11-20 16 15,11 4-16-15,0 16 13 0,0 0-13 0,11-16 14 16,8 3-14-16,-19 13 15 0,0 0-15 0,37-19 16 0,23-2-16 16,-60 21 16-16,0 0-16 0,73-24 16 0,4 3-16 15,-77 21 16-15,0 0-16 0,80-16 16 0,-1 8-16 16,-79 8 9-16,0 0-9 0,78-13 9 0,-4 3-9 16,-74 10 5-16,0 0-5 0,56-9 6 0,-22 6-6 15,-34 3 3-15,0 0-3 0,23-2 3 0,-5 2-3 16,-18 0 1-16,0 0-1 0,15 0 2 0,-2 5-2 15,-13-5 0-15,0 0 0 0,2 16 1 0,-18 12-1 0,16-28 0 16,0 0 0-16,-32 36 0 0,-14 14 0 0,46-50 0 16,0 0 0-16,-42 59 0 0,10 2 0 0,32-61-1 15,0 0 1-15,-23 60 0 0,11-11 0 0,12-49 0 16,0 0 0-16,-4 41 0 0,8-11 0 0,-4-30 0 16,0 0 0-16,8 22 0 0,5-5 0 0,-13-17 1 0,0 0-1 15,19 11 2-15,9-9-2 0,-28-2 1 0,0 0-1 16,32-2 2-16,2-2-2 0,-34 4 1 0,0 0-1 15,40-15 2-15,17-15-2 0,-57 30 5 0,0 0-5 16,53-39 5-16,-14-17-5 0,-39 56 10 0,0 0-10 0,19-60 10 16,-17-6-10-16,-2 66 14 0,0 0-14 0,-16-61 15 15,-23 13-15-15,39 48 16 0,0 0-16 0,-55-37 17 16,-14 10-17-16,69 27 19 0,0 0-19 0,-65-21 19 16,14 5-19-16,51 16 16 0,0 0-16 0,-41-8 17 15,13 8-17-15,28 0 7 0,0 0-7 0,-10 5 8 16,18 5-8-16,-8-10 4 0,0 0-4 0,32 12 5 15,26-3-5-15,-1 3-1215 0</inkml:trace>
  <inkml:trace contextRef="#ctx0" brushRef="#br0" timeOffset="45248.95">32246 4339 975 0,'0'0'0'0,"-8"-16"0"0,-13-29 0 0,21 45-4 16,0 0 4-16,-30-59-4 0,-5-1 4 0,35 60-30 16,0 0 30-16,-51-58-29 0,-16 5 29 0,67 53 0 15,0 0 0-15,-85-43 0 0,-19-6 0 0,104 49 13 16,0 0-13-16,-117-41 13 0,-3 4-13 16,120 37 31-16,0 0-31 0,-130-28 31 0,-8 16-31 0,138 12 43 0,0 0-43 15,-152 4 44-15,-12 20-44 0,164-24 44 16,0 0-44-16,-171 42 44 0,0 22-44 0,171-64 35 15,0 0-35-15,-168 81 36 0,9 31-36 0,159-112 31 0,0 0-31 16,-155 125 31-16,2 17-31 0,153-142 25 0,0 0-25 0,-127 154 26 16,31 7-26-16,96-161 19 0,0 0-19 0,-69 161 20 15,22-11-20-15,47-150 14 0,0 0-14 0,-21 146 14 16,28-22-14-16,-7-124 10 0,0 0-10 0,31 130 10 16,22-2-10-16,-53-128 7 0,0 0-7 0,85 121 8 15,37-19-8-15,-122-102 6 0,0 0-6 0,143 85 6 16,21-9-6-16,-164-76 13 0,0 0-13 0,185 49 14 15,23-25-14-15,-208-24 26 0,0 0-26 0,214-10 26 16,3-35-26-16,-217 45 36 0,0 0-36 0,224-66 37 16,-3-19-37-16,-221 85 40 0,0 0-40 0,210-112 40 0,-9-39-40 15,-201 151 51-15,0 0-51 0,180-164 51 0,-23-15-51 16,-157 179 53-16,0 0-53 0,124-173 54 0,-38 19-54 16,-86 154 41-16,0 0-41 0,53-142 42 0,-30 6-42 15,-23 136 41-15,0 0-41 0,-9-133 41 0,-33-8-41 16,42 141 34-16,0 0-34 0,-76-117 34 0,-39 15-34 15,115 102 32-15,0 0-32 0,-153-85 33 0,-27 14-33 0,180 71 11 16,0 0-11-16,-196-49 12 0,-14 25-12 16,210 24 4-16,0 0-4 0,-198-17 5 0,25-7-5 0,0 3-1620 15</inkml:trace>
  <inkml:trace contextRef="#ctx0" brushRef="#br0" timeOffset="88677.01">30290 2618 807 0,'0'0'0'0,"4"-20"0"16,6-29 0-16,-10 49 19 0,0 0-19 0,14-60 20 0,4-8-20 15,-18 68 46-15,0 0-46 0,14-66 47 0,-7 2-47 16,-7 64 45-16,0 0-45 0,-3-76 45 0,-8-9-45 16,11 85 33-16,0 0-33 0,-21-81 33 15,-11 8-33-15,32 73 21 0,0 0-21 0,-51-69 21 0,-18 2-21 16,69 67 16-16,0 0-16 0,-86-64 17 0,-20 1-17 0,106 63 15 16,0 0-15-16,-125-59 16 0,-13 6-16 0,138 53 15 15,0 0-15-15,-152-45 15 0,-7 14-15 0,159 31 15 16,0 0-15-16,-166-21 15 0,-5 9-15 0,171 12 13 0,0 0-13 15,-175-4 14-15,-8 16-14 0,183-12 12 16,0 0-12-16,-187 28 13 0,3 21-13 0,184-49 11 0,0 0-11 16,-183 57 11-16,-8 19-11 0,191-76 10 0,0 0-10 15,-180 85 10-15,13-1-10 0,167-84 7 0,0 0-7 0,-161 102 7 16,9 23-7-16,152-125 4 0,0 0-4 0,-136 133 4 16,25 8-4-16,111-141 2 0,0 0-2 0,-99 145 3 15,9 0-3-15,90-145 2 0,0 0-2 16,-70 163 3-16,20 13-3 0,50-176 2 0,0 0-2 0,-26 184 2 15,19 5-2-15,7-189 2 0,0 0-2 0,12 190 2 16,15-3-2-16,-27-187 2 0,0 0-2 0,49 185 2 16,22-3-2-16,-71-182 4 0,0 0-4 0,84 164 4 15,12-17-4-15,-96-147 7 0,0 0-7 0,114 140 8 16,29-1-8-16,-143-139 15 0,0 0-15 0,159 119 15 16,18-20-15-16,-177-99 24 0,0 0-24 0,187 85 24 15,9-6-24-15,-196-79 30 0,0 0-30 0,204 64 31 0,3-19-31 16,-207-45 42-16,0 0-42 0,199 18 42 0,-12-27-42 15,-187 9 42-15,0 0-42 0,184-33 42 0,1-28-42 16,-185 61 35-16,0 0-35 0,184-76 36 0,-3-5-36 16,-181 81 28-16,0 0-28 0,184-113 29 0,-4-25-29 15,-180 138 29-15,0 0-29 0,164-156 29 0,-18-3-29 16,-146 159 27-16,0 0-27 0,131-164 27 0,-11 3-27 16,-120 161 25-16,0 0-25 0,99-159 26 0,-23 3-26 0,-76 156 25 15,0 0-25-15,62-159 25 0,-10-9-25 0,-52 168 24 16,0 0-24-16,39-170 25 0,-16-1-25 15,-23 171 20-15,0 0-20 0,6-161 20 0,-14 15-20 0,8 146 16 0,0 0-16 16,-26-141 17-16,-15 0-17 0,41 141 13 16,0 0-13-16,-61-135 14 0,-24 11-14 0,85 124 8 15,0 0-8-15,-106-113 9 0,-23 16-9 0,129 97 5 0,0 0-5 16,-153-81 6-16,-26 21-6 0,179 60 4 0,0 0-4 16,-192-37 4-16,-18 18-4 0,210 19 0 0,0 0 0 15,-217-2 0-15,-7 11 0 0,-2 0-1632 0</inkml:trace>
</inkml:ink>
</file>

<file path=ppt/ink/ink2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59:45.126"/>
    </inkml:context>
    <inkml:brush xml:id="br0">
      <inkml:brushProperty name="width" value="0.05292" units="cm"/>
      <inkml:brushProperty name="height" value="0.05292" units="cm"/>
      <inkml:brushProperty name="color" value="#FF0000"/>
    </inkml:brush>
  </inkml:definitions>
  <inkml:trace contextRef="#ctx0" brushRef="#br0">5924 5676 236 0,'0'0'0'16,"0"0"0"-16,0 0 0 0,0 0 1 0,0 0-1 0,0 0 2 16,23-12-2-16,-23 12 14 0,0 0-14 0,21-7 14 15,4 2-14-15,-25 5 26 0,0 0-26 0,35-3 26 16,10 3-26-16,-45 0 28 0,0 0-28 0,49 3 28 16,2 6-28-16,-51-9 18 0,0 0-18 0,53 12 19 15,2 0-19-15,-55-12 17 0,0 0-17 0,58 15 17 16,6 1-17-16,-64-16 16 0,0 0-16 0,67 14 16 15,5-7-16 1,-72-7 15-16,0 0-15 0,78 3 16 16,3 1-16-16,-81-4 13 0,0 0-13 15,90 1 14-15,5-1-14 0,-95 0 22 16,0 0-22-16,104 0 23 16,-3 0-23-16,-101 0 31 15,0 0-31-15,104 4 32 0,2 5-32 16,-106-9 33-16,0 0-33 0,109 10 33 0,13 0-33 15,-122-10 34-15,0 0-34 16,118 7 34-16,4-3-34 16,-122-4 28-16,0 0-28 0,118 0 28 0,2 3-28 15,-120-3 26-15,0 0-26 16,115 2 26-16,7-6-26 0,-122 4 22 16,0 0-22-16,118-5 23 15,-7 0-23-15,-111 5 18 16,0 0-18-16,108-7 18 0,-8-5-18 15,-100 12 15-15,0 0-15 0,96-12 15 0,-6 0-15 16,-90 12 13 0,0 0-13-16,84-18 13 0,-6-4-13 15,-78 22 13-15,0 0-13 16,72-28 13-16,1-1-13 0,-73 29 15 16,0 0-15-16,77-36 16 0,3-4-16 15,-80 40 16 1,0 0-16-16,69-40 16 0,-11 4-16 15,-58 36 14-15,0 0-14 0,49-38 14 0,-8-2-14 16,-41 40 14-16,0 0-14 16,37-49 15-16,-9-4-15 0,-28 53 13 15,0 0-13-15,23-61 13 16,-11-6-13-16,-12 67 15 16,0 0-15-16,9-70 16 0,-9 12-16 0,0 58 18 15,0 0-18-15,0-54 18 16,-12 2-18-16,12 52 19 15,0 0-19-15,-14-57 20 0,-6-9-20 16,20 66 19-16,0 0-19 0,-23-64 20 16,-3-5-20-16,26 69 14 0,0 0-14 15,-32-61 15-15,0 2-15 0,32 59 11 16,0 0-11-16,-35-53 11 0,-11-3-11 16,46 56 8-16,0 0-8 15,-53-57 8-15,-12 0-8 0,65 57 4 16,0 0-4-16,-67-55 4 0,0 5-4 15,67 50 4-15,0 0-4 0,-67-44 4 16,-7 3-4-16,74 41 4 16,0 0-4-16,-85-35 4 0,-7 9-4 0,92 26 3 15,0 0-3-15,-93-27 4 0,-3 2-4 16,96 25 3 0,0 0-3-16,-95-24 3 0,-18 5-3 15,113 19 3-15,0 0-3 0,-116-17 3 16,6-2-3-16,110 19 3 15,0 0-3-15,-116-18 3 0,-10 3-3 16,126 15 3-16,0 0-3 0,-127-12 3 16,9 7-3-16,118 5 2 15,0 0-2-15,-125 0 3 0,1 8-3 0,124-8 2 0,0 0-2 0,-127 12 3 0,2 4-3 0,125-16 1 0,0 0-1 0,-124 24 1 0,3 2-1 0,121-26 0 0,0 0 0 16,-131 28 1-16,4-7-1 0,127-21 0 0,0 0 0 0,-125 27 0 0,12 4 0 0,113-31 0 0,0 0 0 0,-110 37 0 0,3 1 0 0,107-38-1 0,0 0 1 0,-99 43 0 0,7 2 0 0,92-45-2 0,0 0 2 0,-81 48-1 0,9 8 1 0,72-56-3 0,0 0 3 0,-73 57-3 16,3-3 3-16,70-54-6 0,0 0 6 0,-67 64-5 0,7 15 5 0,60-79-7 0,0 0 7 0,-55 87-6 0,11 6 6 0,44-93-7 0,0 0 7 0,-28 95-7 0,10-1 7 0,18-94-6 15,0 0 6-15,-5 88-6 0,13 6 6 0,-8-94-7 0,0 0 7 0,20 84-6 0,12-16 6 0,-32-68-6 0,0 0 6 0,44 60-5 0,14-2 5 0,-58-58-5 0,0 0 5 0,60 57-4 0,9 7 4 0,-69-64-2 0,0 0 2 0,76 62-2 0,0-7 2 0,-76-55-2 0,0 0 2 0,90 44-2 0,7-6 2 16,-97-38-2-16,0 0 2 0,102 31-2 0,6-10 2 0,-108-21-3 0,0 0 3 0,109 8-2 0,9-4 2 0,-118-4-3 0,0 0 3 0,122-16-3 0,-9-17 3 0,0 0-960 0</inkml:trace>
  <inkml:trace contextRef="#ctx0" brushRef="#br0" timeOffset="17855.16">9076 4181 483 0,'0'0'0'0,"0"0"0"15,0 0 0-15,0 0 17 0,0 0-17 0,-25 21 17 16,15-13-17-16,10-8 57 0,0 0-57 0,-13 7 58 16,8-1-58-16,5-6 68 0,0 0-68 0,0 0 69 0,0 0-69 15,0 0 47-15,0 0-47 0,18-9 47 0,8-10-47 16,-26 19 31-16,0 0-31 0,41-26 32 0,14-9-32 15,-55 35 22-15,0 0-22 0,72-41 23 0,27-8-23 16,-99 49 26-16,0 0-26 0,113-64 27 16,10-17-27-16,-123 81 28 0,0 0-28 0,134-88 28 0,11 10-28 15,-145 78 20-15,0 0-20 0,155-88 20 0,22-18-20 16,-177 106 23-16,0 0-23 0,180-106 23 0,-5 6-23 0,-175 100 20 16,0 0-20-16,162-88 21 0,-26 19-21 0,-136 69 24 15,0 0-24-15,127-64 24 0,-11 3-24 16,-116 61 26-16,0 0-26 0,97-48 27 0,-21 15-27 0,-76 33 21 15,0 0-21-15,59-32 22 0,-19 7-22 0,-40 25 17 16,0 0-17-16,28-20 18 0,-10 8-18 0,-18 12 13 0,0 0-13 16,12-8 13-16,-6 4-13 0,-6 4 11 0,0 0-11 15,0 0 11-15,0 0-11 0,0 0 7 0,0 0-7 16,-18 16 7-16,-14 17-7 16,-3 0-1026-16</inkml:trace>
  <inkml:trace contextRef="#ctx0" brushRef="#br0" timeOffset="18360.16">9353 3496 203 0,'0'0'0'0,"0"0"0"0,18-5 0 0,-18 5 12 0,0 0-12 16,17 1 13-16,-8 10-13 0,-9-11 22 0,0 0-22 15,0 20 23-15,-12 12-23 0,12-32 18 0,0 0-18 16,-28 45 19-16,-20 8-19 0,48-53 18 0,0 0-18 16,-51 73 18-16,1 12-18 0,50-85 18 0,0 0-18 15,-49 88 19-15,7-15-19 0,42-73 41 0,0 0-41 16,-41 57 41-16,2-12-41 0,39-45 57 0,0 0-57 15,-28 34 57-15,10-9-57 0,18-25 63 0,0 0-63 16,-3 13 63-16,10-2-63 0,-7-11 65 0,0 0-65 0,25 5 65 16,19-14-65-16,-44 9 57 0,0 0-57 0,67-12 57 15,25-12-57-15,-92 24 56 0,0 0-56 0,107-24 57 16,1 0-57-16,-108 24 48 0,0 0-48 0,113-25 49 16,0 5-49-16,-113 20 12 0,0 0-12 0,104-13 12 15,-14 13-12-15,-2 0-828 0</inkml:trace>
  <inkml:trace contextRef="#ctx0" brushRef="#br0" timeOffset="34664.06">4361 4638 326 0,'0'0'0'0,"0"0"0"0,-21-40 0 0,21 40 6 15,0 0-6-15,-20-36 6 0,-3 3-6 0,23 33 29 16,0 0-29-16,-32-31 29 0,-12-11-29 0,44 42 66 16,0 0-66-16,-54-40 66 0,-5 1-66 0,59 39 52 15,0 0-52-15,-68-33 53 0,-28-4-53 0,96 37 27 16,0 0-27-16,-102-33 28 0,3 9-28 15,99 24 16-15,0 0-16 0,-101-12 16 0,-8 9-16 0,109 3 20 0,0 0-20 16,-111 7 20-16,16 6-20 0,95-13 25 0,0 0-25 16,-90 23 26-16,8 15-26 0,82-38 25 0,0 0-25 15,-72 52 26-15,5 12-26 0,67-64 19 0,0 0-19 16,-57 85 19-16,13 17-19 0,44-102 12 0,0 0-12 16,-31 119 12-16,9 1-12 0,22-120 7 0,0 0-7 15,-5 131 8-15,10 4-8 0,-5-135 4 0,0 0-4 16,25 128 4-16,12-15-4 0,-37-113 2 0,0 0-2 0,51 105 3 15,15 1-3-15,-66-106 0 0,0 0 0 0,68 92 1 16,5-23-1-16,-73-69 0 0,0 0 0 0,77 45 0 16,13-14 0-16,-90-31-1 0,0 0 1 0,103 16 0 15,1-11 0-15,-104-5-2 0,0 0 2 0,113-12-2 16,2-9 2-16,-115 21-2 0,0 0 2 0,116-40-1 0,-3-21 1 16,-113 61 0-16,0 0 0 0,113-72 0 0,0-10 0 15,-113 82 0-15,0 0 0 0,104-84 1 16,-10-5-1-16,-94 89 4 0,0 0-4 0,77-103 5 0,-10-8-5 15,-67 111 9-15,0 0-9 0,51-120 9 0,-19 6-9 16,-32 114 27-16,0 0-27 0,14-109 28 0,-22 4-28 16,8 105 32-16,0 0-32 0,-34-97 32 0,-21 17-32 15,55 80 43-15,0 0-43 0,-81-62 43 0,-32 13-43 0,113 49 43 16,0 0-43-16,-125-31 43 0,-11 19-43 0,136 12 33 16,0 0-33-16,-139 9 33 0,-1 22-33 0,140-31 24 15,0 0-24-15,-132 40 25 0,1 10-25 0,131-50 18 0,0 0-18 16,-104 59 19-16,23 13-19 0,81-72 10 0,0 0-10 15,-60 73 10-15,30-7-10 0,30-66 2 0,0 0-2 16,-14 64 2-16,17-2-2 0,-1 2-1020 0</inkml:trace>
  <inkml:trace contextRef="#ctx0" brushRef="#br0" timeOffset="39540">7682 5647 102 0,'0'0'0'0,"53"5"0"0,83 7 0 16,-136-12 2-16,0 0-2 0,171 16 2 0,0-4-2 15,-171-12 6-15,0 0-6 0,170 12 7 0,-3-3-7 16,-167-9 22-16,0 0-22 0,154 5 22 0,-10 2-22 15,-144-7 34-15,0 0-34 0,120-4 34 0,-24-4-34 0,-96 8 28 16,0 0-28-16,72-13 28 0,-21-6-28 0,-51 19 27 16,0 0-27-16,36-17 27 0,-19 2-27 15,-17 15 30-15,0 0-30 0,-10-18 31 0,-20-6-31 16,30 24 36-16,0 0-36 0,-52-16 37 0,-9 8-37 0,61 8 42 16,0 0-42-16,-87 0 42 0,-26 5-42 0,113-5 36 0,0 0-36 15,-139 16 36-15,-25 8-36 0,164-24 17 0,0 0-17 16,-189 24 17-16,-28 0-17 0,217-24 7 0,0 0-7 15,-231 19 7-15,-13-1-7 0,244-18 4 0,0 0-4 16,-252 6 5-16,-1-4-5 0,253-2 4 0,0 0-4 16,-240-3 4-16,25-8-4 0,215 11 5 0,0 0-5 15,-190-15 6-15,34-1-6 0,156 16 6 0,0 0-6 16,-130-21 7-16,27 6-7 0,103 15 11 0,0 0-11 16,-69-12 11-16,29 3-11 0,40 9 21 0,0 0-21 0,-14-3 22 15,14 3-22-15,0 0 29 0,0 0-29 16,40-6 29-16,29 12-29 0,-69-6 29 0,0 0-29 0,90 8 29 15,23 3-29-15,-113-11 25 0,0 0-25 0,127 12 26 16,18 5-26-16,-145-17 25 0,0 0-25 0,166 16 25 16,30 4-25-16,-196-20 24 0,0 0-24 0,215 16 24 0,7-4-24 15,-222-12 24-15,0 0-24 0,230 9 24 0,-10-6-24 16,-220-3 21-16,0 0-21 0,219 0 22 0,-7 2-22 16,-212-2 22-16,0 0-22 0,189 0 22 0,-20-2-22 15,-169 2 18-15,0 0-18 0,138-3 18 0,-43-1-18 16,-95 4 13-16,0 0-13 0,67-1 14 0,-28 6-14 15,-39-5 15-15,0 0-15 0,21 0 15 0,-16 0-15 16,-5 0 15-16,0 0-15 0,-28-5 16 0,-44 3-16 0,72 2 10 16,0 0-10-16,-95 3 10 0,-22 4-10 0,117-7 3 15,0 0-3-15,-130 12 4 0,-29-3-4 16,159-9 1-16,0 0-1 0,-182 5 1 0,-25 6-1 0,207-11 0 16,0 0 0-16,-217 5 1 0,0-7-1 0,217 2 0 0,0 0 0 15,-217-3 0-15,11-1 0 0,206 4 0 16,0 0 0-16,-191-5 0 0,9-2 0 0,182 7 0 0,0 0 0 15,-160-12 0-15,22-7 0 0,138 19 0 0,0 0 0 16,-116-21 0-16,20-3 0 0,96 24 0 0,0 0 0 16,-67-17 1-16,30 4-1 0,37 13 1 15,0 0-1-15,-21-10 1 0,11-4-1 16,10 14 0-16,0 0 0 0,14-12 1 0,26 3-1 16,-40 9 0-16,0 0 0 15,58-6 1-15,15 2-1 0,-73 4 0 16,0 0 0-16,90-2 1 0,10 4-1 15,-100-2 0 1,0 0 0-16,105 7 0 0,2-4 0 16,-107-3 0-16,0 0 0 15,104 6 0-15,9-1 0 16,-113-5 0-16,0 0 0 0,101 7 0 0,-16 5 0 16,-85-12 0-16,0 0 0 15,68 12 0-15,-15-3 0 0,-53-9 0 16,0 0 0-16,34 8 0 0,-9 3 0 15,-25-11-9-15,0 0 9 0,0 0-8 0,-25-23 8 0,2 2-936 16</inkml:trace>
  <inkml:trace contextRef="#ctx0" brushRef="#br0" timeOffset="41073.98">2585 5619 102 0,'0'0'0'0,"0"0"0"0,0 0 0 0,0 0 3 0,0 0-3 16,32-3 4-16,26-3-4 0,-58 6 40 0,0 0-40 15,78-6 40-15,8-3-40 0,-86 9 67 16,0 0-67-16,99-4 68 0,9 1-68 0,-108 3 59 16,0 0-59-16,118 0 60 15,22 0-60-15,-140 0 42 0,0 0-42 0,144-2 43 0,10 1-43 0,-154 1 34 16,0 0-34-16,171-2 34 0,9 2-34 16,-180 0 26-16,0 0-26 15,187 0 27-15,11 0-27 16,-198 0 22-16,0 0-22 0,204 2 23 0,12 1-23 15,-216-3 19 1,0 0-19-16,219 3 20 0,10 1-20 16,-229-4 23-16,0 0-23 0,229 0 23 15,3-4-23-15,-232 4 25 0,0 0-25 0,222-8 26 0,2-1-26 16,-224 9 25-16,0 0-25 0,212-12 26 0,-13-2-26 0,-199 14 28 0,0 0-28 0,191-14 29 0,-20 6-29 0,-171 8 29 0,0 0-29 16,148-7 30-16,-12 2-30 0,-136 5 28 0,0 0-28 0,122-4 28 0,-9 1-28 0,-113 3 32 0,0 0-32 0,104-7 32 0,-18 7-32 15,-86 0 35-15,0 0-35 0,85 0 35 0,-12-2-35 16,-73 2 31-16,0 0-31 0,63-3 32 0,1-1-32 15,-64 4 29-15,0 0-29 0,54-3 29 0,-10-3-29 16,-44 6 22-16,0 0-22 0,37-7 22 0,-5 2-22 16,-32 5 12-16,0 0-12 0,18-7 12 0,-9 6-12 15,-9 1 10-15,0 0-10 0,-21-4 10 0,-34-1-10 16,0 2-987-16</inkml:trace>
  <inkml:trace contextRef="#ctx0" brushRef="#br0" timeOffset="41874.01">3436 5695 303 0,'0'0'0'15,"39"0"0"-15,65 0 0 0,-104 0 9 0,0 0-9 16,139-1 10-16,29-5-10 0,-168 6 22 0,0 0-22 15,191-7 23-15,8-1-23 0,-199 8 28 0,0 0-28 0,212-9 29 16,5-3-29-16,-217 12 25 0,0 0-25 0,226-9 25 16,5 2-25-16,-231 7 32 0,0 0-32 0,233-5 32 15,-2 5-32-15,-231 0 35 0,0 0-35 0,229 0 35 16,15 9-35-16,-244-9 58 0,0 0-58 0,240 9 59 16,-4 3-59-16,-236-12 62 0,0 0-62 0,233 15 63 15,-14 1-63-15,-219-16 52 0,0 0-52 0,208 14 53 16,-10-4-53-16,-198-10 48 0,0 0-48 0,189 9 48 0,-13-1-48 15,-176-8 40-15,0 0-40 0,156 7 41 0,-26-10-41 16,-130 3 33-16,0 0-33 0,117-7 34 0,-10-4-34 16,-107 11 30-16,0 0-30 0,96-13 30 0,-10-5-30 15,-86 18 38-15,0 0-38 0,73-24 39 0,-10 3-39 16,-63 21 36-16,0 0-36 0,55-22 37 0,-16 8-37 16,-39 14 24-16,0 0-24 0,24-12 24 0,-11 8-24 15,-13 4 15-15,0 0-15 0,-20 0 15 0,-36 4-15 16,-1 1-1056-16</inkml:trace>
  <inkml:trace contextRef="#ctx0" brushRef="#br0" timeOffset="67691">7682 8080 281 0,'0'0'0'0,"0"0"0"0,0 0 0 0,0 0 6 0,0 0-6 16,0 0 6-16,0 0-6 0,0 0 31 0,0 0-31 0,26 7 32 16,1-7-32-16,-27 0 36 0,0 0-36 0,37 0 36 15,9 2-36-15,-46-2 36 0,0 0-36 0,62 7 37 16,15 5-37-16,-77-12 17 0,0 0-17 0,85 12 18 16,5 0-18-16,-90-12 15 0,0 0-15 0,104 12 16 15,14 0-16 1,-118-12 12-16,0 0-12 0,136 4 13 0,12-4-13 15,-148 0 18-15,0 0-18 16,173-4 19-16,18-1-19 16,-191 5 25-16,0 0-25 15,210-7 26-15,12-2-26 0,-222 9 34 16,0 0-34-16,239-12 35 0,11 0-35 16,-250 12 51-16,0 0-51 15,251-10 52-15,3 1-52 0,-254 9 58 16,0 0-58-16,243-7 59 0,-15 2-59 15,-228 5 62 1,0 0-62-16,208-2 63 0,-15 1-63 16,-193 1 52-1,0 0-52-15,167-2 53 0,-31 0-53 16,-136 2 43 0,0 0-43-16,117 0 44 0,-26 0-44 15,-91 0 41-15,0 0-41 0,80 0 42 16,-25 0-42-16,-55 0 31 0,0 0-31 0,40-2 32 15,-20 2-32-15,-20 0 33 0,0 0-33 0,8-8 34 16,-4-4-34-16,-4 12 33 0,0 0-33 0,-9-21 33 0,-19-10-33 16,28 31 32-16,0 0-32 0,-34-33 33 15,-6 9-33-15,40 24 29 0,0 0-29 0,-51-16 30 0,-20-5-30 0,6 2-1207 16</inkml:trace>
  <inkml:trace contextRef="#ctx0" brushRef="#br0" timeOffset="89580.12">5105 8052 438 0,'0'0'0'0,"66"2"0"0,108 3 0 0,-174-5 7 0,0 0-7 15,205 0 7-15,5 0-7 16,-210 0 44-16,0 0-44 0,205 0 45 0,7-7-45 0,-212 7 53 0,0 0-53 0,196-3 53 15,-8 3-53-15,-188 0 51 0,0 0-51 16,172 0 52-16,-14-2-52 0,-158 2 29 0,0 0-29 0,136 0 29 16,-23-5-29-16,-113 5 21 0,0 0-21 15,90-2 21-15,-23 2-21 0,-67 0 14 0,0 0-14 0,50 2 15 16,-27 3-15-16,0 0-600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2:59:25.749"/>
    </inkml:context>
    <inkml:brush xml:id="br0">
      <inkml:brushProperty name="width" value="0.05292" units="cm"/>
      <inkml:brushProperty name="height" value="0.05292" units="cm"/>
      <inkml:brushProperty name="color" value="#FF0000"/>
    </inkml:brush>
  </inkml:definitions>
  <inkml:trace contextRef="#ctx0" brushRef="#br0">15618 7858 91 0,'0'0'0'16,"49"0"0"-16,84 0 0 0,-133 0 9 0,0 0-9 16,166 2 9-16,7 3-9 0,-173-5 25 0,0 0-25 15,180 4 25-15,8 1-25 0,-188-5 27 0,0 0-27 0,186 7 27 16,1 7-27-16,-187-14 21 15,0 0-21-15,192 10 21 0,4-5-21 16,-196-5 23-16,0 0-23 0,194-1 24 16,-3-6-24-16,-191 7 23 15,0 0-23-15,189-12 23 0,-8-4-23 16,-181 16 33-16,0 0-33 16,179-12 34-16,-5 7-34 15,-174 5 34-15,0 0-34 0,166-9 35 16,0 2-35-16,-166 7 31 15,0 0-31-15,168-7 32 0,-11 2-32 16,-157 5 26 0,0 0-26-16,153-3 26 0,-11-3-26 15,-142 6 25-15,0 0-25 0,139-7 25 0,2-1-25 16,-141 8 22-16,0 0-22 0,125-12 22 16,-15 0-22-16,-110 12 20 15,0 0-20-15,99-16 20 0,-9 7-20 0,-90 9 6 16,0 0-6-16,86-7 7 0,-17 6-7 15,-69 1 1-15,0 0-1 16,56 0 2-16,-22 0-2 0,-34 0 0 16,0 0 0-16,30 5 0 15,2 5 0-15,-32-10 0 0,0 0 0 16,26 11 0-16,-10-4 0 0,-16-7-1 16,0 0 1-16,9 0 0 0,-9 0 0 15,0 0 0-15,0 0 0 0,12 3 0 0,-12-3 0 16,0 0 0-16,0 0 0 0,0 0 0 0,6 5 0 15,-6-5 1-15,0 0-1 0,0 0 1 16,0 0-1-16,0 0 3 0,0 0-3 0,0 0 3 0,-9 7-3 0,9-7 5 16,0 0-5-16,-9 4 6 0,-2 1-6 0,11-5 9 15,0 0-9-15,-12 0 10 0,0 3-10 0,12-3 10 0,0 0-10 16,-11 0 10-16,4 2-10 0,7-2 10 0,0 0-10 0,0 0 10 16,-11 2-10-16,11-2 7 0,0 0-7 0,0 0 7 0,0 0-7 15,0 0 4-15,0 0-4 0,-8 0 5 0,8 0-5 0,0 0-577 16</inkml:trace>
</inkml:ink>
</file>

<file path=ppt/ink/ink3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6:01:49.482"/>
    </inkml:context>
    <inkml:brush xml:id="br0">
      <inkml:brushProperty name="width" value="0.05292" units="cm"/>
      <inkml:brushProperty name="height" value="0.05292" units="cm"/>
      <inkml:brushProperty name="color" value="#FF0000"/>
    </inkml:brush>
  </inkml:definitions>
  <inkml:trace contextRef="#ctx0" brushRef="#br0">2774 5777 203 0,'0'0'0'16,"16"0"0"-16,28 0 0 0,-44 0 11 0,0 0-11 0,62 0 11 15,16-4-11-15,-78 4 64 0,0 0-64 16,83-5 64-16,14 1-64 0,-97 4 78 0,0 0-78 0,105 0 79 16,17 2-79-1,-122-2 75-15,0 0-75 0,140 4 75 0,8-6-75 16,-148 2 54-16,0 0-54 0,168-4 55 16,13-2-55-16,-181 6 31 0,0 0-31 0,200-9 32 15,19-3-32-15,-219 12 25 0,0 0-25 0,225-18 25 0,12-1-25 0,-237 19 21 16,0 0-21-16,238-17 21 0,2 5-21 0,-240 12 28 0,0 0-28 0,237-7 28 0,1 2-28 15,-238 5 38-15,0 0-38 0,229 0 39 0,3 2-39 16,-232-2 40-16,0 0-40 0,213 7 41 0,-6 1-41 16,-207-8 38-16,0 0-38 0,199 16 39 0,-14-2-39 15,-185-14 36-15,0 0-36 0,168 12 36 0,-15-5-36 16,-153-7 31-16,0 0-31 0,129 0 31 0,-28-4-31 16,-101 4 28-16,0 0-28 0,77-5 29 15,-13-7-29-15,-64 12 26 0,0 0-26 16,53-16 27-16,-12-4-27 0,-41 20 25 15,0 0-25-15,22-16 26 16,-9 4-26-16,-13 12 27 0,0 0-27 16,5-9 28-16,-5 9-28 0,0 0 31 0,0 0-31 0,2-8 32 0,-2 8-32 15,0 0 27-15,0 0-27 0,-7 8 27 0,-9 13-27 16,16-21 25-16,0 0-25 0,-19 33 26 0,1 12-26 0,18-45 20 16,0 0-20-16,-27 22 21 0,-6-46-21 0,-2 0-1271 15</inkml:trace>
  <inkml:trace contextRef="#ctx0" brushRef="#br0" timeOffset="1421.05">2400 9137 707 0,'0'0'0'0,"0"0"0"0,4-31 0 0,-4 31 13 0,0 0-13 0,10-24 14 15,8 8-14-15,-18 16 36 0,0 0-36 16,37-5 36-16,18 9-36 0,-55-4 37 0,0 0-37 0,67 12 38 16,12 12-38-16,-79-24 36 0,0 0-36 0,92 26 36 15,15 5-36-15,-107-31 20 0,0 0-20 0,122 24 21 16,5 1-21 0,-127-25 23-16,0 0-23 0,140 17 23 15,13-7-23-15,-153-10 20 16,0 0-20-16,177 0 21 0,13-10-21 15,-190 10 19-15,0 0-19 16,209-21 19-16,11-8-19 0,-220 29 18 16,0 0-18-16,231-33 18 0,16-4-18 0,-247 37 24 0,0 0-24 0,258-34 24 0,9 4-24 0,-267 30 27 0,0 0-27 0,271-27 27 0,10 3-27 0,-281 24 22 0,0 0-22 0,288-21 22 0,1-3-22 15,-289 24 30-15,0 0-30 0,277-23 30 0,-16 2-30 16,-261 21 31-16,0 0-31 0,240-20 31 0,-16 2-31 16,-224 18 29-16,0 0-29 0,196-15 29 0,-30 3-29 15,-166 12 22-15,0 0-22 0,145-13 23 0,-23 3-23 16,-122 10 18-16,0 0-18 0,97-2 18 0,-27 2-18 15,-70 0 13-15,0 0-13 0,55 2 13 0,-18-2-13 0,2 0-1131 16</inkml:trace>
  <inkml:trace contextRef="#ctx0" brushRef="#br0" timeOffset="28534.26">2802 4643 673 0,'0'0'0'16,"0"0"0"-16,0 0 0 0,0 0 2 0,0 0-2 15,-23-2 3-15,11 8-3 0,12-6 5 0,0 0-5 16,-23 12 6-16,-17 15-6 0,40-27 5 0,0 0-5 0,-60 37 5 16,-16 8-5-16,76-45 4 0,0 0-4 0,-87 53 5 15,-12 6-5-15,99-59 5 0,0 0-5 16,-109 57 5-16,-4-3-5 0,113-54 5 0,0 0-5 0,-108 59 6 16,10 10-6-16,98-69 3 0,0 0-3 0,-96 73 3 15,1-6-3-15,95-67 2 0,0 0-2 0,-86 59 3 16,15-11-3-16,71-48 2 0,0 0-2 0,-60 44 2 0,14-11-2 15,46-33 3-15,0 0-3 0,-35 27 3 0,14-15-3 16,21-12 4-16,0 0-4 0,-15 9 4 0,7-5-4 16,8-4 5-16,0 0-5 0,0 0 6 0,3-13-6 15,-3 13 9-15,0 0-9 0,9-19 10 0,5-1-10 16,-14 20 13-16,0 0-13 0,23-21 13 0,9-3-13 16,-32 24 14-16,0 0-14 0,39-19 15 0,-2 6-15 0,-37 13 20 15,0 0-20-15,37-5 20 0,-14 12-20 0,-23-7 11 16,0 0-11-16,17 23 12 0,-13 15-12 0,-4-38 6 15,0 0-6-15,-4 66 6 0,-4 37-6 0,8-103 3 16,0 0-3-16,-20 135 4 0,-10 31-4 0,30-166 2 0,0 0-2 16,-33 206 3-16,-15 52-3 0,48-258 2 0,0 0-2 15,-48 296 3-15,4 23-3 0,44-319 3 16,0 0-3-16,-40 327 3 0,4 3-3 0,36-330 4 0,0 0-4 16,-23 303 4-16,6-31-4 0,17-272 4 0,0 0-4 15,-9 249 5-15,9-19-5 0,0-230 3 0,0 0-3 16,9 211 4-16,0-13-4 0,-9-198 3 0,0 0-3 0,12 181 3 15,6-11-3-15,-18-170 3 0,0 0-3 0,14 154 3 16,3-14-3-16,-17-140 7 0,0 0-7 0,16 142 7 16,5 0-7-16,-21-142 13 0,0 0-13 0,20 133 13 15,6-8-13-15,-26-125 19 0,0 0-19 0,36 109 19 16,15-19-19-16,-51-90 20 0,0 0-20 0,61 72 20 16,12-23-20-16,-73-49 24 0,0 0-24 15,81 19 24-15,5-35-24 0,-86 16 17 0,0 0-17 16,99-55 18-16,23-44-18 0,-122 99 14 0,0 0-14 0,145-157 15 0,3-61-15 15,2 1-846-15</inkml:trace>
  <inkml:trace contextRef="#ctx0" brushRef="#br0" timeOffset="58230.35">4555 12578 91 0,'0'0'0'0,"72"1"0"0,113 3 0 0,-185-4 1 0,0 0-1 0,235 2 2 15,10-4-2-15,-245 2 16 0,0 0-16 0,265-5 16 16,16-2-16-16,-281 7 27 0,0 0-27 0,280-9 28 16,5 0-28-16,-285 9 35 0,0 0-35 0,277-6 36 15,-4-5-36-15,-273 11 33 0,0 0-33 0,272-10 33 16,-6-4-33-16,-266 14 35 0,0 0-35 0,267-12 36 15,-4 5-36-15,-263 7 34 0,0 0-34 0,261-7 34 16,0 2-34-16,-261 5 49 0,0 0-49 0,249-2 49 16,-9 4-49-16,-240-2 53 0,0 0-53 0,222 2 53 0,-6 1-53 15,-216-3 44-15,0 0-44 0,194 3 45 16,-7 1-45-16,-187-4 37 0,0 0-37 0,171 2 37 0,-5-2-37 16,-166 0 28-16,0 0-28 0,150-2 29 0,-16-3-29 15,-134 5 21-15,0 0-21 0,120-5 22 0,-18-1-22 16,-102 6 15-16,0 0-15 0,90-7 15 0,-15 0-15 0,-75 7 7 15,0 0-7-15,67-5 8 0,-6 4-8 0,-61 1 4 16,0 0-4-16,55 0 5 0,-9 0-5 0,-46 0 4 16,0 0-4-16,41 1 4 0,-6 4-4 0,-35-5 4 15,0 0-4-15,32 4 5 0,-6-4-5 0,-26 0 3 16,0 0-3-16,23-4 3 0,-12-4-3 0,3-1-691 0</inkml:trace>
  <inkml:trace contextRef="#ctx0" brushRef="#br0" timeOffset="60326.91">2557 9324 147 0,'0'0'0'0,"0"0"0"0,28 7 0 0,-28-7 5 16,0 0-5-16,23 2 6 0,6-2-6 0,-29 0 37 16,0 0-37-16,38-2 38 0,5 2-38 0,-43 0 54 15,0 0-54-15,56-8 54 0,13-6-54 0,-69 14 63 16,0 0-63-16,86-14 63 0,22-5-63 0,-108 19 40 0,0 0-40 15,127-18 40 1,18 3-40-16,-145 15 36 0,0 0-36 0,166-19 36 0,28 2-36 16,-194 17 28-16,0 0-28 0,213-18 28 15,19 3-28-15,-232 15 25 16,0 0-25-16,252-16 26 16,6-1-26-16,-258 17 25 15,0 0-25-15,270-19 25 0,-4-9-25 16,-266 28 19-16,0 0-19 0,281-26 20 15,8 2-20-15,-289 24 18 0,0 0-18 16,288-26 19-16,-2 0-19 0,-286 26 11 16,0 0-11-16,279-31 12 0,-11-7-12 0,2 1-597 15</inkml:trace>
</inkml:ink>
</file>

<file path=ppt/ink/ink3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6:03:13.776"/>
    </inkml:context>
    <inkml:brush xml:id="br0">
      <inkml:brushProperty name="width" value="0.05292" units="cm"/>
      <inkml:brushProperty name="height" value="0.05292" units="cm"/>
      <inkml:brushProperty name="color" value="#FF0000"/>
    </inkml:brush>
  </inkml:definitions>
  <inkml:trace contextRef="#ctx0" brushRef="#br0">8083 5749 191 0,'0'0'0'0,"0"0"0"0,28-4 0 0,-28 4 7 0,0 0-7 0,37-1 8 16,30-1-8-16,-67 2 33 0,0 0-33 0,81-2 33 15,14-1-33-15,-95 3 64 0,0 0-64 0,103 0 64 16,1 0-64-16,-104 0 60 0,0 0-60 0,109 3 61 15,17 2-61-15,-126-5 33 0,0 0-33 0,132 7 33 16,11-1-33-16,-143-6 24 0,0 0-24 0,141 3 24 16,13 0-24-16,-154-3 22 0,0 0-22 0,164 6 22 15,14 1-22-15,-178-7 19 0,0 0-19 0,187 5 20 16,12-2-20-16,-199-3 16 0,0 0-16 0,207 0 16 0,5 0-16 16,-212 0 24-16,0 0-24 0,219 4 25 0,8 4-25 15,-227-8 33-15,0 0-33 0,228 7 33 0,-4 2-33 16,-224-9 40-16,0 0-40 0,222 3 40 0,-5 6-40 15,-217-9 38-15,0 0-38 0,216 5 38 0,-6 2-38 16,-210-7 36-16,0 0-36 0,206 5 37 0,-19 2-37 16,-187-7 43-16,0 0-43 0,175 0 44 0,-16 0-44 0,-159 0 49 15,0 0-49-15,148-3 49 0,-7-2-49 16,-141 5 45-16,0 0-45 0,125-4 46 0,-20-4-46 16,-105 8 37-16,0 0-37 0,86-7 38 0,-10-2-38 0,-76 9 29 15,0 0-29-15,58-9 30 0,-26 6-30 0,-32 3 19 16,0 0-19-16,0 0 20 0,-21 0-20 0,21 0 7 15,0 0-7-15,-46 0 7 0,-26 5-7 0,-1 2-1108 0</inkml:trace>
  <inkml:trace contextRef="#ctx0" brushRef="#br0" timeOffset="899.54">6177 5834 147 0,'0'0'0'0,"23"0"0"0,44-5 0 0,-67 5 7 0,0 0-7 16,100-7 8-16,26-6-8 0,-126 13 41 0,0 0-41 0,150-12 41 16,21 0-41-16,-171 12 48 15,0 0-48-15,196-12 49 0,19 0-49 0,-215 12 38 0,0 0-38 16,235-12 39-16,19 3-39 0,-254 9 28 0,0 0-28 0,261-3 28 15,5 3-28-15,-266 0 20 0,0 0-20 0,269-5 21 16,-1-2-21-16,-268 7 14 0,0 0-14 0,273-16 14 16,1-10-14-16,1 0-348 0</inkml:trace>
  <inkml:trace contextRef="#ctx0" brushRef="#br0" timeOffset="18402.96">13680 4650 214 0,'0'0'0'0,"0"0"0"15,37-9 0-15,-37 9 0 0,0 0 0 0,45-15 1 16,9-4-1-16,-54 19 10 0,0 0-10 0,64-21 11 16,3-7-11-16,-67 28 18 0,0 0-18 0,69-29 18 15,-1-4-18-15,-68 33 21 0,0 0-21 0,71-36 22 16,1-4-22-1,-72 40 17-15,0 0-17 0,73-45 17 0,-6-2-17 16,-67 47 14-16,0 0-14 0,58-48 14 16,-9 3-14-16,-49 45 20 15,0 0-20-15,46-45 20 0,-9 12-20 16,-37 33 26 0,0 0-26-16,30-28 27 0,-10 13-27 0,-20 15 29 15,0 0-29-15,9-9 30 0,-1 0-30 0,-8 9 28 0,0 0-28 0,4-7 29 0,-4 7-29 0,0 0 30 0,0 0-30 0,5-8 30 0,-5 8-30 0,0 0 30 0,0 0-30 0,0 0 31 0,0 0-31 0,0 0 28 16,0 0-28-16,9-7 29 0,-9 7-29 0,0 0 19 15,0 0-19-15,11-2 20 0,-4 4-20 0,-7-2 12 16,0 0-12-16,0 0 13 0,7 7-13 0,-7-7 4 16,0 0-4-16,0 0 4 0,0 17-4 0,0 2-567 15</inkml:trace>
  <inkml:trace contextRef="#ctx0" brushRef="#br0" timeOffset="21586.96">12913 6683 180 0,'0'0'0'0,"0"0"0"16,19 26 0-16,-19-26 13 0,0 0-13 0,23 21 14 15,7 0-14-15,-30-21 34 0,0 0-34 0,41 12 34 16,8-9-34-16,-49-3 69 0,0 0-69 0,55-3 69 0,5-14-69 16,-60 17 50-16,0 0-50 0,70-25 51 0,6-2-51 15,-76 27 37-15,0 0-37 0,74-40 37 0,2-14-37 16,-76 54 26-16,0 0-26 0,67-58 26 0,-8-3-26 15,-59 61 26-15,0 0-26 0,51-54 26 0,-7 8-26 16,-44 46 16-16,0 0-16 0,40-38 16 0,-3 10-16 16,-37 28 11-16,0 0-11 0,27-21 12 0,-9 5-12 0,-18 16 8 15,0 0-8-15,10-8 9 0,-10 8-9 0,0 0 6 16,0 0-6-16,9-12 7 0,-9 12-7 0,0 0 4 16,0 0-4-16,0 0 4 0,0 0-4 0,0 0 3 15,0 0-3-15,0 0 3 0,0 8-3 0,0-8 3 0,0 0-3 16,-4 7 4-16,3 5-4 0,1-12 3 15,0 0-3-15,0 9 3 0,0-9-3 0,0 0 2 0,0 0-2 16,0 9 3-16,0-9-3 0,0 0 2 0,0 0-2 16,5 7 3-16,-5-7-3 0,0 0 1 0,0 0-1 15,0 0 2-15,4 5-2 0,-4-5 2 0,0 0-2 16,0 0 2-16,0 0-2 0,0 0 4 0,0 0-4 16,0 0 4-16,7 3-4 0,-7-3 6 0,0 0-6 15,0 0 6-15,-2-8-6 0,-3-4-571 0</inkml:trace>
  <inkml:trace contextRef="#ctx0" brushRef="#br0" timeOffset="22955.05">12441 8101 124 0,'0'0'0'0,"0"0"0"0,0 0 0 0,0 0 0 0,0 0 0 16,16 22 1-16,-7-13-1 0,-9-9 7 0,0 0-7 15,21 7 7-15,16-2-7 0,-37-5 50 0,0 0-50 16,45-3 50-16,4-3-50 0,-49 6 72 0,0 0-72 16,60-13 73-16,2-7-73 0,-62 20 43 0,0 0-43 15,70-24 44-15,10-5-44 0,-80 29 36 0,0 0-36 16,76-31 37-16,-8 0-37 15,-68 31 39-15,0 0-39 0,68-40 39 0,0-5-39 16,-68 45 32-16,0 0-32 0,67-52 33 16,2 2-33-1,-69 50 35-15,0 0-35 16,64-47 35-16,-2 9-35 0,-62 38 31 16,0 0-31-16,51-28 32 0,-11 4-32 15,-40 24 28-15,0 0-28 0,32-21 29 16,-11 6-29-16,-21 15 24 15,0 0-24-15,14-13 24 0,-5 1-24 16,-9 12 21-16,0 0-21 0,5-12 22 16,-1 0-22-16,-4 12 17 15,0 0-17-15,0-9 17 0,0 3-17 0,0 6 14 16,0 0-14-16,2-9 15 0,-2 9-15 0,0 0 12 0,0 0-12 0,3-7 13 0,-3 7-13 0,0 0 9 0,0 0-9 0,0 0 10 0,0 0-10 0,0 0 9 0,0 0-9 0,4-5 9 0,-4 5-9 0,0 0 7 0,0 0-7 0,0 0 7 0,0 0-7 0,0 0 5 0,0 0-5 0,0 0 6 16,0 0-6-16,0 0 4 0,0 0-4 0,0 0 5 0,-13-9-5 0,1 2-786 15</inkml:trace>
  <inkml:trace contextRef="#ctx0" brushRef="#br0" timeOffset="27893.28">9290 7235 516 0,'0'0'0'0,"0"0"0"16,0 0 0-16,0 0 14 0,0 0-14 0,35 6 15 15,14-5-15-15,-49-1 47 0,0 0-47 0,64 0 48 16,19-1-48-16,-83 1 44 0,0 0-44 0,107-2 44 15,24-2-44-15,-131 4 41 0,0 0-41 0,154 0 42 16,27 0-42-16,-181 0 26 0,0 0-26 0,209-5 26 16,20 2-26-16,-229 3 19 0,0 0-19 0,235-7 20 15,8 2-20-15,-243 5 17 0,0 0-17 0,240-4 18 16,-14-3-18-16,-226 7 14 0,0 0-14 0,217-1 15 0,-14-3-15 16,-203 4 14-16,0 0-14 0,173 0 15 15,-21-7-15-15,-152 7 13 0,0 0-13 0,123-5 13 0,-15 5-13 16,-108 0 31-16,0 0-31 0,76 0 32 0,-30 0-32 15,-46 0 43-15,0 0-43 0,26-3 43 0,-10 1-43 16,-16 2 40-16,0 0-40 0,-25 2 41 0,-47 4-41 16,-6-2-879-16</inkml:trace>
  <inkml:trace contextRef="#ctx0" brushRef="#br0" timeOffset="30913.96">13084 8011 225 0,'0'0'0'0,"23"-7"0"0,40-9 0 0,-63 16 3 0,0 0-3 16,83-19 3-16,9 0-3 0,-92 19 27 0,0 0-27 16,87-15 27-16,-10 3-27 0,-77 12 52 0,0 0-52 15,73-13 52-15,-10 5-52 0,-63 8 44 16,0 0-44-16,62-9 44 0,-4 6-44 15,-58 3 40-15,0 0-40 16,53-7 41-16,-5 2-41 0,-48 5 36 16,0 0-36-16,35-9 37 0,-7 2-37 15,-28 7 28-15,0 0-28 16,20-5 29-16,-5-4-29 0,-15 9 17 16,0 0-17-16,11-7 17 0,1 2-17 0,-12 5 12 15,0 0-12-15,0 0 12 0,6-3-12 16,-6 3 12-16,0 0-12 0,0 0 12 0,0 0-12 15,0 0 10-15,0 0-10 0,9-4 11 0,-9 4-11 16,0 0 10-16,0 0-10 0,0 0 10 0,0 0-10 0,0 0 8 16,0 0-8-16,0 0 8 0,0 0-8 0,0 0-561 15</inkml:trace>
  <inkml:trace contextRef="#ctx0" brushRef="#br0" timeOffset="33644.12">9561 10034 427 0,'0'0'0'0,"59"-4"0"0,91-13 0 0,-150 17 19 0,0 0-19 0,185-24 19 16,13-7-19-16,-198 31 55 0,0 0-55 0,199-30 55 15,9 6-55-15,-208 24 87 0,0 0-87 0,201-19 88 16,-10-5-88-16,-191 24 88 0,0 0-88 0,173-23 88 15,-16 1-88-15,-157 22 54 0,0 0-54 0,139-21 55 16,-20 2-55-16,-119 19 48 0,0 0-48 0,93-21 49 16,-29 7-49-16,-64 14 34 0,0 0-34 0,42-12 35 15,-19 2-35-15,-23 10 38 0,0 0-38 0,12-9 39 16,-8 2-39-16,-4 7 35 0,0 0-35 0,-4-10 36 0,-4 1-36 16,8 9 37-16,0 0-37 0,-9-5 37 0,-2 0-37 15,11 5 35-15,0 0-35 0,-9-4 36 0,-3 1-36 16,12 3 28-16,0 0-28 0,-9-9 29 0,4 2-29 15,5 7 24-15,0 0-24 0,-5-8 24 0,-4-17-24 16,9 25 21-16,0 0-21 0,-13-31 21 0,-6-7-21 16,-4 2-1171-16</inkml:trace>
  <inkml:trace contextRef="#ctx0" brushRef="#br0" timeOffset="36135.33">8914 11583 348 0,'0'0'0'0,"19"0"0"15,34 0 0-15,-53 0 10 0,0 0-10 0,78-2 11 16,15-2-11-16,-93 4 16 0,0 0-16 0,110-5 17 0,8 5-17 15,-118 0 14-15,0 0-14 0,127 0 15 16,21 0-15-16,-148 0 12 0,0 0-12 0,166-3 12 0,12-1-12 16,-178 4 12-16,0 0-12 0,184-8 12 0,1-1-12 15,-185 9 8-15,0 0-8 0,180-7 8 0,-3-5-8 16,-177 12 7-16,0 0-7 0,173-10 8 0,0-4-8 16,-173 14 10-16,0 0-10 0,171-12 10 0,-11 1-10 15,-160 11 7-15,0 0-7 0,145-8 7 0,-13 2-7 16,-132 6 13-16,0 0-13 0,126-5 14 0,-3-2-14 0,-123 7 21 15,0 0-21-15,111-5 22 0,-6 3-22 0,-105 2 28 16,0 0-28-16,95-5 29 0,0-5-29 0,-95 10 43 0,0 0-43 16,90-11 44-16,-12 3-44 0,-78 8 46 0,0 0-46 15,67-7 47-15,-9-4-47 0,-58 11 35 16,0 0-35-16,46-10 36 0,-11-4-36 0,-35 14 34 0,0 0-34 16,25-12 34-16,-4 5-34 0,-21 7 30 0,0 0-30 15,12-5 30-15,-1 3-30 0,-11 2 27 0,0 0-27 16,9 0 28-16,-9 0-28 0,0 0 25 0,0 0-25 15,9 0 26-15,-9 0-26 0,0 0 22 0,0 0-22 16,12 0 23-16,2 7-23 0,-3-2-841 0</inkml:trace>
  <inkml:trace contextRef="#ctx0" brushRef="#br0" timeOffset="45428.4">14526 10068 124 0,'0'0'0'0,"0"0"0"16,0 0 0-16,0 0 5 0,0 0-5 0,0 0 5 15,0 0-5-15,0 0 33 0,0 0-33 0,-13-22 33 16,-3 6-33-16,16 16 57 0,0 0-57 0,-21-24 58 15,-2-4-58-15,23 28 57 0,0 0-57 0,-31-24 58 16,-8 10-58-16,39 14 38 0,0 0-38 0,-46 0 38 16,-5 18-38-16,51-18 37 0,0 0-37 0,-55 33 38 15,7 13-38-15,48-46 31 0,0 0-31 0,-42 54 32 16,-4-4-32-16,46-50 31 0,0 0-31 0,-39 52 31 16,7-7-31-16,32-45 31 0,0 0-31 0,-22 38 32 0,7-9-32 15,15-29 24-15,0 0-24 0,-5 28 24 16,7-2-24-16,-2-26 21 0,0 0-21 0,7 24 21 0,4 2-21 15,-11-26 17-15,0 0-17 0,14 23 17 0,3-4-17 16,-17-19 10-16,0 0-10 0,23 10 11 0,5-5-11 16,-28-5 6-16,0 0-6 0,34-12 7 0,3-12-7 0,-37 24 5 15,0 0-5-15,41-36 5 0,8-11-5 0,-49 47 7 16,0 0-7-16,51-54 7 0,-1-6-7 0,-50 60 10 16,0 0-10-16,44-69 11 0,-12-14-11 0,-32 83 12 15,0 0-12-15,22-82 13 0,-4 16-13 0,-18 66 18 0,0 0-18 16,11-52 18-16,-4 16-18 0,-7 36 20 0,0 0-20 15,3-26 21-15,-3 11-21 0,0 15 22 16,0 0-22-16,-1-11 22 0,-1 6-22 0,2 5 18 0,0 0-18 16,0 0 19-16,0 0-19 0,0 0 17 0,0 0-17 0,-6 5 18 15,6 16-18-15,0-21 13 0,0 0-13 16,6 31 13-16,-3 9-13 0,-3-40 10 0,0 0-10 0,11 43 10 16,1 20-10-16,-12-63 5 0,0 0-5 0,14 69 5 15,2 3-5-15,-16-72 2 0,0 0-2 0,16 68 3 16,2-8-3-16,-18-60 2 0,0 0-2 0,10 61 2 15,-3 3-2-15,-7-64 0 0,0 0 0 0,0 69 1 16,-7-8-1-16,7-61 0 0,0 0 0 0,-14 57 0 16,-14-5 0-16,28-52-1 0,0 0 1 0,-35 41-1 15,-15-1 1-15,50-40-3 0,0 0 3 0,-53 33-2 0,2-5 2 16,2-4-877-16</inkml:trace>
  <inkml:trace contextRef="#ctx0" brushRef="#br0" timeOffset="45931.79">14949 10228 225 0,'0'0'0'16,"-3"13"0"-16,-10 31 0 0,13-44 10 0,0 0-10 0,-10 55 10 15,10 6-10-15,0-61 12 0,0 0-12 0,10 59 12 16,11-13-12-16,-21-46 13 0,0 0-13 0,27 33 14 15,14-24-14-15,-41-9 14 0,0 0-14 0,49-7 15 16,11-16-15-16,-60 23 18 0,0 0-18 0,58-34 19 16,0-15-19-16,-58 49 25 0,0 0-25 0,55-57 25 15,-9 0-25-15,-46 57 57 0,0 0-57 0,37-69 57 16,-10-7-57 0,-27 76 80-16,0 0-80 0,17-78 80 0,-8-2-80 0,-9 80 73 15,0 0-73-15,-9-69 74 0,-10 17-74 0,19 52 62 16,0 0-62-16,-34-41 62 0,-15 9-62 15,49 32 51-15,0 0-51 0,-57-24 52 16,-13 7-52-16,70 17 33 0,0 0-33 16,-69-5 34-16,9 8-34 0,60-3 17 15,0 0-17-15,-48 19 17 0,20 11-17 16,-4 1-811-16</inkml:trace>
  <inkml:trace contextRef="#ctx0" brushRef="#br0" timeOffset="46881.16">16209 8895 371 0,'0'0'0'0,"0"0"0"0,0 0 0 16,0 0 16-16,0 0-16 0,11 36 17 0,-13-3-17 0,2-33 37 16,0 0-37-16,-7 49 37 0,-7 17-37 15,14-66 46-15,0 0-46 0,-23 83 47 0,-14 10-47 0,37-93 32 16,0 0-32-16,-42 109 32 0,-4 5-32 31,46-114 30-31,0 0-30 0,-44 116 31 0,1-14-31 0,43-102 36 16,0 0-36-16,-37 97 36 0,4-10-36 15,33-87 34-15,0 0-34 16,-30 78 35-16,0-2-35 16,30-76 37-16,0 0-37 0,-32 64 37 0,-2-19-37 15,34-45 32-15,0 0-32 0,-30 33 33 0,-7-18-33 16,37-15 27-16,0 0-27 0,-35 4 27 0,-6-11-27 15,4 0-713-15</inkml:trace>
  <inkml:trace contextRef="#ctx0" brushRef="#br0" timeOffset="47013.39">15609 9319 315 0,'0'0'0'0,"9"-3"0"16,7-1 0-16,-16 4 0 0,0 0 0 0,25-3 0 0,-2 1 0 15,-23 2 0-15,0 0 0 0,23 3 0 0,3 6 0 16,-3 0-177-16</inkml:trace>
  <inkml:trace contextRef="#ctx0" brushRef="#br0" timeOffset="47208.14">16266 9885 483 0,'0'0'0'0,"0"0"0"0,14-12 0 0,-14 12-13 0,0 0 13 16,17-12-12-16,6 3 12 0,0 0-284 0</inkml:trace>
  <inkml:trace contextRef="#ctx0" brushRef="#br0" timeOffset="48805.08">16744 7623 191 0,'0'0'0'0,"0"0"0"0,0 0 0 15,0 0 2-15,0 0-2 0,18 21 3 0,-1 1-3 16,-17-22 12-16,0 0-12 0,18 25 12 0,-4-5-12 0,-14-20 18 15,0 0-18-15,11 25 19 0,3 7-19 16,-14-32 29-16,0 0-29 0,16 40 30 0,-2 5-30 0,-14-45 21 16,0 0-21-16,17 52 22 0,1 5-22 0,-18-57 24 15,0 0-24-15,19 68 25 0,11 13-25 0,-30-81 24 16,0 0-24-16,37 94 24 0,4 18-24 0,-41-112 24 0,0 0-24 16,41 119 24-16,-6 13-24 0,-35-132 29 0,0 0-29 15,37 123 30-15,-3-4-30 0,-34-119 33 0,0 0-33 16,38 113 34-16,3 1-34 0,-41-114 30 0,0 0-30 15,42 109 31-15,1-12-31 0,-43-97 26 0,0 0-26 16,42 97 26-16,-7 0-26 0,-35-97 25 0,0 0-25 16,32 97 25-16,0 0-25 0,-32-97 12 0,0 0-12 0,21 86 12 15,-5-11-12-15,-16-75 8 0,0 0-8 16,-2 58 9-16,-21-20-9 0,0-1-566 0</inkml:trace>
  <inkml:trace contextRef="#ctx0" brushRef="#br0" timeOffset="56539.87">10892 5785 180 0,'0'0'0'16,"0"0"0"-16,5 18 0 0,-5-18 1 0,0 0-1 0,6 13 1 16,-1-7-1-16,-5-6 13 0,0 0-13 0,14 3 13 15,11-3-13-15,-25 0 24 0,0 0-24 16,28 0 25-16,4 0-25 0,-32 0 32 0,0 0-32 0,49 0 33 15,18 0-33-15,-67 0 19 0,0 0-19 0,78 0 20 16,7 0-20-16,-85 0 24 0,0 0-24 0,104-3 24 16,19 3-24-16,-123 0 26 0,0 0-26 15,143-4 27-15,16-5-27 0,-159 9 49 0,0 0-49 0,180-12 50 0,16-8-50 16,-196 20 62-16,0 0-62 0,206-21 63 0,3-2-63 16,-209 23 73-16,0 0-73 0,197-24 73 0,-11 3-73 15,-186 21 61-15,0 0-61 0,162-12 62 0,-7 5-62 16,-155 7 51-16,0 0-51 0,126-1 52 0,-35 1-52 15,-91 0 43-15,0 0-43 0,73 0 43 0,-20 1-43 16,-53-1 29-16,0 0-29 0,35 7 29 0,-19-7-29 0,-16 0 24 16,0 0-24-16,0 0 24 0,-2 7-24 15,2-7 18-15,0 0-18 0,-18 9 19 0,-10-1-19 0,28-8 13 16,0 0-13-16,-30 7 13 0,-5-1-13 0,35-6 21 16,0 0-21-16,-37 3 22 0,-4-6-22 0,41 3 22 15,0 0-22-15,-37-4 23 0,2 1-23 0,35 3 23 16,0 0-23-16,-32-2 24 0,4-5-24 0,28 7 22 0,0 0-22 15,-18-5 22-15,1 1-22 0,17 4 22 0,0 0-22 16,-9-5 23-16,9 5-23 0,0 0 22 0,0 0-22 16,-9 0 23-16,9 0-23 0,0 0 18 0,0 0-18 15,0 0 19-15,0 0-19 0,0 0 15 0,0 0-15 16,0 0 16-16,0 0-16 0,0 0 15 0,0 0-15 16,12-3 16-16,4-1-16 0,-16 4 15 0,0 0-15 15,18-5 15-15,3 2-15 0,-21 3 11 0,0 0-11 16,19-9 12-16,8 5-12 0,-27 4 10 0,0 0-10 0,23-3 11 15,-6 0-11-15,-17 3 11 0,0 0-11 0,11-4 11 16,0 2-11-16,-11 2 6 0,0 0-6 0,10-3 7 16,-1-1-7-16,-9 4 1 0,0 0-1 0,9-1 1 15,-4-3-1-15,2 1-1284 0</inkml:trace>
  <inkml:trace contextRef="#ctx0" brushRef="#br0" timeOffset="60423.55">14363 11659 404 0,'0'0'0'0,"0"0"0"0,0 0 0 0,0 0 6 16,0 0-6-16,29-5 7 0,4-6-7 0,-33 11 41 15,0 0-41-15,37-10 42 0,-2 3-42 0,-35 7 44 0,0 0-44 16,43-10 44-16,10-3-44 0,-53 13 34 0,0 0-34 16,63-8 34-16,18-4-34 0,-81 12 22 0,0 0-22 15,97-18 23-15,20-4-23 16,-117 22 15-16,0 0-15 0,136-37 16 0,24-16-16 0,-160 53 10 0,0 0-10 15,200-69 11-15,35-13-11 0,-235 82 8 0,0 0-8 0,252-83 8 16,20 5-8-16,-272 78 5 0,0 0-5 0,275-88 5 16,0-17-5-16,-275 105 3 0,0 0-3 0,269-97 4 15,-8 7-4-15,-261 90 4 0,0 0-4 0,249-89 4 16,-11-13-4-16,-238 102 11 0,0 0-11 0,231-98 11 16,-17 8-11-16,-214 90 17 0,0 0-17 0,195-82 18 15,-11 11-18-15,-184 71 21 0,0 0-21 0,159-65 21 16,-22 6-21-16,-137 59 36 0,0 0-36 0,117-54 37 15,-8 9-37-15,-109 45 52 0,0 0-52 0,90-36 53 16,-12 6-53-16,-78 30 67 0,0 0-67 0,63-22 68 16,-11 3-68-16,-52 19 59 15,0 0-59-15,40-14 60 0,-12-2-60 16,-28 16 44-16,0 0-44 0,25-13 45 16,-7-3-45-16,-18 16 33 15,0 0-33-15,14-12 33 0,-5 5-33 16,-9 7 28-1,0 0-28-15,0 0 29 0,9-12-29 0,-9 12 26 16,0 0-26-16,0 0 26 0,3-7-26 0,-3 7 25 16,0 0-25-16,0 0 25 0,0 0-25 0,0 0 24 0,0 0-24 15,7-9 25-15,-7 9-25 0,0 0 22 16,0 0-22-16,0 0 22 0,7-5-22 0,-7 5 20 16,0 0-20-16,0 0 20 0,9-9-20 15,-9 9 14-15,0 0-14 16,0 0 15-16,11-7-15 0,-11 7 11 15,0 0-11-15,0 0 11 0,12-8-11 0,-12 8 11 16,0 0-11-16,0 0 11 0,9-11-11 0,-9 11 10 16,0 0-10-16,0 0 10 0,0 0-10 0,0 0 8 0,0 0-8 0,9-6 8 15,-9 6-8-15,0 0 5 16,0 0-5-16,0 0 6 0,7 0-6 0,-7 0 4 0,0 0-4 16,12 0 5-16,6 0-5 0,-18 0 2 0,0 0-2 0,21-2 3 15,4 0-3-15,-25 2 1 16,0 0-1-16,23-3 2 0,-9-1-2 15,-14 4 0 1,0 0 0-16,12-3 1 0,-3-1-1 0,-9 4 0 0,0 0 0 16,7-2 0-16,-7 2 0 0,0 0 0 0,0 0 0 15,7-12 0-15,-9 2 0 0,2 10-1 16,0 0 1-16,-5-10 0 0,-2-1 0 0,7 11-3 0,0 0 3 0,-5-17-3 0,-4-14 3 0,2 1-1368 0</inkml:trace>
  <inkml:trace contextRef="#ctx0" brushRef="#br0" timeOffset="70387.39">2605 11596 438 0,'0'0'0'0,"0"0"0"16,0 0 0-16,0 0 10 0,0 0-10 0,0 0 10 16,0 0-10-16,0 0 19 0,0 0-19 0,-14-17 20 15,14 17-20-15,0 0 34 0,0 0-34 0,12 14 35 16,2-4-35-16,-14-10 36 0,0 0-36 0,18 14 37 15,8 2-37-15,-26-16 27 0,0 0-27 0,32 17 27 0,5-5-27 16,-37-12 31-16,0 0-31 0,49 12 31 0,15-6-31 16,-64-6 37-16,0 0-37 0,78 6 37 0,20-4-37 31,-98-2 35-31,0 0-35 0,108 2 35 16,19-4-35-16,-127 2 32 0,0 0-32 15,131-5 32-15,5 0-32 0,-136 5 29 16,0 0-29-16,148-4 29 0,20-4-29 15,-168 8 29 1,0 0-29-16,190-9 30 0,17-1-30 16,-207 10 25-16,0 0-25 0,217-9 25 0,14 0-25 15,-231 9 22 1,0 0-22-16,247-8 22 0,7 1-22 16,-254 7 17-16,0 0-17 0,270-7 18 15,16 2-18-15,-286 5 14 16,0 0-14-16,302-7 15 0,14 5-15 15,-316 2 12-15,0 0-12 16,317-3 13-16,-10-1-13 16,-307 4 11-16,0 0-11 0,304-3 11 15,10-1-11-15,-314 4 9 16,0 0-9-16,312-2 9 0,-10 6-9 0,-302-4 8 16,0 0-8-16,295 2 9 0,-15-2-9 15,-280 0 11-15,0 0-11 0,270-2 11 0,-21-2-11 16,-249 4 12-1,0 0-12-15,237-8 13 0,-13-1-13 0,-224 9 12 0,0 0-12 0,203-15 12 0,-21-10-12 16,-182 25 11-16,0 0-11 0,157-31 11 0,-21-2-11 0,-136 33 10 0,0 0-10 0,112-36 11 0,-20 0-11 0,-92 36 15 16,0 0-15-16,67-25 15 0,-30 10-15 0,-37 15 15 0,0 0-15 0,13-9 16 0,-31 2-16 0,-1 2-1062 0</inkml:trace>
  <inkml:trace contextRef="#ctx0" brushRef="#br0" timeOffset="73066.16">2675 10378 348 0,'0'0'0'0,"27"0"0"0,42-7 0 15,-69 7 2-15,0 0-2 0,90-8 3 0,23-1-3 16,-113 9 12-16,0 0-12 0,121-9 13 0,15-3-13 15,-136 12 18-15,0 0-18 0,140-10 18 0,10-1-18 0,-150 11 24 16,0 0-24-16,162-10 25 0,15 0-25 0,-177 10 28 16,0 0-28-16,188-7 28 0,8-2-28 0,-196 9 27 15,0 0-27-15,208-9 27 0,8-1-27 0,-216 10 26 0,0 0-26 16,220-12 27-16,6-4-27 0,-226 16 25 16,0 0-25-16,228-17 26 0,7 5-26 0,-235 12 20 0,0 0-20 15,238-16 20-15,5 1-20 0,-243 15 18 0,0 0-18 16,249-11 19-16,-3 8-19 0,-246 3 15 15,0 0-15-15,247 2 16 0,1 5-16 0,-248-7 21 0,0 0-21 0,249 3 22 16,0 0-22-16,-249-3 25 0,0 0-25 0,247 6 25 16,-7-5-25-16,-240-1 31 0,0 0-31 0,237 4 31 15,1-1-31-15,-238-3 19 0,0 0-19 0,229 4 20 16,-5-1-20-16,-224-3 14 0,0 0-14 0,210 4 14 16,-10 1-14-16,-200-5 10 0,0 0-10 0,194 7 10 15,-7 1-10-15,-187-8 5 0,0 0-5 0,184 11 5 16,1-1-5-16,-185-10 6 0,0 0-6 0,182 9 6 15,-8 0-6-15,-174-9 6 0,0 0-6 0,163 6 6 16,-10-2-6-16,-153-4 6 0,0 0-6 0,150 3 7 16,-5 3-7-16,-145-6 8 0,0 0-8 0,143 0 8 0,-7-6-8 15,-136 6 10-15,0 0-10 0,120-3 10 0,-14 1-10 16,-106 2 10-16,0 0-10 0,95 0 10 0,-9 0-10 16,-86 0 9-16,0 0-9 0,73 4 10 0,-6 4-10 15,-67-8 11-15,0 0-11 0,51 11 11 0,-12 1-11 16,-39-12 9-16,0 0-9 0,28 12 9 0,-14 0-9 15,-14-12 7-15,0 0-7 0,13 12 7 0,-10 2-7 16,-3-14 6-16,0 0-6 0,-2 24 6 0,-7 14-6 16,9-38 4-16,0 0-4 0,-14 51 5 0,-5 11-5 15,19-62 4-15,0 0-4 0,-30 69 4 16,-9 4-4-16,39-73 2 16,0 0-2-16,-40 90 2 0,-3 19-2 0,43-109 1 15,0 0-1-15,-42 109 2 0,3-9-2 16,39-100 0-16,0 0 0 0,-34 94 1 15,3-4-1-15,31-90 0 0,0 0 0 0,-27 84 1 0,1-11-1 0,26-73 0 0,0 0 0 0,-20 61 1 0,8-18-1 0,12-43 0 0,0 0 0 0,-5 28 0 16,1-8 0-16,4-20 0 0,0 0 0 16,-2 12 1-16,2-5-1 0,0-7 1 0,0 0-1 0,0 0 2 15,0 11-2-15,0-11 4 0,0 0-4 0,0 0 4 16,0 0-4-16,0 0 11 0,0 0-11 0,0 0 12 16,0 0-12-16,0 0 20 0,0 0-20 0,0 0 20 15,-8-4-20-15,8 4 23 0,0 0-23 0,-15-5 24 16,-11-4-24-16,26 9 25 0,0 0-25 0,-37-6 25 15,-4 6-25-15,41 0 24 0,0 0-24 0,-47 3 25 16,-4 4-25-16,51-7 22 0,0 0-22 0,-59 9 22 16,-10 3-22-16,69-12 14 0,0 0-14 0,-79 8 14 0,-22 10-14 15,101-18 6-15,0 0-6 0,-121 22 6 0,-31 2-6 16,152-24 3-16,0 0-3 0,-182 16 3 0,-49-14-3 16,-4-1-1105-16</inkml:trace>
  <inkml:trace contextRef="#ctx0" brushRef="#br0" timeOffset="74074.28">2808 10318 147 0,'0'0'0'0,"0"0"0"0,-6 41 0 16,6-41 16-16,0 0-16 0,-3 42 16 0,1 17-16 15,2-59 64-15,0 0-64 0,-3 69 65 0,-1 5-65 16,4-74 78-16,0 0-78 0,-5 76 78 0,-6 7-78 16,11-83 97-16,0 0-97 0,-16 92 98 15,2 2-98-15,14-94 65 0,0 0-65 0,-14 96 65 0,0-11-65 0,14-85 53 16,0 0-53-16,-14 82 54 0,-4 2-54 0,18-84 40 16,0 0-40-16,-17 77 41 0,2-15-41 0,15-62 36 15,0 0-36-15,-12 50 36 0,7-14-36 0,5-36 28 16,0 0-28-16,-6 28 29 0,-1-5-29 0,7-23 26 0,0 0-26 15,-1 19 26-15,2-7-26 0,-1-12 22 0,0 0-22 16,4 7 23-16,-4 1-23 0,0-8 20 0,0 0-20 16,0 0 20-16,5 9-20 0,-5-9 16 0,0 0-16 15,0 0 17-15,13 0-17 0,-13 0 16 0,0 0-16 16,8 0 16-16,3 2-16 0,-11-2 12 0,0 0-12 16,9 1 12-16,-9-1-12 0,0 0-939 0</inkml:trace>
  <inkml:trace contextRef="#ctx0" brushRef="#br0" timeOffset="80992.75">4913 11481 326 0,'0'0'0'0,"30"-6"0"0,51-1 0 16,-81 7 11-16,0 0-11 0,110-12 12 0,24-3-12 15,-134 15 26-15,0 0-26 0,155-21 26 0,25-3-26 16,-180 24 31-16,0 0-31 0,194-24 32 0,9-1-32 0,-203 25 27 16,0 0-27-16,208-20 27 0,1-1-27 0,-209 21 20 15,0 0-20-15,194-19 21 0,-14 7-21 16,-180 12 14-16,0 0-14 0,159-13 15 0,-18 7-15 0,-141 6 16 15,0 0-16-15,122-6 16 0,-24-6-16 0,-98 12 15 16,0 0-15-16,85-10 16 0,-13-1-16 0,-72 11 20 0,0 0-20 16,59-10 20-16,-28 0-20 0,-31 10 21 0,0 0-21 15,20-11 22-15,-11 3-22 0,-9 8 33 0,0 0-33 16,-6-7 33-16,-2 2-33 0,8 5 43 0,0 0-43 16,-15-9 44-16,0 5-44 0,15 4 46 0,0 0-46 15,-16 0 47-15,-9 7-47 0,25-7 32 0,0 0-32 16,-19 9 33-16,4 0-33 0,15-9 26 0,0 0-26 0,-7 7 27 15,7-7-27-15,0 0-764 0</inkml:trace>
  <inkml:trace contextRef="#ctx0" brushRef="#br0" timeOffset="87010.57">9547 5861 337 0,'0'0'0'0,"0"0"0"0,0 0 0 0,0 0 0 16,0 0 0-16,-23-7 0 0,15 6 0 0,8 1 5 15,0 0-5-15,0 0 6 0,-9 0-6 0,9 0 8 0,0 0-8 16,0 0 9-16,-9 0-9 0,9 0 12 0,0 0-12 16,0 0 12-16,-9 0-12 0,9 0 9 0,0 0-9 0,0 0 9 15,0 0-9-15,0 0 8 0,0 0-8 0,12-2 9 16,17-3-9-16,-29 5 7 0,0 0-7 0,53-9 7 16,24 2-7-16,-77 7 6 0,0 0-6 0,99-5 7 15,19-5-7-15,-118 10 5 0,0 0-5 0,134-6 6 16,20 1-6-16,-154 5 8 0,0 0-8 15,168-1 8-15,17-1-8 0,-185 2 12 0,0 0-12 0,199-4 12 16,6 1-12-16,-205 3 19 0,0 0-19 0,207-2 20 16,-10 2-20-16,-197 0 29 0,0 0-29 0,191 0 30 15,-11 2-30-15,-180-2 38 0,0 0-38 0,162 7 38 16,-8-2-38-16,-154-5 37 0,0 0-37 0,132 7 38 16,-24-5-38-16,-108-2 33 0,0 0-33 0,86 7 33 0,-17 1-33 15,-69-8 22-15,0 0-22 0,53 11 22 16,-27-3-22-16,-26-8 17 0,0 0-17 0,11 9 17 0,-16 0-17 15,5-9 14-15,0 0-14 0,-32 8 14 0,-35 4-14 16,67-12 12-16,0 0-12 0,-81 12 12 0,-11-1-12 16,92-11 12-16,0 0-12 0,-108 9 13 0,-28-3-13 0,136-6 13 15,0 0-13-15,-148 9 13 0,-20-4-13 16,168-5 18-16,0 0-18 0,-190 4 18 0,-13-1-18 16,203-3 20-16,0 0-20 0,-208 4 20 0,1 1-20 0,207-5 22 15,0 0-22-15,-194 3 22 0,9-3-22 0,185 0 20 16,0 0-20-16,-168 0 21 0,15 0-21 0,153 0 19 15,0 0-19-15,-135-3 20 0,30-4-20 0,105 7 18 0,0 0-18 16,-82-5 18-16,33-2-18 0,49 7 15 16,0 0-15-16,-26-5 16 0,20-4-16 0,6 9 7 0,0 0-7 0,27-9 7 15,36 2-7-15,-63 7 3 0,0 0-3 16,92-7 3-16,37-5-3 0,-129 12 1 0,0 0-1 16,153-12 2-16,29 0-2 0,-182 12 0 0,0 0 0 15,205-12 0-15,28 2 0 0,-233 10 0 0,0 0 0 0,242-7 0 16,8 3 0-16,-250 4-1 0,0 0 1 0,244 4 0 15,-8 1 0-15,-236-5-1 0,0 0 1 0,226 10-1 16,-12 4 1-16,-214-14-2 0,0 0 2 0,194 14-2 16,-25-4 2-16,-169-10-2 0,0 0 2 0,150 11-2 15,-28 1 2-15,-122-12-2 0,0 0 2 0,90 9-2 16,-32-1 2-16,-58-8-2 0,0 0 2 0,39 7-1 0,-18-5 1 16,-21-2-1-16,0 0 1 0,-12-2-1 0,-39-5 1 15,51 7 0-15,0 0 0 0,-87-5 0 0,-31 7 0 16,118-2 0-16,0 0 0 0,-147 1 1 0,-24-2-1 15,171 1 1-15,0 0-1 0,-208-5 2 0,-28-2-2 16,236 7 0-16,0 0 0 0,-240-9 0 0,1 0 0 16,239 9-1-16,0 0 1 0,-226-12-1 0,15 4 1 15,211 8-5-15,0 0 5 0,-168-13-4 0,37-2 4 16,131 15-8-16,0 0 8 0,-83-12-7 0,43 7 7 16,40 5-17-16,0 0 17 0,0-14-17 0,40-11 17 15,-40 25-13-15,0 0 13 0,89-26-12 0,54-5 12 0,-143 31-9 16,0 0 9-16,197-29-8 0,54 5 8 0,-251 24-7 15,0 0 7-15,288-25-7 0,29 1 7 0,3 0-807 16</inkml:trace>
  <inkml:trace contextRef="#ctx0" brushRef="#br0" timeOffset="90757.93">3132 13306 259 0,'0'0'0'0,"0"0"0"0,0 0 0 16,0 0 0-16,0 0 0 0,0 0 1 0,0 0-1 16,0 0 3-16,0 0-3 0,0 0 4 0,0 0-4 15,0 0 9-15,0 0-9 0,0 0 10 0,0 0-10 16,0 0 15-16,0 0-15 0,0 0 16 0,0 0-16 15,0 0 15-15,0 0-15 0,0 0 16 0,0 0-16 16,0 0 16-16,0 0-16 0,0 0 16 0,0 0-16 16,0 0 18-16,0 0-18 0,0 0 18 0,0 0-18 15,0 0 21-15,0 0-21 0,-5 14 22 0,5-7-22 16,0-7 25-16,0 0-25 0,2 9 26 0,1 1-26 16,-3-10 23-16,0 0-23 0,6 9 24 0,6-2-24 15,-12-7 19-15,0 0-19 0,14 5 19 0,0-5-19 0,-14 0 18 16,0 0-18-16,21 0 18 0,2-5-18 0,-23 5 16 15,0 0-16-15,27-7 17 94,5-2-17-94,-32 9 16 0,0 0-16 0,33-9 17 0,17 2-17 0,-50 7 18 16,0 0-18-16,58-6 19 0,9 4-19 0,-67 2 14 0,0 0-14 0,76-2 14 15,7-3-14-15,-83 5 7 0,0 0-7 0,99-7 8 0,22-2-8 0,-121 9 5 16,0 0-5-16,145-10 6 0,17-4-6 0,-162 14 6 0,0 0-6 0,209-17 7 16,38-2-7-16,-247 19 11 0,0 0-11 0,271-23 11 0,33-4-11 0,-304 27 15 0,0 0-15 0,316-25 15 15,5 10-15-15,-321 15 20 16,0 0-20-16,304-12 21 0,-13 0-21 16,-291 12 27-16,0 0-27 0,254-9 28 0,-42 5-28 15,-212 4 30-15,0 0-30 0,153 6 30 0,-54 6-30 16,-99-12 28-16,0 0-28 0,37 8 29 0,-69-6-29 15,2 0-740-15</inkml:trace>
  <inkml:trace contextRef="#ctx0" brushRef="#br0" timeOffset="95661.04">11286 6242 460 0,'0'0'0'0,"31"-17"0"15,65-39 0-15,-96 56 3 0,0 0-3 0,121-76 4 16,24-17-4-16,-145 93 14 0,0 0-14 0,154-94 15 15,8-8-15-15,-162 102 16 0,0 0-16 0,159-100 16 16,-2 0-16-16,-157 100 8 0,0 0-8 0,146-94 9 0,-8 18-9 16,-138 76 9-16,0 0-9 0,127-81 10 0,-18-4-10 15,-1 2-363-15</inkml:trace>
  <inkml:trace contextRef="#ctx0" brushRef="#br0" timeOffset="96653.01">8195 11626 348 0,'0'0'0'0,"0"0"0"0,34 7 0 0,-34-7 16 16,0 0-16-16,35 7 16 0,6-4-16 0,-41-3 44 16,0 0-44-16,49 0 45 0,11-5-45 0,-60 5 71 15,0 0-71-15,71-9 71 0,7-3-71 0,-78 12 69 16,0 0-69-16,90-22 69 0,26-16-69 16,-116 38 35-16,0 0-35 0,132-63 35 0,27-32-35 0,-159 95 28 15,0 0-28-15,180-100 28 0,14 3-28 0,-194 97 36 16,0 0-36-16,186-94 36 0,-15-1-36 0,-171 95 39 0,0 0-39 15,141-85 40-15,-25 16-40 0,-116 69 34 0,0 0-34 16,92-53 35-16,-25 18-35 0,-67 35 26 0,0 0-26 16,53-26 26-16,-25 5-26 0,2 2-801 0</inkml:trace>
  <inkml:trace contextRef="#ctx0" brushRef="#br0" timeOffset="98229.11">8139 11230 158 0,'0'0'0'0,"0"0"0"0,0 0 0 0,0 0 0 0,0 0 0 16,-2 22 0-16,-3 8 0 0,5-30 1 0,0 0-1 15,-7 41 2-15,5 4-2 0,2-45 15 16,0 0-15-16,-3 52 16 0,-3 2-16 0,6-54 51 0,0 0-51 16,-3 52 51-16,3-6-51 0,0-46 43 0,0 0-43 15,12 38 43-15,8-5-43 0,-20-33 47 0,0 0-47 16,30 26 47-16,12-7-47 0,-42-19 41 0,0 0-41 16,58 11 41-16,18-8-41 0,-76-3 42 0,0 0-42 15,88-2 43-15,6-5-43 0,-94 7 42 0,0 0-42 16,81-19 42-16,-17-24-42 0,-1 3-484 0</inkml:trace>
  <inkml:trace contextRef="#ctx0" brushRef="#br0" timeOffset="100482.39">6526 12910 539 0,'0'0'0'15,"0"28"0"-15,-2 50 0 0,2-78 15 0,0 0-15 0,6 93 15 16,11 7-15-16,-17-100 60 0,0 0-60 0,36 90 61 16,18-10-61-16,-54-80 70 0,0 0-70 0,66 69 71 15,8-5-71-15,-74-64 47 0,0 0-47 16,88 40 48-16,20-35-48 0,-108-5 34 15,0 0-34-15,116-21 35 0,6-27-35 16,-122 48 27 0,0 0-27-16,122-61 27 0,13-8-27 15,-135 69 32-15,0 0-32 0,124-74 33 0,-11-13-33 0,-113 87 35 0,0 0-35 0,102-81 35 0,-10 22-35 0,-92 59 41 16,0 0-41-16,81-48 41 0,-17 13-41 0,-64 35 38 0,0 0-38 0,44-28 38 0,-12 8-38 16,-32 20 33-16,0 0-33 0,14-16 33 0,-5 4-33 15,-9 12 27-15,0 0-27 0,0-9 27 0,0 9-27 16,0 0 23-16,0 0-23 0,3-10 23 0,-3 10-23 15,0 0 18-15,0 0-18 0,0 0 18 0,0 0-18 0,0 0 13 16,0 0-13-16,0 0 13 0,-9 2-13 0,9-2 9 16,0 0-9-16,0 0 10 0,0 12-10 0,0-12 6 15,0 0-6-15,0 10 6 0,0 4-6 0,0-14 4 16,0 0-4-16,2 15 5 0,2-1-5 0,-4-14 3 0,0 0-3 16,0 9 4-16,0-9-4 0,0 0 2 0,0 0-2 15,-6 9 2-15,6-9-2 0,0 0 0 0,0 0 0 16,0 0 1-16,0 0-1 0,0 0-1157 0</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3:01:41.674"/>
    </inkml:context>
    <inkml:brush xml:id="br0">
      <inkml:brushProperty name="width" value="0.05292" units="cm"/>
      <inkml:brushProperty name="height" value="0.05292" units="cm"/>
      <inkml:brushProperty name="color" value="#FF0000"/>
    </inkml:brush>
  </inkml:definitions>
  <inkml:trace contextRef="#ctx0" brushRef="#br0">12837 8980 247 0,'0'0'0'0,"0"0"0"0,39 0 0 0,-39 0 16 0,0 0-16 16,40 5 16-16,6 2-16 0,-46-7 49 15,0 0-49-15,50 9 49 0,4-6-49 0,-54-3 53 0,0 0-53 16,53 9 54-16,9-4-54 0,-62-5 43 0,0 0-43 15,71 7 43-15,11-4-43 0,-82-3 32 0,0 0-32 0,89 0 32 16,-3 0-32-16,-86 0 23 16,0 0-23-16,94 0 23 0,10-3-23 0,-104 3 18 0,0 0-18 15,109-7 18-15,-6 5-18 0,-103 2 22 0,0 0-22 0,111-3 23 16,11 3-23-16,-122 0 28 0,0 0-28 16,121-4 29-16,5 1-29 0,-126 3 30 0,0 0-30 0,127-2 31 15,3-1-31-15,-130 3 37 0,0 0-37 0,127 0 38 16,-8-6-38-16,-119 6 30 0,0 0-30 0,116-1 31 15,8 2-31-15,-124-1 31 0,0 0-31 0,120 2 31 16,-6-4-31-16,-114 2 21 0,0 0-21 0,115-1 21 16,3 2-21-16,-118-1 18 0,0 0-18 0,115 2 19 15,-11 2-19-15,-104-4 11 0,0 0-11 0,102 0 12 0,-3 5-12 16,-99-5 12-16,0 0-12 0,96 7 12 0,-19 5-12 16,-77-12 12-16,0 0-12 0,71 7 13 0,-8 1-13 15,-63-8 11-15,0 0-11 0,57 6 11 0,-4 1-11 16,-53-7 12-16,0 0-12 0,40 8 13 0,-13-4-13 15,-27-4 17-15,0 0-17 0,19 1 17 0,-5 1-17 16,-14-2 17-16,0 0-17 0,13 0 18 0,-5 0-18 0,-8 0 17 16,0 0-17-16,0 0 18 0,9-3-18 15,-9 3 19-15,0 0-19 0,0 0 20 0,9-4-20 0,-9 4 18 16,0 0-18-16,0 0 19 0,11-7-19 0,-11 7 16 16,0 0-16-16,12-1 16 0,6-6-16 0,-18 7 15 15,0 0-15-15,26-6 16 0,4-2-16 0,-30 8 12 16,0 0-12-16,34-7 12 0,1 2-12 0,-35 5 9 0,0 0-9 15,42-4 9-15,1 1-9 0,-43 3 7 0,0 0-7 16,47-7 7-16,3 5-7 0,-50 2 2 0,0 0-2 16,54-3 3-16,-2 3-3 0,-52 0 1 0,0 0-1 0,53-6 1 15,-2 3-1-15,-51 3 0 0,0 0 0 0,49-7 0 16,1-2 0-16,-50 9 0 0,0 0 0 0,49-12 0 16,-3 5 0-16,-46 7 0 0,0 0 0 0,42-1 0 15,-5-3 0-15,-37 4 0 0,0 0 0 0,27-5 0 16,-4 3 0-16,-23 2 0 0,0 0 0 0,17 0 0 15,-3 0 0-15,-14 0 0 0,0 0 0 0,9-1 1 16,-9 1-1-16,0 0 1 0,0 0-1 0,7 0 1 16,-7 0-1-16,0 0 2 0,0 0-2 0,0 0 2 15,0 0-2-15,0 0 3 0,0 0-3 0,0 0 3 0,0 0-3 16,0 0 4-16,0 0-4 0,-10 0 4 16,-1 0-4-16,11 0 5 0,0 0-5 0,-10 0 5 15,-3 0-5-15,13 0 3 0,0 0-3 16,-12 0 4-16,3 0-4 0,9 0 2 15,0 0-2-15,-7 0 2 0,7 0-2 16,0 0 0-16,0 0 0 0,0 0 1 0,-7 0-1 16,7 0 0-16,0 0 0 0,0 0 0 0,0 0 0 0,0 0 0 15,0 0 0-15,0 0 0 0,0 0 0 0,0 0 0 0,0 0 0 16,7-4 0-16,9 4 0 16,-16 0 0-16,0 0 0 15,19 0 0-15,6 4 0 0,-25-4 0 16,0 0 0-16,25 8 0 15,-4-1 0-15,-21-7-1 16,0 0 1-16,9-7-1 0,-13-33 1 16,-3 1-1157-16</inkml:trace>
  <inkml:trace contextRef="#ctx0" brushRef="#br0" timeOffset="1820.09">13857 7665 147 0,'0'0'0'0,"55"-2"0"0,96-2 0 0,-151 4 0 15,0 0 0-15,177-6 0 0,8 0 0 16,-185 6 4-16,0 0-4 0,192-7 4 0,1 6-4 0,-193 1 14 15,0 0-14-15,197-4 14 0,3-4-14 0,-200 8 40 0,0 0-40 16,199-7 41-16,-5 1-41 0,-194 6 30 16,0 0-30-16,189-6 30 0,5-3-30 0,-194 9 34 15,0 0-34-15,194-12 35 0,-1 0-35 0,-193 12 33 0,0 0-33 16,185-9 34-16,-5-3-34 0,-180 12 35 0,0 0-35 0,166-12 36 16,-12 0-36-16,-154 12 34 0,0 0-34 15,144-9 35-15,-8 2-35 0,-136 7 36 0,0 0-36 0,122-9 37 16,-16 6-37-16,-106 3 35 0,0 0-35 0,97-3 35 15,-2 3-35-15,-95 0 23 0,0 0-23 0,87 6 24 16,-11 8-24-16,-76-14 16 0,0 0-16 0,65 19 16 16,-12 2-16-16,-53-21 15 0,0 0-15 0,42 31 15 15,-7 6-15-15,-35-37 11 0,0 0-11 0,30 50 11 16,-7 17-11-16,-23-67 8 0,0 0-8 0,14 82 9 16,-5 9-9-16,-9-91 12 0,0 0-12 0,2 102 13 0,-7 23-13 15,5-125 15-15,0 0-15 0,-9 128 16 0,-5 0-16 16,14-128 18-16,0 0-18 0,-16 128 19 0,-2 9-19 15,18-137 25-15,0 0-25 0,-17 123 26 0,1-16-26 16,16-107 28-16,0 0-28 0,-14 99 29 0,3-8-29 16,11-91 28-16,0 0-28 0,-16 73 28 0,-1-21-28 15,17-52 27-15,0 0-27 0,-20 38 27 0,-5-15-27 0,25-23 21 16,0 0-21-16,-28 8 21 0,-4-11-21 0,32 3 19 16,0 0-19-16,-31-12 19 0,-3-6-19 15,34 18 19-15,0 0-19 0,-30-24 20 0,4-7-20 0,1 2-931 16</inkml:trace>
  <inkml:trace contextRef="#ctx0" brushRef="#br0" timeOffset="2724.84">14028 7547 527 0,'0'0'0'16,"0"0"0"-16,0 0 0 0,0 0 21 0,0 0-21 0,-18 19 21 15,-3-7-21-15,21-12 34 0,0 0-34 0,-32 16 35 16,-10 1-35-16,42-17 4 0,0 0-4 0,-49 12 4 16,-10 4-4-16,59-16 0 0,0 0 0 0,-63 12 1 15,-4-4-1-15,67-8-1 0,0 0 1 0,-69 6 0 16,-10-6 0-16,79 0-1 0,0 0 1 0,-83-2-1 16,-13-2 1-16,96 4-1 0,0 0 1 0,-95-6-1 15,5-5 1-15,90 11 0 0,0 0 0 0,-93-12 0 0,-6 0 0 16,99 12 4-16,0 0-4 0,-97-10 4 0,8 4-4 15,89 6 37-15,0 0-37 0,-88-3 38 0,3-6-38 16,85 9 65-16,0 0-65 0,-77-8 66 0,6 4-66 16,71 4 63-16,0 0-63 0,-60-7 63 0,13 2-63 15,47 5 57-15,0 0-57 0,-32-3 57 0,12 3-57 16,20 0 45-16,0 0-45 0,-8 0 46 0,8 0-46 16,0 0 27-16,0 0-27 0,0 0 28 0,0 0-28 0,0 0 16 15,0 0-16-15,0 0 17 0,12 15-17 16,-12-15 11-16,0 0-11 0,23 21 11 0,3 10-11 0,-26-31 8 15,0 0-8-15,34 48 8 0,5 25-8 0,-39-73 8 16,0 0-8-16,40 90 9 0,-3 7-9 0,-37-97 8 16,0 0-8-16,32 111 9 0,-5 17-9 0,-27-128 8 0,0 0-8 15,17 126 9-15,-1-5-9 0,-16-121 8 0,0 0-8 16,12 120 9-16,-10 4-9 0,-2-124 8 0,0 0-8 16,0 118 8-16,0-24-8 0,0-94 5 0,0 0-5 0,-2 84 6 15,-6-6-6-15,8-78 4 0,0 0-4 0,-11 73 5 16,4-11-5-16,7-62 3 0,0 0-3 0,-4 47 3 15,4-25-3-15,0 3-1008 0</inkml:trace>
  <inkml:trace contextRef="#ctx0" brushRef="#br0" timeOffset="5949.88">18975 8217 382 0,'0'0'0'0,"0"0"0"0,0 0 0 0,0 0 6 15,0 0-6-15,10 27 6 0,-3-11-6 0,-7-16 14 16,0 0-14-16,7 24 15 0,2 14-15 0,-9-38 29 16,0 0-29-16,12 40 29 0,1-2-29 0,-13-38 36 15,0 0-36-15,16 31 37 0,5-6-37 0,-21-25 30 16,0 0-30-16,28 19 30 0,7-9-30 0,-35-10 28 0,0 0-28 16,43 2 29-16,4-9-29 0,-47 7 26 0,0 0-26 15,52-18 27-15,1-1-27 94,-53 19 22-94,0 0-22 0,49-27 23 0,-5-13-23 0,-44 40 30 16,0 0-30-16,42-49 31 0,-1-6-31 0,-41 55 31 0,0 0-31 15,35-59 32-15,-6 6-32 0,-29 53 29 0,0 0-29 0,21-52 30 0,-7 3-30 0,-14 49 18 16,0 0-18-16,0-47 19 0,-9 1-19 0,9 46 11 0,0 0-11 0,-18-43 11 15,-8 1-11-15,26 42 6 0,0 0-6 0,-34-31 7 0,-1 14-7 0,35 17 10 0,0 0-10 16,-41-9 10-16,-6 18-10 16,47-9 13-16,0 0-13 0,-55 17 13 0,-10 16-13 15,65-33 14 1,0 0-14-16,-67 43 15 0,3 2-15 16,64-45 12-16,0 0-12 0,-63 55 12 15,4 6-12-15,59-61 9 16,0 0-9-16,-49 69 10 0,16 4-10 15,33-73 5 1,0 0-5-16,-18 72 5 0,14-14-5 16,4-58 2-16,0 0-2 0,6 53 3 15,11-9-3-15,-17-44 2 16,0 0-2-16,27 39 2 0,5-2-2 16,-32-37 1-16,0 0-1 15,35 33 1-15,11-6-1 0,-46-27 0 16,0 0 0-16,49 24 1 0,9 2-1 15,-58-26 1 1,0 0-1-16,59 25 1 0,1-6-1 16,-60-19 1-16,0 0-1 0,60 8 2 15,-2-8-2-15,-58 0 3 0,0 0-3 16,60-14 4-16,10-13-4 0,-70 27 9 16,0 0-9-16,73-35 10 15,1-1-10-15,-74 36 13 16,0 0-13-16,67-42 14 0,-4-13-14 0,-63 55 14 15,0 0-14-15,62-71 14 0,4-28-14 16,-66 99 19-16,0 0-19 16,68-103 19-16,7 4-19 0,-75 99 14 15,0 0-14-15,70-102 15 0,-10-7-15 16,-60 109 16 0,0 0-16-16,51-102 17 0,-7 22-17 15,-44 80 13 1,0 0-13-16,37-67 13 0,-7 13-13 15,-30 54 11-15,0 0-11 16,20-42 11-16,-6 11-11 0,-14 31 9 16,0 0-9-16,7-27 9 0,-10 2-9 15,3 25 7-15,0 0-7 0,-11-17 7 0,-5 7-7 16,16 10 4-16,0 0-4 0,-19-2 5 16,-3-2-5-16,22 4 4 15,0 0-4-15,-19 6 5 16,5 6-5-16,14-12 3 15,0 0-3-15,-16 15 4 16,5 1-4-16,11-16 4 16,0 0-4-16,-5 17 4 0,3 6-4 15,2-23 2-15,0 0-2 0,2 26 3 16,2 5-3-16,-4-31 2 16,0 0-2-16,7 29 3 15,5 2-3-15,-12-31 1 16,0 0-1-16,11 37 2 0,3 11-2 15,-14-48 1-15,0 0-1 0,16 57 1 16,0 12-1-16,-16-69 0 16,0 0 0-16,17 68 1 0,3-7-1 15,-20-61 0-15,0 0 0 16,21 53 0-16,0-1 0 0,-21-52 0 16,0 0 0-16,23 49 0 0,3-6 0 15,-26-43 0 1,0 0 0-16,20 36 1 0,1-10-1 15,-21-26 1 1,0 0-1-16,19 19 2 0,-4-10-2 16,-15-9 2-16,0 0-2 0,12 7 3 15,0 1-3-15,-12-8 4 0,0 0-4 16,11 6 5-16,-11-6-5 0,0 0 5 0,0 0-5 0,5 19 6 16,-12 5-6-16,7-24 6 15,0 0-6-15,-18 33 7 0,-8-4-7 16,26-29 7-1,0 0-7-15,-32 31 7 0,0 9-7 16,32-40 6 0,0 0-6-16,-31 36 6 0,6 1-6 15,25-37 6 1,0 0-6-16,-16 36 6 0,4-3-6 16,12-33 6-16,0 0-6 0,-2 33 6 15,11-2-6-15,-9-31 6 16,0 0-6-16,17 26 7 15,8 0-7-15,-25-26 7 16,0 0-7-16,32 24 7 16,7-3-7-16,-39-21 5 15,0 0-5-15,46 16 5 0,-1-3-5 16,-45-13 3-16,0 0-3 0,50 12 3 16,-4 1-3-16,-46-13 1 15,0 0-1-15,37 12 2 0,-14-2-2 16,-23-10 0-16,0 0 0 0,17 10 1 0,-4 3-1 15,-13-13 0 1,0 0 0-16,7 13 1 0,-4 0-1 16,-3-13 1-16,0 0-1 0,-5 12 1 0,-9 5-1 0,14-17 1 0,0 0-1 0,-21 16 2 0,-4-1-2 0,25-15 2 15,0 0-2-15,-30 14 3 0,-2-5-3 0,32-9 5 0,0 0-5 0,-31 10 5 0,-1-1-5 0,32-9 6 0,0 0-6 0,-25 8 6 0,11-4-6 0,14-4 5 0,0 0-5 0,0 0 6 0,-5-9-6 16,5 9 5-16,0 0-5 0,19-15 6 0,27-17-6 0,-46 32 5 0,0 0-5 0,56-41 5 0,11-8-5 16,-67 49 4-16,0 0-4 0,80-64 4 0,12-12-4 0,-92 76 2 0,0 0-2 0,93-78 3 0,4-10-3 0,-97 88 1 0,0 0-1 0,103-102 2 0,10-23-2 0,-113 125 0 15,0 0 0-15,112-129 1 0,-13 4-1 0,-99 125 0 0,0 0 0 0,92-125 0 0,-7-1 0 0,-85 126-1 0,0 0 1 0,65-106 0 0,-12 23 0 16,-53 83-1-16,0 0 1 0,39-69-1 0,-16 9 1 0,-23 60-2 0,0 0 2 0,10-52-2 0,-10 14 2 0,0 38-3 0,0 0 3 0,-10-32-2 0,-15 12 2 0,25 20-3 0,0 0 3 0,-32-9-2 0,-5 11 2 15,37-2-2-15,0 0 2 0,-40 14-2 0,-1 15 2 0,41-29-2 0,0 0 2 0,-37 36-1 0,-4 9 1 0,41-45-1 0,0 0 1 0,-38 49 0 0,1 3 0 0,37-52 0 0,0 0 0 16,-29 48 0-16,15 1 0 0,14-49 0 0,0 0 0 0,0 48 0 0,14 4 0 0,-14-52 0 0,0 0 0 0,25 49 0 16,14-1 0-16,-39-48 0 0,0 0 0 0,49 40 0 0,9-4 0 0,-58-36-1 0,0 0 1 0,66 36 0 0,1-3 0 0,-67-33-1 0,0 0 1 0,67 33-1 15,-16-2 1-15,-51-31-2 0,0 0 2 0,42 35-2 0,-10 8 2 0,-32-43-2 0,0 0 2 0,20 49-2 0,-17 1 2 0,-3-50-2 0,0 0 2 0,-3 52-1 0,-8-7 1 0,11-45-1 0,0 0 1 0,-16 43 0 0,-5-10 0 0,21-33-1 0,0 0 1 0,-23 35 0 0,-2-1 0 0,25-34 0 0,0 0 0 16,-21 35 0-16,5 1 0 0,16-36 0 0,0 0 0 0,-9 36 0 0,6 3 0 0,3-39 0 0,0 0 0 0,0 34 0 0,5-13 0 0,-5-21 0 16,0 0 0-16,14 17 0 0,11 2 0 0,-25-19 0 0,0 0 0 0,34 16 1 0,4-11-1 0,-38-5 0 0,0 0 0 0,43 3 0 0,4-8 0 0,-47 5 0 0,0 0 0 0,55-7 0 0,7-12 0 0,-62 19 0 0,0 0 0 0,63-26 0 0,-1-13 0 0,-62 39 0 0,0 0 0 15,62-42 0-15,-6-1 0 0,-56 43 0 0,0 0 0 0,53-45 0 0,2-11 0 0,-55 56 0 0,0 0 0 0,49-60 0 0,-6-6 0 16,-43 66 0-16,0 0 0 0,35-66 0 0,-5 6 0 0,-30 60 0 0,0 0 0 0,21-50 0 0,-10 20 0 0,-11 30 1 0,0 0-1 0,0-28 2 0,-16 8-2 0,16 20 3 15,0 0-3-15,-23-12 3 0,-9 5-3 0,32 7 4 0,0 0-4 0,-33 7 5 0,-6 6-5 0,39-13 4 0,0 0-4 0,-37 28 4 0,-4 15-4 0,41-43 1 0,0 0-1 0,-40 51 2 0,3 13-2 0,37-64 0 0,0 0 0 0,-30 64 1 0,10-12-1 16,20-52 0-16,0 0 0 0,-3 48 0 0,19-6 0 0,-16-42 0 0,0 0 0 0,30 39 0 0,12-9 0 0,-42-30 0 0,0 0 0 0,53 31 0 16,9-7 0-16,-62-24 0 0,0 0 0 0,68 19 0 15,3-8 0-15,-71-11 0 0,0 0 0 0,65 0 0 0,-15-11 0 16,-50 11 0-16,0 0 0 0,40-15 0 0,-11-1 0 16,-29 16 1-16,0 0-1 0,21-24 1 0,-5 0-1 15,-16 24 2-15,0 0-2 0,10-32 3 0,-6-6-3 16,-4 38 3-16,0 0-3 0,0-39 4 0,-4-6-4 15,4 45 4-15,0 0-4 0,-3-47 5 0,3-9-5 16,0 56 5-16,0 0-5 0,3-55 5 0,1 0-5 16,-4 55 4-16,0 0-4 0,3-40 5 0,3 14-5 15,-6 26 4-15,0 0-4 0,5-24 4 0,7-1-4 0,-12 25 3 16,0 0-3-16,20-29 4 0,6-2-4 0,-26 31 3 16,0 0-3-16,37-24 3 0,11 3-3 0,-48 21 3 15,0 0-3-15,56-12 4 0,4 5-4 0,-60 7 4 0,0 0-4 16,62 0 4-16,-2 8-4 0,-60-8 2 0,0 0-2 0,65 14 2 15,-1 7-2-15,-64-21 1 0,0 0-1 16,62 30 2-16,-2 9-2 0,-60-39 0 0,0 0 0 0,47 45 1 16,-11 11-1-16,-36-56 0 0,0 0 0 0,21 53 0 15,-12-1 0-15,-9-52 0 0,0 0 0 16,-6 49 0-16,-10-13 0 0,16-36 0 0,0 0 0 0,-26 26 0 16,-13-7 0-16,39-19 0 0,0 0 0 0,-42 12 0 15,-1-8 0-15,43-4 1 0,0 0-1 16,-38-7 1-16,6-5-1 0,32 12 3 0,0 0-3 0,-25-21 3 15,4-12-3-15,21 33 6 0,0 0-6 0,-11-47 7 16,11-10-7-16,0 57 14 0,0 0-14 0,9-60 14 16,18 2-14-16,-27 58 18 0,0 0-18 0,42-57 19 15,18-8-19-15,-60 65 21 0,0 0-21 0,67-68 21 0,7-1-21 16,-74 69 20-16,0 0-20 0,73-64 20 0,-10 15-20 16,-63 49 19-16,0 0-19 0,53-36 20 0,-11 19-20 15,-42 17 9-15,0 0-9 0,34-26 9 0,-2-24-9 16,-1-2-1441-16</inkml:trace>
  <inkml:trace contextRef="#ctx0" brushRef="#br0" timeOffset="12711.57">19559 12834 595 0,'0'0'0'0,"0"0"0"16,0 0 0-16,0 0 6 0,0 0-6 0,19 21 6 16,6 1-6-16,-25-22 18 0,0 0-18 0,32 26 19 15,1 2-19-15,-33-28 24 0,0 0-24 0,39 27 24 16,-2-1-24-16,-37-26 27 0,0 0-27 0,44 23 28 16,2-8-28-16,-46-15 17 0,0 0-17 0,48 11 17 0,6-4-17 15,-54-7 11-15,0 0-11 0,60 1 11 0,4-9-11 16,-64 8 25-16,0 0-25 0,62-17 26 0,-8-9-26 15,-54 26 40-15,0 0-40 0,43-35 40 0,-11-7-40 16,-32 42 56-16,0 0-56 0,24-48 57 0,-10-6-57 16,-14 54 66-16,0 0-66 0,2-62 67 0,-12-7-67 15,10 69 62-15,0 0-62 0,-23-61 62 0,-13 16-62 0,36 45 56 16,0 0-56-16,-49-34 56 0,-13 6-56 0,62 28 38 16,0 0-38-16,-70-17 39 0,-5 10-39 0,75 7 27 15,0 0-27-15,-81 5 27 0,-7 12-27 0,88-17 12 16,0 0-12-16,-90 38 13 0,-5 28-13 0,95-66 3 0,0 0-3 15,-94 87 4-15,16 18-4 0,78-105 1 0,0 0-1 16,-68 113 1-16,18 8-1 0,50-121 0 16,0 0 0-16,-24 114 0 0,27-21 0 0,-3-93-2 0,0 0 2 15,28 83-2-15,25-6 2 0,-53-77 0 0,0 0 0 16,73 69 0-16,22-15 0 0,-95-54 0 0,0 0 0 16,109 38 1-16,8-12-1 0,-117-26 2 0,0 0-2 0,129 10 3 15,12-12-3-15,-141 2 0 0,0 0 0 16,150-17 1-16,10-16-1 0,1-2-1128 0</inkml:trace>
  <inkml:trace contextRef="#ctx0" brushRef="#br0" timeOffset="13373.03">20734 12751 1300 0,'0'0'0'0,"7"-18"0"0,7-28 0 0,-14 46-5 15,0 0 5-15,23-54-4 0,9 4 4 0,-32 50-1 16,0 0 1-16,41-45 0 0,10 9 0 0,-51 36 1 15,0 0-1-15,61-32 2 0,15 8-2 0,-76 24 6 16,0 0-6-16,73-14 7 0,-6 11-7 0,-67 3 11 16,0 0-11-16,69 5 11 0,3 11-11 15,-72-16 7-15,0 0-7 16,78 27 8-16,3 15-8 0,-81-42 5 16,0 0-5-16,72 59 6 0,-12 26-6 15,-60-85 6-15,0 0-6 16,51 93 6-16,-12-3-6 0,-39-90 7 15,0 0-7-15,28 85 8 0,-8-13-8 16,-20-72 8-16,0 0-8 16,5 63 8-16,-10-13-8 0,5-50 8 15,0 0-8-15,-11 38 8 0,-1-14-8 16,12-24 7-16,0 0-7 0,-18 9 7 16,-5-14-7-16,23 5 11 15,0 0-11 1,-28-25 11-16,2-18-11 0,26 43 21 15,0 0-21-15,-22-52 21 0,8-8-21 16,14 60 26 0,0 0-26-16,-7-66 26 0,5-5-26 15,2 71 29-15,0 0-29 0,9-76 30 16,7-9-30-16,-16 85 34 16,0 0-34-16,25-80 34 0,8 18-34 15,-33 62 33-15,0 0-33 0,41-52 34 0,8 11-34 16,-49 41 25-16,0 0-25 0,57-30 26 0,1 16-26 15,-58 14 10-15,0 0-10 0,64-8 10 16,-1 9-10-16,1 1-1296 16</inkml:trace>
  <inkml:trace contextRef="#ctx0" brushRef="#br0" timeOffset="14748.05">22128 12566 147 0,'0'0'0'0,"2"-7"0"0,5-11 0 0,-7 18 20 16,0 0-20-16,11-24 20 0,3 0-20 0,-14 24 36 15,0 0-36-15,17-24 36 0,5 5-36 0,-22 19 50 16,0 0-50-16,22-21 50 0,8 0-50 0,-30 21 67 16,0 0-67-16,39-17 68 0,9 6-68 0,-48 11 53 0,0 0-53 15,51-3 54-15,7 6-54 0,-58-3 41 0,0 0-41 16,66 11 42-16,8 8-42 0,-74-19 43 0,0 0-43 16,72 29 44-16,6 11-44 15,-78-40 44-15,0 0-44 0,70 52 45 0,-11 14-45 16,-59-66 46-16,0 0-46 0,44 71 46 0,-11-2-46 0,-33-69 37 15,0 0-37-15,21 60 38 0,-10-15-38 0,-11-45 48 0,0 0-48 0,4 33 48 16,-4-12-48-16,0-21 48 0,0 0-48 0,-6 14 48 16,-6-5-48-16,12-9 51 0,0 0-51 0,-18-4 52 15,-5-11-52-15,23 15 51 0,0 0-51 0,-23-32 51 16,4-14-51-16,19 46 60 0,0 0-60 0,-16-59 61 16,6-17-61-16,10 76 58 0,0 0-58 0,-6-80 59 15,6 7-59-15,0 73 54 0,0 0-54 0,7-67 54 0,6 6-54 16,-13 61 44-16,0 0-44 0,19-52 45 0,-1 14-45 15,-18 38 36-15,0 0-36 0,17-31 36 16,-6 17-36-16,-11 14 13 0,0 0-13 0,19 0 13 0,20 13-13 16,-4-1-1408-16</inkml:trace>
  <inkml:trace contextRef="#ctx0" brushRef="#br0" timeOffset="15774.98">23882 12481 1199 0,'0'0'0'0,"0"0"0"0,-12-19 0 0,12 19 28 0,0 0-28 0,-14-18 28 16,-4 3-28-16,18 15 40 0,0 0-40 0,-21-12 41 16,-4 8-41-16,25 4 17 0,0 0-17 0,-31 0 17 15,-10 4-17-15,41-4 9 0,0 0-9 0,-42 15 9 16,-11 15-9-16,53-30 7 0,0 0-7 0,-50 38 8 16,4 9-8-16,46-47 8 0,0 0-8 0,-37 48 9 15,14 7-9-15,23-55 6 0,0 0-6 0,-12 49 7 16,10-16-7-16,2-33 6 0,0 0-6 0,7 24 7 15,7-5-7-15,-14-19 6 16,0 0-6-16,30 12 7 0,22-3-7 16,-52-9 8-16,0 0-8 0,63 1 8 0,8-11-8 15,-71 10 8-15,0 0-8 0,69-19 8 16,-8-9-8-16,-61 28 11 16,0 0-11-1,53-36 12-15,-5-5-12 0,-48 41 11 16,0 0-11-16,33-44 12 15,-10 4-12-15,-23 40 9 16,0 0-9-16,13-36 10 0,-11 0-10 16,-2 36 8-1,0 0-8-15,-8-33 9 0,-9-2-9 16,17 35 7-16,0 0-7 16,-21-31 7-16,-2 2-7 15,23 29 4-15,0 0-4 0,-18-33 5 16,6-2-5-16,12 35 4 15,0 0-4-15,-6-36 5 0,8 1-5 0,-2 35 4 16,0 0-4-16,13-33 4 0,4 0-4 16,-17 33 4-1,0 0-4-15,28-31 4 0,6 11-4 16,-34 20 4 0,0 0-4-16,46-18 4 0,14 8-4 15,-60 10 5-15,0 0-5 16,67-2 6-16,2 9-6 0,-69-7 7 15,0 0-7-15,72 19 7 16,-1 14-7-16,-71-33 6 16,0 0-6-16,70 45 7 0,3 14-7 15,-73-59 5 1,0 0-5-16,70 57 6 0,-19-5-6 16,-51-52 6-16,0 0-6 0,39 48 6 0,-14-10-6 15,-25-38 4-15,0 0-4 16,16 32 4-16,-6-12-4 0,-10-20 4 15,0 0-4-15,4 19 4 0,-9-5-4 0,5-14 5 0,0 0-5 16,-14 5 6-16,-9-10-6 0,23 5 6 16,0 0-6-16,-29-14 6 0,-2-10-6 0,31 24 14 15,0 0-14-15,-29-36 15 0,8-8-15 16,21 44 25-16,0 0-25 0,-14-51 26 16,7-10-26-16,7 61 32 0,0 0-32 0,2-66 33 15,7-1-33-15,-9 67 31 0,0 0-31 0,17-63 32 0,10 17-32 16,-27 46 26-16,0 0-26 0,23-35 27 0,-11 20-27 15,-12 15 20-15,0 0-20 16,7 0 21-16,-7 20-21 0,0-20 14 16,0 0-14-16,-16 23 15 0,-23-4-15 15,0-2-1485-15</inkml:trace>
  <inkml:trace contextRef="#ctx0" brushRef="#br0" timeOffset="16054.37">21987 13614 763 0,'0'0'0'0,"0"0"0"0,19-1 0 0,-19 1 59 0,0 0-59 0,11-4 59 0,-4 4-59 15,-7 0 48-15,0 0-48 0,0 0 48 0,0 0-48 16,0 0 49-16,0 0-49 0,0 12 49 0,-14 0-49 16,14-12 32-16,0 0-32 0,-21 16 32 0,-9 6-32 15,30-22 21-15,0 0-21 0,-39 26 21 0,-10 4-21 16,49-30 14-16,0 0-14 0,-53 40 15 0,-6 12-15 0,59-52 14 15,0 0-14-15,-67 74 14 0,-19 30-14 16,86-104 39-16,0 0-39 0,-92 121 39 0,-16 12-39 0,108-133 59 16,0 0-59-16,-100 132 60 0,6-9-60 0,94-123 60 15,0 0-60-15,-84 107 61 0,11-9-61 0,73-98 53 16,0 0-53-16,-60 85 54 0,9-5-54 0,51-80 37 16,0 0-37-16,-46 62 38 0,4-25-38 0,-1-1-1244 0</inkml:trace>
  <inkml:trace contextRef="#ctx0" brushRef="#br0" timeOffset="17445.4">19290 15468 1323 0,'0'0'0'0,"0"0"0"0,20-19 0 0,-20 19 19 0,0 0-19 15,21-18 20-15,0 5-20 0,-21 13 83 0,0 0-83 16,21-2 83-16,1 14-83 0,-22-12 58 0,0 0-58 15,23 33 58-15,-1 26-58 0,-22-59 27 0,0 0-27 16,18 86 28-16,-11 30-28 0,-7-116 17 0,0 0-17 16,5 128 18-16,-3 16-18 0,-2-144 13 0,0 0-13 15,0 143 14 32,-2-4-14-47,2-139 11 16,0 0-11-16,0 128 11 0,2-19-11 0,-2-109 13 0,0 0-13 0,2 90 14 0,0-28-14 15,-2-62 18-15,0 0-18 0,2 42 19 0,1-20-19 0,-3-22 23 0,0 0-23 16,0 16 23-16,0-7-23 0,0-9 24 0,0 0-24 0,-9 0 24 0,-8-11-24 0,17 11 25 0,0 0-25 0,-25-19 25 16,-12-17-25-16,37 36 20 15,0 0-20-15,-43-40 20 0,-2-5-20 16,45 45 16 0,0 0-16-16,-55-42 17 0,-3 10-17 15,58 32 6-15,0 0-6 0,-57-21 6 0,4 14-6 16,53 7 1-16,0 0-1 15,-49 9 1-15,5 15-1 0,44-24 0 0,0 0 0 0,-46 43 0 0,7 23 0 16,39-66-1-16,0 0 1 0,-32 74-1 16,13-1 1-16,19-73-2 0,0 0 2 0,-4 73-1 0,27-1 1 15,-23-72-2-15,0 0 2 0,41 66-2 0,14-4 2 0,-55-62-2 0,0 0 2 0,72 49-1 0,23-18 1 0,-95-31-1 0,0 0 1 0,106 10-1 0,5-18 1 0,-111 8-1 0,0 0 1 0,113-30 0 0,4-22 0 0,-117 52-1 16,0 0 1-16,113-65 0 0,-11-8 0 0,-102 73-1 16,0 0 1-16,95-87-1 0,-10-10 1 0,-85 97-1 15,0 0 1-15,72-90-1 0,-10 11 1 0,-62 79-2 0,0 0 2 16,51-66-1-16,-14 18 1 0,-37 48-1 0,0 0 1 15,23-37-1-15,-14 18 1 0,-9 19-1 16,0 0 1-16,4-8 0 0,-4 8 0 0,0 0 0 0,0 0 0 0,-14 10 0 16,-8 14 0-16,22-24 0 0,0 0 0 0,-21 30 0 15,7-4 0-15,14-26 0 0,0 0 0 0,-11 26 0 16,4-6 0-16,7-20 0 0,0 0 0 0,0 21 0 16,4 2 0-16,-4-23 0 0,0 0 0 0,14 20 0 15,16-1 0-15,-30-19 1 0,0 0-1 0,39 4 1 16,3-25-1-16,-42 21 2 0,0 0-2 0,48-36 3 15,7-14-3-15,-55 50 4 0,0 0-4 0,60-61 4 16,3-13-4-16,-63 74 5 0,0 0-5 0,55-84 5 16,-11-4-5-16,-44 88 3 0,0 0-3 0,32-90 4 15,-13 12-4-15,-19 78 1 0,0 0-1 0,9-62 2 0,-16 14-2 16,7 48 0-16,0 0 0 0,-20-30 1 0,-15 20-1 16,35 10 0-16,0 0 0 0,-46 10 0 0,-8 27 0 15,54-37-1-15,0 0 1 0,-60 62-1 0,7 24 1 16,53-86-3-16,0 0 3 0,-50 104-2 0,11 9 2 15,39-113-4-15,0 0 4 0,-24 116-3 0,15-2 3 16,9-114-4-16,0 0 4 0,12 105-3 0,20-15 3 0,-32-90-4 16,0 0 4-16,48 68-3 0,19-16 3 0,-67-52-3 15,0 0 3-15,81 29-3 0,14-22 3 0,-95-7-1 0,0 0 1 16,103-22 0-16,1-32 0 0,-104 54 0 16,0 0 0-16,109-80 0 0,8-27 0 0,-117 107 2 0,0 0-2 15,112-131 2-15,-7-17-2 0,-105 148 6 0,0 0-6 16,90-148 6-16,-15 1-6 0,-75 147 6 15,0 0-6-15,64-144 6 0,-18 0-6 0,-46 144 4 0,0 0-4 16,26-119 5-16,-19 25-5 0,-7 94 2 0,0 0-2 0,-7-67 2 16,-14 20-2-16,21 47 1 0,0 0-1 15,-35-21 2-15,-13 28-2 0,48-7 1 0,0 0-1 0,-47 33 1 16,2 26-1-16,45-59 1 0,0 0-1 0,-38 81 1 16,6 28-1-16,32-109 1 0,0 0-1 0,-25 125 1 15,9 15-1-15,16-140 1 0,0 0-1 0,-7 144 1 16,11 10-1-16,-4-154 0 0,0 0 0 0,10 169 1 15,6 10-1-15,-16-179 0 0,0 0 0 0,20 180 1 16,1 5-1-16,-21-185 0 0,0 0 0 0,17 175 1 16,-8-14-1-16,-9-161 0 0,0 0 0 0,2 147 1 15,-11-16-1-15,9-131 0 0,0 0 0 0,-17 120 0 16,-8-11 0-16,25-109-1 0,0 0 1 0,-35 91-1 16,-15-18 1-16,1 1-1521 15</inkml:trace>
  <inkml:trace contextRef="#ctx0" brushRef="#br0" timeOffset="17629.86">20369 17299 1535 0,'0'0'0'0,"17"-12"0"0,33-21 0 0,-50 33 35 16,0 0-35-16,72-47 35 0,25-15-35 0,-97 62 64 0,0 0-64 15,115-68 64-15,14 1-64 0,-129 67 18 0,0 0-18 16,143-70 18-16,8-6-18 16,-151 76 1-16,0 0-1 0,142-88 2 0,-17-16-2 0,-2-1-1269 0</inkml:trace>
  <inkml:trace contextRef="#ctx0" brushRef="#br0" timeOffset="18171.78">21959 13500 1121 0,'0'0'0'0,"7"-7"0"0,10-7 0 0,-17 14 17 0,0 0-17 15,23-12 18-15,6 9-18 0,-29 3 8 0,0 0-8 0,38 0 8 16,17 1-8-16,-55-1 13 0,0 0-13 16,65 7 14-16,18 4-14 0,-83-11 19 0,0 0-19 15,92 22 19-15,11 16-19 0,-103-38 20 16,0 0-20-16,114 51 20 47,20 16-20-47,-134-67 22 0,0 0-22 0,147 87 23 0,13 25-23 15,-160-112 34-15,0 0-34 0,165 128 35 0,-3 7-35 0,-162-135 37 0,0 0-37 0,155 137 38 0,-8-4-38 0,-147-133 52 0,0 0-52 0,120 113 53 0,-21-25-53 0,-99-88 59 16,0 0-59-16,79 74 59 0,-16-13-59 0,-63-61 66 0,0 0-66 0,48 45 67 16,-16-12-67-16,-32-33 40 0,0 0-40 0,16 20 41 15,-14-7-41-15,-2-13 26 0,0 0-26 0,-15-6 26 16,-15-21-26-16,30 27 24 0,0 0-24 0,-35-52 24 0,-2-31-24 16,0 0-1443-16</inkml:trace>
  <inkml:trace contextRef="#ctx0" brushRef="#br0" timeOffset="18636.57">24571 15255 695 0,'0'0'0'15,"3"-30"0"-15,9-51 0 0,-12 81 117 0,0 0-117 0,6-107 118 16,-15-9-118-16,9 116 65 0,0 0-65 0,-14-102 65 16,-6 26-65-16,20 76 39 0,0 0-39 0,-24-64 40 15,-6 12-40-15,30 52 39 0,0 0-39 0,-32-40 39 16,-3 16-39-16,35 24 54 0,0 0-54 0,-36-9 55 15,6 21-55-15,30-12 51 0,0 0-51 0,-26 31 52 16,5 18-52-16,21-49 42 0,0 0-42 0,-21 72 42 16,5 27-42-16,16-99 32 0,0 0-32 0,-9 126 32 15,9 23-32-15,0-149 25 0,0 0-25 0,10 175 26 16,10 36-26-16,-20-211 19 0,0 0-19 0,30 223 20 16,12-3-20-16,-42-220 20 0,0 0-20 0,53 197 20 0,11-27-20 15,-64-170 20-15,0 0-20 0,68 147 21 0,3-19-21 16,-71-128 17-16,0 0-17 0,55 102 18 0,-25-31-18 15,-30-71 17-15,0 0-17 0,14 56 17 0,-18-11-17 16,4-45 16-16,0 0-16 0,-28 26 17 0,-35-20-17 16,63-6 7-16,0 0-7 0,-83-8 8 0,-14-15-8 15,-2 1-1339-15</inkml:trace>
  <inkml:trace contextRef="#ctx0" brushRef="#br0" timeOffset="19853.22">23397 16380 1244 0,'0'0'0'0,"-5"-12"0"0,-8-20 0 0,13 32 4 0,0 0-4 15,-7-43 4-15,18-10-4 0,-11 53 5 0,0 0-5 16,28-59 6-16,16 0-6 0,-44 59 4 0,0 0-4 16,74-61 5-16,31-1-5 0,-105 62 19 0,0 0-19 15,112-62 20-15,14-8-20 0,-126 70 32 0,0 0-32 16,137-69 33 15,19 2-33-31,-156 67 30 0,0 0-30 16,162-61 31-16,0 9-31 0,-162 52 27 0,0 0-27 0,150-48 28 0,-21 1-28 15,-129 47 21-15,0 0-21 0,115-40 21 0,-6 2-21 16,-109 38 14-16,0 0-14 0,89-34 15 16,-15 2-15-16,-74 32 18 15,0 0-18-15,56-27 18 16,-20 6-18-16,-36 21 22 16,0 0-22-16,21-19 22 15,-11 2-22-15,-10 17 20 16,0 0-20-16,-3-9 21 0,-18 14-21 15,21-5 20-15,0 0-20 16,-36 18 20-16,-22 9-20 0,58-27 16 16,0 0-16-16,-67 35 17 0,-5 6-17 0,72-41 14 15,0 0-14-15,-66 44 14 0,10-1-14 0,56-43 12 16,0 0-12-16,-46 40 12 0,11-4-12 16,35-36 11-1,0 0-11-15,-23 29 11 0,14-4-11 16,9-25 8-1,0 0-8-15,5 24 9 0,15 9-9 0,-20-33 8 16,0 0-8-16,33 31 8 0,15-14-8 16,-48-17 8-16,0 0-8 0,55 4 8 0,8-16-8 15,-63 12 8-15,0 0-8 0,60-21 8 16,-5-5-8-16,-55 26 6 0,0 0-6 16,49-33 7-16,-8-7-7 0,-41 40 5 15,0 0-5-15,32-43 6 0,-10 0-6 16,-22 43 5-16,0 0-5 0,16-45 6 0,-2 1-6 15,-14 44 3-15,0 0-3 0,9-36 4 0,-5 10-4 0,-4 26 1 0,0 0-1 0,0-14 2 0,0 14-2 0,0 0 1 0,0 0-1 0,-7 21 2 0,-6 15-2 0,13-36 2 0,0 0-2 0,-12 47 2 0,7 2-2 0,5-49 2 16,0 0-2-16,0 48 2 0,3-8-2 0,-3-40 2 0,0 0-2 0,16 45 3 0,16 7-3 0,-32-52 2 0,0 0-2 0,46 50 2 0,14-15-2 0,-60-35 1 0,0 0-1 16,67 22 1-16,2-17-1 0,-69-5 1 0,0 0-1 0,70-12 1 0,-8-19-1 0,-62 31 1 0,0 0-1 0,62-43 2 0,-4-8-2 0,-58 51 1 0,0 0-1 0,58-51 2 15,-3-8-2-15,-55 59 1 0,0 0-1 0,49-57 2 0,-12-4-2 0,-37 61 1 0,0 0-1 0,30-59 2 0,-14 4-2 0,-16 55 1 0,0 0-1 0,7-49 2 16,-10 15-2-16,3 34 0 0,0 0 0 0,-9-24 0 16,-5 13 0-16,14 11-1 0,0 0 1 0,-16 2 0 0,0 10 0 15,16-12-4-15,0 0 4 0,-14 24-3 16,0 9 3-16,14-33-6 0,0 0 6 0,-12 42-6 0,-1 6 6 15,13-48-6-15,0 0 6 0,-5 49-6 0,10-10 6 16,-5-39-5-16,0 0 5 0,16 38-4 0,4-1 4 16,-20-37-3-16,0 0 3 0,30 36-2 0,10-8 2 15,-40-28 0-15,0 0 0 0,42 21 0 0,4-15 0 16,-46-6 0-16,0 0 0 0,48-6 0 0,3-15 0 0,-51 21 0 16,0 0 0-16,53-31 1 0,2-9-1 0,-55 40 1 15,0 0-1-15,56-49 1 0,-6-11-1 0,-50 60 1 16,0 0-1-16,44-64 2 0,-7 3-2 0,-37 61 1 15,0 0-1-15,28-48 2 0,-7 11-2 0,-21 37 2 0,0 0-2 16,16-24 2-16,-11 14-2 0,-5 10 4 16,0 0-4-16,0 0 4 0,8 2-4 0,-8-2 3 0,0 0-3 15,3 17 3-15,1 23-3 0,-4-40 2 0,0 0-2 0,5 45 3 16,5 1-3-16,-10-46 3 16,0 0-3-16,16 42 3 0,2-6-3 0,-18-36 2 0,0 0-2 0,32 31 3 15,21-5-3-15,-53-26 2 16,0 0-2-16,60 14 3 0,3-14-3 0,-63 0 1 0,0 0-1 0,69-21 2 15,0-24-2-15,-69 45 2 0,0 0-2 0,71-65 2 16,-1-15-2-16,-70 80 2 0,0 0-2 0,74-92 2 16,2-8-2-16,-76 100 3 0,0 0-3 0,71-109 3 15,-13-14-3-15,-58 123 2 0,0 0-2 0,53-131 2 16,-7-13-2-16,-46 144 2 0,0 0-2 0,33-123 2 16,-13 24-2-16,-20 99 1 0,0 0-1 0,7-76 1 15,-13 16-1-15,6 60 0 0,0 0 0 0,-15-42 0 0,-10 25 0 16,25 17 0-16,0 0 0 0,-34 3 0 0,-6 20 0 15,40-23 0-15,0 0 0 0,-50 41 0 0,-8 20 0 16,58-61 0-16,0 0 0 0,-55 78 0 0,10 22 0 16,45-100 0-16,0 0 0 0,-34 99 0 0,15-4 0 15,19-95 0-15,0 0 0 0,-4 99 1 0,16 8-1 16,-12-107 0-16,0 0 0 0,27 104 1 0,10-18-1 0,-37-86 0 16,0 0 0-16,42 82 1 0,4-4-1 15,-46-78 3-15,0 0-3 0,43 69 3 0,-5-10-3 16,-38-59 3-16,0 0-3 0,41 46 4 0,3-13-4 0,-44-33-1 15,0 0 1-15,46 16-1 0,2-21 1 0,-3-1-1458 16</inkml:trace>
  <inkml:trace contextRef="#ctx0" brushRef="#br0" timeOffset="20332">28135 13561 1412 0,'0'0'0'0,"9"-11"0"16,16-18 0-16,-25 29 1 0,0 0-1 0,21-28 2 15,-3 13-2-15,-18 15 4 0,0 0-4 0,12-9 5 0,-5 11-5 16,-7-2 29-16,0 0-29 0,7 22 29 0,0 28-29 16,-7-50 29-16,0 0-29 0,0 63 30 0,-10 13-30 15,10-76 29-15,0 0-29 0,-18 93 30 0,-3 23-30 16,21-116 26-16,0 0-26 0,-20 139 27 0,-4 16-27 16,24-155 20-1,0 0-20-15,-27 180 21 0,1 25-21 16,26-205 16-16,0 0-16 0,-14 192 17 0,14-24-17 15,0-168 18 1,0 0-18-16,10 143 18 0,10-13-18 16,-20-130 15-16,0 0-15 15,26 106 15-15,8-22-15 0,-34-84 15 0,0 0-15 0,28 66 15 0,-9-26-15 0,-19-40 19 0,0 0-19 0,25 21 20 0,12-6-20 0,-37-15 23 0,0 0-23 0,42 2 24 0,4-16-24 0,-46 14 26 16,0 0-26-16,44-28 27 0,-6-15-27 0,-38 43 17 0,0 0-17 0,31-53 18 16,1-10-18-16,-32 63 9 15,0 0-9-15,25-62 10 0,-8 5-10 0,-17 57 0 0,0 0 0 0,9-59 1 16,-9-5-1-16,0 0-1453 0</inkml:trace>
  <inkml:trace contextRef="#ctx0" brushRef="#br0" timeOffset="20558.05">27629 14756 1491 0,'0'0'0'0,"21"-8"0"0,25-9 0 16,-46 17-12-16,0 0 12 0,62-21-12 0,8-2 12 15,-70 23-29-15,0 0 29 0,78-22-28 0,8-2 28 16,-86 24-4-16,0 0 4 0,92-23-3 0,0 4 3 16,-92 19-5-16,0 0 5 0,86-24-4 0,-6-7 4 15,-1 1-986-15</inkml:trace>
  <inkml:trace contextRef="#ctx0" brushRef="#br0" timeOffset="21929.62">29777 15620 718 0,'0'0'0'0,"0"0"0"16,0 0 0-16,0 0 25 0,0 0-25 0,0 0 25 0,0 0-25 15,0 0 69-15,0 0-69 0,0 0 69 0,-14 35-69 16,14-35 67-16,0 0-67 0,-22 29 68 0,-8 13-68 16,30-42 41-16,0 0-41 0,-40 45 41 0,-15 7-41 15,55-52 18-15,0 0-18 0,-65 50 19 0,-9 2-19 16,74-52 27-16,0 0-27 0,-87 53 27 0,-15 4-27 0,102-57 30 15,0 0-30-15,-117 64 31 0,-31 13-31 0,148-77 47 16,0 0-47-16,-183 79 48 0,-35 1-48 0,218-80 39 16,0 0-39-16,-255 88 40 0,-37 9-40 0,292-97 31 15,0 0-31-15,-319 107 32 0,-16 2-32 0,335-109 31 16,0 0-31-16,-329 101 31 0,8-17-31 0,321-84 28 16,0 0-28-16,-294 73 28 0,32-11-28 0,262-62 26 0,0 0-26 15,-217 49 27-15,43-11-27 0,174-38 25 16,0 0-25-16,-147 31 26 0,22-5-26 0,125-26 22 0,0 0-22 15,-99 17 23-15,27-8-23 0,72-9 30 0,0 0-30 16,-53 5 30-16,16-1-30 0,37-4 31 0,0 0-31 0,-18-2 31 16,18-7-31-16,0 9 32 0,0 0-32 0,16-14 32 15,16-12-32-15,-32 26 27 0,0 0-27 0,46-34 27 16,17-8-27-16,-63 42 21 0,0 0-21 0,67-52 21 16,-7-8-21-16,2 1-1486 0</inkml:trace>
  <inkml:trace contextRef="#ctx0" brushRef="#br0" timeOffset="26682.53">22314 17223 751 0,'0'0'0'0,"0"0"0"16,0 0 0-16,0 0 47 0,0 0-47 0,0 0 48 15,-22-23-48-15,22 23 103 0,0 0-103 0,-9-12 104 16,1-2-104-16,8 14 85 0,0 0-85 0,-11-12 85 15,-1 3-85-15,12 9 62 0,0 0-62 0,-16-5 62 0,-4 5-62 16,20 0 37-16,0 0-37 0,-23 4 37 0,-1 4-37 16,24-8 31-16,0 0-31 0,-28 14 31 0,-6 2-31 15,34-16 22-15,0 0-22 0,-37 17 23 0,-9-1-23 16,46-16 17-16,0 0-17 0,-60 17 18 16,-9 0-18-16,69-17 16 0,0 0-16 0,-72 17 17 0,-9 2-17 15,81-19 18-15,0 0-18 0,-92 21 18 0,-14 2-18 0,106-23 17 16,0 0-17-16,-116 24 18 0,-6 0-18 0,122-24 19 15,0 0-19-15,-136 26 20 0,-14 9-20 0,150-35 20 16,0 0-20-16,-173 34 21 0,-14 6-21 0,187-40 19 16,0 0-19-16,-198 40 20 0,-3 2-20 0,201-42 28 0,0 0-28 15,-187 38 29-15,16-6-29 0,171-32 30 16,0 0-30-16,-159 28 30 0,18-5-30 0,141-23 31 16,0 0-31-16,-131 19 32 0,18-5-32 0,113-14 29 0,0 0-29 15,-100 10 30-15,15-1-30 0,85-9 33 0,0 0-33 16,-72 8 33-16,19-1-33 0,53-7 30 0,0 0-30 15,-39 2 30-15,18-4-30 0,21 2 22 0,0 0-22 0,-14-5 23 16,10-2-23-16,4 7 20 0,0 0-20 0,5-7 21 16,9-2-21-16,-14 9 14 0,0 0-14 0,18-12 15 15,3 0-15-15,-21 12 10 0,0 0-10 0,21-12 11 16,1 3-11-16,-22 9 8 0,0 0-8 16,21-6 8-16,-2 2-8 0,-19 4 6 0,0 0-6 0,14-2 6 15,-7 4-6-15,-7-2 4 0,0 0-4 0,0 0 4 16,9 9-4-16,-9-9 3 0,0 0-3 0,2 8 3 15,2 5-3-15,-4-13 2 0,0 0-2 0,3 17 2 16,-1 5-2-16,-2-22 1 0,0 0-1 16,0 21 2-16,-2-7-2 0,2-14 0 0,0 0 0 0,0 9 1 0,0-3-1 15,0-6 0-15,0 0 0 0,0 0 0 0,0 0 0 16,0 0-1-16,0 0 1 0,0-31-1 0,-18-36 1 16,4 1-1692-16</inkml:trace>
  <inkml:trace contextRef="#ctx0" brushRef="#br0" timeOffset="38739.42">12276 9013 303 0,'0'0'0'0,"28"0"0"16,30-7 0-16,-58 7 2 0,0 0-2 0,76-2 3 15,14 2-3-15,-90 0 10 0,0 0-10 0,99-3 11 16,19-6-11-16,-118 9 11 0,0 0-11 0,124-9 12 16,10 2-12-16,-134 7 11 0,0 0-11 0,136-3 11 0,8 1-11 15,-144 2 7-15,0 0-7 0,141-3 8 0,-6-1-8 16,-135 4 11-16,0 0-11 0,125 0 12 0,-7 0-12 16,-118 0 9-16,0 0-9 0,106 0 10 0,-12-5-10 15,-94 5 14-15,0 0-14 0,75-3 14 0,-15 3-14 0,-60 0 17 16,0 0-17-16,46 0 17 0,-14 0-17 15,-32 0 13-15,0 0-13 0,21-4 14 0,-12 4-14 0,-9 0 14 16,0 0-14-16,-9 0 14 0,-14 4-14 0,23-4 14 16,0 0-14-16,-39 3 15 0,-6-1-15 0,45-2 13 0,0 0-13 15,-60 3 13-15,-13-3-13 0,73 0 13 16,0 0-13-16,-88 4 14 0,-13 4-14 0,101-8 4 16,0 0-4-16,-113 7 4 0,-12 2-4 0,125-9 1 15,0 0-1-15,-129 9 2 0,-1 3-2 0,130-12 0 16,0 0 0-16,-131 12 1 0,6-3-1 0,125-9 0 0,0 0 0 0,-115 8 0 15,13 3 0-15,102-11 0 0,0 0 0 0,-83 12 0 16,16-4 0-16,67-8 0 0,0 0 0 0,-53 6 0 16,19-5 0-16,34-1 1 0,0 0-1 0,-23 2 1 15,15-2-1-15,8 0 2 0,0 0-2 0,0 0 3 16,8 9-3-16,-8-9 5 0,0 0-5 0,25 1 5 16,19-4-5-16,-44 3 5 0,0 0-5 0,60-9 5 15,20 6-5-15,-80 3 5 0,0 0-5 0,91-7 6 16,17-2-6-16,-108 9 6 0,0 0-6 0,117-8 6 0,20-1-6 15,-137 9 6-15,0 0-6 0,140-12 7 0,-1-2-7 16,-139 14 7-16,0 0-7 0,141-14 7 0,7 4-7 16,-148 10 6-16,0 0-6 0,142-11 6 0,-5-1-6 15,-137 12 4-15,0 0-4 0,127-10 4 0,-14 5-4 16,-113 5 1-16,0 0-1 0,99-9 1 0,-11 2-1 16,-88 7 0-16,0 0 0 0,80-7 1 0,-17 2-1 15,-63 5 0-15,0 0 0 0,43-4 1 0,-20 3-1 16,-23 1 0-16,0 0 0 0,10 0 1 0,-10 0-1 15,0 0 1-15,0 0-1 0,-18 0 1 0,-29 5-1 16,47-5 2-16,0 0-2 0,-64 5 2 0,-8 6-2 16,72-11 2-16,0 0-2 0,-83 3 2 0,-16 2-2 0,99-5 4 15,0 0-4-15,-109 4 5 0,1 1-5 0,108-5 8 16,0 0-8-16,-122 8 8 0,-12 3-8 0,134-11 7 0,0 0-7 16,-137 12 8-16,2-3-8 0,135-9 12 0,0 0-12 15,-132 15 13-15,5 1-13 0,127-16 9 0,0 0-9 0,-116 21 9 16,20 5-9-16,96-26 10 0,0 0-10 15,-81 22 10-15,18-5-10 0,63-17 11 0,0 0-11 16,-45 12 12-16,24-5-12 0,2 2-600 0</inkml:trace>
  <inkml:trace contextRef="#ctx0" brushRef="#br0" timeOffset="38877.75">13440 9061 516 0,'0'0'0'0,"37"-5"0"16,59-5 0-16,-96 10 0 0,0 0 0 0,125-12 0 15,20 3 0-15,-145 9 0 0,0 0 0 0,146-7 0 16,6 2 0-16,-152 5 0 0,0 0 0 0,132 0 0 15,-22-4 0-15,-110 4 1 0,0 0-1 0,88 4 1 16,-21-1-1-16,-67-3 2 0,0 0-2 0,42 5 3 0,-29 2-3 16,-4 2-333-16</inkml:trace>
  <inkml:trace contextRef="#ctx0" brushRef="#br0" timeOffset="40868.15">12547 9227 102 0,'0'0'0'0,"0"0"0"0,0 0 0 0,0 0 4 0,0 0-4 16,0 0 5-16,0 0-5 0,0 0 13 0,0 0-13 15,0 0 13-15,0 0-13 0,0 0 7 0,0 0-7 16,27-17 7-16,-13 7-7 0,-14 10 10 0,0 0-10 16,26-14 10-16,6-7-10 0,-32 21 18 0,0 0-18 15,44-24 19-15,16-7-19 0,-60 31 26 0,0 0-26 16,69-33 26-16,12 9-26 0,-81 24 44 0,0 0-44 0,94-28 45 16,-1 4-45-1,-93 24 52-15,0 0-52 16,105-19 52-16,13 5-52 0,-118 14 55 15,0 0-55-15,118-16 56 0,4-1-56 16,-122 17 68 0,0 0-68-16,122-12 68 0,3 5-68 15,-125 7 51 1,0 0-51-16,127-5 51 16,-9-2-51-16,-118 7 49 15,0 0-49-15,108-5 50 0,-4 1-50 16,-104 4 33-16,0 0-33 0,95 0 33 15,-19 4-33-15,-76-4 28 16,0 0-28-16,60-16 29 0,-23-36-29 0,2 4-708 16</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3:03:17.818"/>
    </inkml:context>
    <inkml:brush xml:id="br0">
      <inkml:brushProperty name="width" value="0.05292" units="cm"/>
      <inkml:brushProperty name="height" value="0.05292" units="cm"/>
      <inkml:brushProperty name="color" value="#FF0000"/>
    </inkml:brush>
  </inkml:definitions>
  <inkml:trace contextRef="#ctx0" brushRef="#br0">14859 6697 91 0,'0'0'0'0,"0"0"0"0,-26 0 0 16,26 0 2-16,0 0-2 0,-37 2 3 0,-30 5-3 16,67-7 22-16,0 0-22 0,-73 5 23 0,-4 2-23 15,77-7 23-15,0 0-23 0,-76 9 24 0,-5-4-24 16,81-5 29-16,0 0-29 0,-94 7 29 0,-7 5-29 31,101-12 25-31,0 0-25 0,-107 9 26 16,-6 1-26-16,113-10 24 0,0 0-24 15,-118 10 25 1,-9 2-25-16,127-12 17 16,0 0-17-1,-131 14 18-15,-1-2-18 16,132-12 14-16,0 0-14 15,-131 9 14-15,15 0-14 16,116-9 12-16,0 0-12 16,-119 3 13-16,3 1-13 15,116-4 8-15,0 0-8 16,-110 5 8-16,12-5-8 16,98 0 0-1,0 0 0-15,-96 3 1 16,8-1-1-16,88-2-1 15,0 0 1 1,-74 7-1-16,7-2 1 16,67-5-4-16,0 0 4 0,-55 7-3 15,11 0 3-15,44-7-12 16,0 0 12-16,-28 5-11 0,10 0 11 16,18-5-15-1,0 0 15-15,-12 2-14 0,5-2 14 0,7 0-12 0,0 0 12 16,0 0-12-16,0 0 12 0,0 0-11 0,0 0 11 15,23 9-11-15,8-8 11 0,-31-1-9 0,0 0 9 16,41 4-8-16,7-1 8 0,-48-3-4 0,0 0 4 16,53 4-3-16,0-1 3 0,-2 3-180 15</inkml:trace>
  <inkml:trace contextRef="#ctx0" brushRef="#br0" timeOffset="2341.02">12041 15080 203 0,'0'0'0'16,"18"0"0"-16,33-3 0 0,-51 3 12 0,0 0-12 0,67-4 13 15,9 1-13-15,-76 3 27 0,0 0-27 0,86-2 28 16,6 5-28-16,-92-3 47 0,0 0-47 0,97 6 48 16,-7-1-48-16,-90-5 40 0,0 0-40 0,95 7 41 15,1 7-41-15,-96-14 34 0,0 0-34 0,90 15 34 16,-13 2-34-16,-77-17 30 0,0 0-30 0,76 18 30 15,-9-4-30-15,-67-14 24 0,0 0-24 0,65 8 25 16,-3-6-25-16,-62-2 26 0,0 0-26 0,55 0 27 16,-9-3-27-16,-46 3 20 0,0 0-20 0,39-4 21 15,-6-1-21-15,-33 5 17 0,0 0-17 0,27-5 17 16,-13 3-17-16,-14 2 12 0,0 0-12 0,9-2 13 0,-9 2-13 16,0 0 9-16,0 0-9 0,0-7 10 0,-15 4-10 15,15 3 5-15,0 0-5 0,-30-5 6 0,-15-1-6 16,45 6 2-16,0 0-2 0,-55-3 3 0,-9 1-3 15,64 2 0-15,0 0 0 0,-77-1 1 0,-8-1-1 16,85 2-1-16,0 0 1 0,-101 0 0 0,-13 5 0 16,114-5-5-16,0 0 5 0,-120 7-5 0,-11 2 5 0,131-9-7 15,0 0 7-15,-127 7-7 0,7-1 7 0,120-6-9 16,0 0 9-16,-115 7-8 0,2 0 8 0,113-7-8 16,0 0 8-16,-113 9-7 0,11 3 7 0,102-12-8 15,0 0 8-15,-101 12-7 0,8-1 7 0,93-11-7 0,0 0 7 16,-92 10-7-16,-3 2 7 0,95-12-6 0,0 0 6 15,-81 16-6-15,8-1 6 0,73-15-5 0,0 0 5 16,-53 14-5-16,18-5 5 0,35-9-3 0,0 0 3 0,-23 3-2 16,4-3 2-16,19 0-1 0,0 0 1 0,-13-2-1 15,13 2 1-15,0 0 0 0,0 0 0 0,0-7 0 16,18-3 0-16,-18 10 0 0,0 0 0 16,23-14 0-16,12 0 0 0,-35 14 0 0,0 0 0 0,41-13 1 15,8 0-1-15,-49 13 1 0,0 0-1 0,60-10 1 16,13 1-1-16,-73 9 5 15,0 0-5-15,77-6 6 0,-1 0-6 0,-76 6 4 0,0 0-4 0,78-3 4 16,10-1-4-16,-88 4 3 0,0 0-3 0,95-3 4 16,-5-1-4-16,-90 4 3 0,0 0-3 0,96-5 3 15,-6 0-3-15,-90 5 2 0,0 0-2 0,83-5 3 16,5-4-3-16,-88 9 2 0,0 0-2 0,79-8 2 0,-8 1-2 16,-71 7 4-16,0 0-4 0,58-7 5 0,-12 0-5 15,-46 7 8-15,0 0-8 0,37-5 8 0,-11 1-8 16,-26 4 17-16,0 0-17 0,18 0 18 0,-7 2-18 15,-11-2 24-15,0 0-24 0,0 0 24 0,0 0-24 16,0 0 25-16,0 0-25 0,0 0 26 0,-20 3-26 16,20-3 25-16,0 0-25 0,-28 7 26 0,-13 4-26 0,41-11 18 15,0 0-18-15,-44 10 19 0,7-1-19 0,37-9 13 16,0 0-13-16,-31 8 13 0,-1 3-13 16,32-11 9-16,0 0-9 0,-23 8 10 0,10-4-10 0,13-4 4 0,0 0-4 15,0 0 4-15,-8 0-4 0,8 0 0 16,0 0 0-16,0 0 1 0,0 0-1 0,0 0 0 15,0 0 0-15,8 3 0 0,5-6 0 0,1-1-732 16</inkml:trace>
  <inkml:trace contextRef="#ctx0" brushRef="#br0" timeOffset="2512.67">12561 15227 404 0,'0'0'0'0,"0"0"0"15,-5 9 0-15,5-9 1 0,0 0-1 0,0 0 1 16,0 0-1-16,0 0 0 0,0 0 0 0,-5 7 0 16,5-7 0-16,0 0-7 0,0 0 7 0,-4 8-6 15,4-8 6-15,0 0-235 0</inkml:trace>
  <inkml:trace contextRef="#ctx0" brushRef="#br0" timeOffset="5334.29">22088 7433 91 0,'0'0'0'0,"37"0"0"16,63 0 0-16,-100 0 6 0,0 0-6 0,126-4 7 15,2-1-7-15,-128 5 28 0,0 0-28 0,147-7 28 16,12-1-28-16,-159 8 38 0,0 0-38 0,162-11 38 0,0-1-38 15,-162 12 46-15,0 0-46 0,154-10 46 0,-2 6-46 16,-152 4 34-16,0 0-34 0,150-3 35 0,-6 6-35 16,-144-3 39-16,0 0-39 0,142 4 40 0,-17 1-40 15,-125-5 36-15,0 0-36 0,115 3 36 0,-17 6-36 16,-98-9 28-16,0 0-28 0,85 12 29 0,-23 0-29 16,-62-12 24-16,0 0-24 0,44 9 25 0,-19-6-25 15,-25-3 19-15,0 0-19 0,14 4 19 0,-5-4-19 16,-9 0 15-16,0 0-15 0,-4-11 16 0,-5-9-16 0,9 20 10 15,0 0-10-15,-16-21 10 0,-7 0-10 0,2-1-498 16</inkml:trace>
  <inkml:trace contextRef="#ctx0" brushRef="#br0" timeOffset="6669.62">20826 7450 259 0,'0'0'0'0,"0"0"0"0,0 0 0 15,0 0 2-15,0 0-2 0,0 0 2 0,21-3-2 16,-21 3 7-16,0 0-7 0,16 0 7 0,10 0-7 15,-26 0 11-15,0 0-11 0,32 0 11 0,7 7-11 0,-39-7 21 16,0 0-21-16,42 3 21 0,4 0-21 0,-46-3 19 16,0 0-19-16,51 6 19 0,4 2-19 0,-55-8 16 15,0 0-16-15,58 7 17 0,8-10-17 0,-66 3 18 0,0 0-18 16,74-7 19-16,16 2-19 16,-90 5 19-16,0 0-19 0,97-6 20 0,2 0-20 0,-99 6 18 0,0 0-18 15,107-6 19-15,6 5-19 0,-113 1 18 0,0 0-18 16,117 0 19-16,-8 7-19 0,-109-7 17 15,0 0-17-15,113 12 18 0,12 0-18 0,-125-12 19 0,0 0-19 16,126 15 19-16,-1-3-19 0,-125-12 16 0,0 0-16 0,123 9 17 16,10 3-17-16,-133-12 14 0,0 0-14 0,134 5 14 15,2-1-14-15,-136-4 7 0,0 0-7 0,132-2 8 16,-3-5-8-16,-129 7 3 0,0 0-3 0,134-12 4 16,14-3-4-16,-148 15 0 0,0 0 0 0,142-18 1 15,-12-3-1-15,-1 6-480 0</inkml:trace>
  <inkml:trace contextRef="#ctx0" brushRef="#br0" timeOffset="19160.9">16476 14223 169 0,'0'0'0'0,"0"0"0"0,-48-3 0 0,48 3 4 16,0 0-4-16,-44-2 5 0,2 6-5 0,42-4 13 0,0 0-13 16,-46 7 13-16,2 5-13 0,44-12 26 15,0 0-26-15,-46 19 26 0,-9 5-26 0,55-24 25 0,0 0-25 16,-53 29 26-16,2 13-26 0,51-42 12 15,0 0-12-15,-44 47 13 0,-2 3-13 0,46-50 5 0,0 0-5 16,-35 50 6 0,6-3-6-16,29-47 2 0,0 0-2 0,-24 52 2 0,1 7-2 15,23-59 0-15,0 0 0 0,-18 64 0 0,7 7 0 0,11-71 0 0,0 0 0 0,-3 77 0 16,6 3 0-16,-3-80 0 0,0 0 0 0,13 78 0 16,10-2 0-16,-23-76 1 0,0 0-1 0,32 76 1 15,8 4-1-15,-40-80 5 0,0 0-5 0,50 72 5 16,10-7-5-16,-60-65 11 0,0 0-11 0,67 53 11 15,0-8-11-15,-67-45 25 0,0 0-25 0,72 31 26 16,2-10-26-16,-74-21 32 0,0 0-32 0,87 12 33 16,10-3-33-16,-97-9 40 0,0 0-40 0,95 2 41 15,-5-4-41-15,-90 2 41 0,0 0-41 0,92-9 41 0,7-5-41 16,-99 14 38-16,0 0-38 0,91-22 38 0,-8-8-38 16,-83 30 38-16,0 0-38 0,73-38 39 0,-10-10-39 15,-63 48 36-15,0 0-36 0,55-61 36 0,-13-13-36 16,-42 74 37-16,0 0-37 0,34-78 38 0,-13 0-38 15,-21 78 35-15,0 0-35 0,12-85 35 0,-8-13-35 16,-4 98 46-16,0 0-46 0,-9-99 47 0,-14 13-47 0,23 86 47 16,0 0-47-16,-34-82 48 0,-8 4-48 0,42 78 48 15,0 0-48-15,-51-71 49 0,-11 4-49 16,62 67 42-16,0 0-42 0,-72-54 42 0,-15 18-42 0,87 36 13 16,0 0-13-16,-97-16 14 0,-9 23-14 0,-5 0-1010 0</inkml:trace>
  <inkml:trace contextRef="#ctx0" brushRef="#br0" timeOffset="38079.54">17792 14217 124 0,'0'0'0'0,"0"0"0"15,0 0 0-15,0 0 11 0,0 0-11 0,-21-25 12 0,16 15-12 16,5 10 12-16,0 0-12 0,-6-10 13 0,1-6-13 16,5 16 8-16,0 0-8 0,-12-17 9 0,-6-4-9 15,18 21 7-15,0 0-7 0,-23-24 7 0,-5-6-7 16,28 30 5-16,0 0-5 0,-32-31 5 0,-7-9-5 15,39 40 10-15,0 0-10 0,-42-41 11 0,-16 1-11 16,58 40 22-16,0 0-22 0,-64-36 23 0,-8-6-23 31,72 42 36-31,0 0-36 0,-76-40 37 0,-2-5-37 16,78 45 51-16,0 0-51 16,-81-48 51-16,-11-4-51 15,92 52 51-15,0 0-51 0,-93-50 51 16,-2 5-51-1,95 45 54-15,0 0-54 0,-101-40 54 16,-10 2-54 0,111 38 48-16,0 0-48 0,-113-35 48 15,-5 4-48 1,118 31 41-16,0 0-41 0,-122-29 41 16,-9-1-41-16,131 30 31 15,0 0-31-15,-134-27 32 0,11 4-32 16,123 23 25-16,0 0-25 0,-131-24 26 0,-3-2-26 15,134 26 19 1,0 0-19-16,-136-28 20 0,5-5-20 16,131 33 13-1,0 0-13-15,-128-33 14 0,-3 2-14 16,131 31 8 0,0 0-8-16,-134-31 9 0,-6-2-9 15,140 33 6-15,0 0-6 16,-137-31 7-16,3 9-7 0,134 22 5 15,0 0-5-15,-136-18 5 0,-5 6-5 16,141 12 6 0,0 0-6-16,-143-8 6 0,-4 1-6 15,147 7 8-15,0 0-8 16,-144-4 8-16,-1 8-8 16,145-4 9-16,0 0-9 15,-145 5 10-15,-10 3-10 0,155-8 10 16,0 0-10-16,-161 13 10 0,2 4-10 15,159-17 8-15,0 0-8 16,-157 29 8-16,6 11-8 0,151-40 8 16,0 0-8-16,-152 49 8 0,4-1-8 15,148-48 5 1,0 0-5-16,-152 48 6 0,7 1-6 16,145-49 5-16,0 0-5 0,-138 50 6 15,13 14-6-15,125-64 4 16,0 0-4-16,-130 73 5 0,2 8-5 15,128-81 1 1,0 0-1-16,-121 78 1 0,11-4-1 16,110-74 0-1,0 0 0-15,-107 71 0 0,3-3 0 16,104-68-1-16,0 0 1 0,-96 73-1 16,10 10 1-16,86-83-4 15,0 0 4-15,-73 81-3 0,12-3 3 0,61-78-5 16,0 0 5-16,-55 83-5 0,6 10 5 15,49-93-4-15,0 0 4 16,-38 102-4-16,7 6 4 16,31-108-3-1,0 0 3-15,-18 119-3 0,11 14 3 16,7-133-3-16,0 0 3 16,7 142-2-16,11 4 2 15,-18-146-2-15,0 0 2 0,31 147-2 0,12-5 2 16,-43-142-3-1,0 0 3-15,55 136-3 0,12-8 3 16,-67-128-3 0,0 0 3-16,81 116-2 0,19-17 2 15,-100-99-11 1,0 0 11-16,112 88-10 0,-3-10 10 16,-109-78-16-16,0 0 16 0,125 82-15 15,16 6 15-15,-141-88-24 16,0 0 24-16,157 86-24 0,11 1 24 15,-168-87-26-15,0 0 26 16,177 90-25-16,11 7 25 16,-188-97-23-16,0 0 23 0,195 98-23 15,7-1 23-15,-202-97-19 16,0 0 19-16,209 94-18 0,3-3 18 16,-212-91-18-16,0 0 18 15,208 84-17-15,4-7 17 0,-212-77-15 0,0 0 15 0,213 64-14 16,-5-19 14-16,-208-45-6 0,0 0 6 15,212 33-5-15,2-12 5 0,-214-21 0 0,0 0 0 0,217 9 0 16,1-14 0-16,-218 5 5 0,0 0-5 0,223-16 5 16,3-3-5-16,-226 19 19 0,0 0-19 0,231-29 20 0,7-10-20 15,-238 39 34-15,0 0-34 0,240-48 35 0,5-9-35 16,-245 57 49-16,0 0-49 0,242-62 50 16,-7-2-50-16,-235 64 50 15,0 0-50-15,228-75 51 0,-8-11-51 0,-220 86 43 16,0 0-43-16,205-92 43 0,-9-10-43 15,-196 102 38-15,0 0-38 16,176-99 39-16,-8-1-39 0,-168 100 30 0,0 0-30 0,153-106 30 0,-17 1-30 0,-136 105 24 16,0 0-24-16,126-113 25 0,-15 2-25 0,-111 111 21 0,0 0-21 0,102-116 22 0,-10-3-22 0,-92 119 24 0,0 0-24 0,85-123 24 15,-11 6-24-15,-74 117 19 0,0 0-19 0,65-111 19 0,-21 12-19 0,-44 99 14 0,0 0-14 0,28-95 14 0,-17-2-14 0,-11 97 10 0,0 0-10 0,-2-95 11 16,-10 1-11-16,12 94 8 0,0 0-8 0,-25-86 8 0,-14 5-8 0,39 81 5 0,0 0-5 16,-51-78 5-16,-11 0-5 0,62 78 4 0,0 0-4 0,-67-75 4 0,-7 1-4 0,74 74 4 0,0 0-4 0,-83-69 4 0,-10 8-4 0,93 61 5 0,0 0-5 0,-96-59 6 15,3 2-6-15,93 57 6 0,0 0-6 0,-97-57 6 0,-4 0-6 0,101 57 7 0,0 0-7 0,-100-52 7 0,-4 11-7 0,104 41 7 0,0 0-7 0,-99-35 7 0,9 7-7 0,90 28 6 0,0 0-6 0,-85-22 6 0,-1 6-6 16,86 16 2-16,0 0-2 0,-83-12 2 0,12 3-2 0,71 9 0 0,0 0 0 0,-65-3 0 0,6 3 0 0,59 0-1 0,0 0 1 0,-56 3 0 15,8 8 0-15,48-11-3 0,0 0 3 0,-47 15-2 0,-1 4 2 0,48-19-8 0,0 0 8 0,-42 28-7 0,8 8 7 16,34-36-25-16,0 0 25 0,-28 42-25 0,12 1 25 0,2-1-1169 0</inkml:trace>
  <inkml:trace contextRef="#ctx0" brushRef="#br0" timeOffset="39591.87">19186 13997 135 0,'0'0'0'0,"16"-9"0"0,28-10 0 16,-44 19 16-16,0 0-16 0,62-28 16 0,10-4-16 16,-72 32 18-16,0 0-18 0,83-37 18 0,16-1-18 15,-99 38 16-15,0 0-16 0,108-40 17 0,3-5-17 16,-111 45 19-16,0 0-19 0,117-48 19 0,8-6-19 16,-125 54 13-16,0 0-13 0,125-57 14 0,-5 3-14 0,-120 54 19 15,0 0-19-15,122-53 20 0,3 10-20 0,-125 43 11 16,0 0-11-16,120-37 12 0,-5 4-12 0,-115 33 22 15,0 0-22-15,111-27 22 0,6-5-22 0,-117 32 34 16,0 0-34-16,113-27 34 0,-4-3-34 0,-109 30 37 0,0 0-37 16,106-27 38-16,-2 4-38 0,-104 23 34 15,0 0-34-15,97-19 34 0,-19 4-34 16,-78 15 39-16,0 0-39 0,65-9 40 0,-14-1-40 16,-51 10 36-1,0 0-36-15,37-6 37 0,-17 3-37 0,-20 3 26 0,0 0-26 0,10-2 27 0,-10 2-27 0,0 0 20 0,0 0-20 16,0 0 21-16,2-7-21 0,-2 7 6 0,0 0-6 0,-7-2 7 15,-7-4-7-15,14 6 0 0,0 0 0 16,-16-9 1-16,2-1-1 0,0-1-599 0</inkml:trace>
  <inkml:trace contextRef="#ctx0" brushRef="#br0" timeOffset="39984.58">21177 12778 281 0,'0'0'0'0,"12"2"0"0,15 2 0 0,-27-4 4 15,0 0-4-15,32 5 4 0,10 3-4 0,-42-8 0 16,0 0 0-16,48 6 0 0,5-8 0 0,-53 2 2 0,0 0-2 16,54 0 3-16,1 7-3 0,-55-7 13 15,0 0-13-15,51 10 14 0,-10-1-14 0,-41-9 15 16,0 0-15-16,44 15 15 0,-2 11-15 0,-42-26 19 0,0 0-19 16,41 37 20-16,-11 10-20 0,-30-47 21 0,0 0-21 15,17 65 22-15,-10 24-22 0,-7-89 25 0,0 0-25 16,-1 98 25-16,-13 4-25 0,14-102 25 0,0 0-25 0,-25 102 25 15,-10 14-25-15,35-116 22 0,0 0-22 0,-48 109 23 16,-17-3-23-16,65-106 18 0,0 0-18 0,-85 88 18 16,-23-22-18-16,4 1-401 0</inkml:trace>
  <inkml:trace contextRef="#ctx0" brushRef="#br0" timeOffset="41636.68">23508 12418 214 0,'0'0'0'0,"0"0"0"0,0 0 0 0,0 0 2 0,0 0-2 16,7 28 2-16,-3-9-2 0,-4-19 8 0,0 0-8 16,0 37 8-16,-4 23-8 0,4-60 22 0,0 0-22 15,-7 73 23-15,-2 12-23 0,9-85 28 0,0 0-28 16,-10 86 29-16,-3-3-29 0,13-83 26 15,0 0-26-15,-10 78 26 16,3-10-26-16,7-68 25 0,0 0-25 0,-5 48 26 16,3-19-26-16,2-29 30 15,0 0-30-15,0 13 30 0,0-13-30 0,0 0 33 0,0 0-33 16,10 0 34-16,3-18-34 0,-13 18 33 0,0 0-33 0,12-31 34 0,-3-12-34 0,-9 43 30 16,0 0-30-16,5-54 31 0,-5-6-31 0,0 60 28 0,0 0-28 0,-3-66 29 15,-6-5-29-15,9 71 21 0,0 0-21 0,-13-76 22 16,-1 1-22-16,14 75 15 0,0 0-15 0,-14-72 16 15,2 2-16-15,12 70 9 0,0 0-9 0,-12-62 10 16,-1 7-10-16,13 55 5 0,0 0-5 0,-12-50 6 16,7-1-6-16,5 51 3 0,0 0-3 0,0-48 3 0,8 3-3 15,-8 45 1-15,0 0-1 0,9-38 2 0,5 8-2 16,-14 30 1-16,0 0-1 0,27-22 2 0,5 1-2 16,-32 21 0-16,0 0 0 0,40-17 1 0,2 5-1 15,-42 12 1-15,0 0-1 0,48-9 2 0,7 9-2 16,-55 0 2-16,0 0-2 0,46 9 3 0,-7 5-3 15,-39-14 5-15,0 0-5 0,37 24 5 0,-9 10-5 16,-28-34 7-16,0 0-7 0,19 45 7 0,-12 14-7 0,-7-59 6 16,0 0-6-16,0 63 7 0,-7-5-7 0,7-58 6 15,0 0-6-15,-12 54 6 0,-2-5-6 16,14-49 5-16,0 0-5 0,-18 43 5 0,-1-5-5 0,19-38 3 16,0 0-3-16,-20 31 3 0,6-7-3 0,14-24 0 15,0 0 0-15,-14 18 0 0,0-3 0 0,14-15-1 16,0 0 1-16,-11 7-1 0,11-7 1 0,0 0-3 0,0 0 3 15,0 0-2-15,0 7 2 0,0-7-5 0,0 0 5 16,16 0-5-16,20 0 5 0,-36 0-7 0,0 0 7 0,44 3-6 16,7 8 6-16,-51-11-4 0,0 0 4 0,55 17-3 15,-3 7 3-15,-52-24-2 0,0 0 2 0,52 28-2 16,-3 5 2-16,-49-33-1 0,0 0 1 0,41 36-1 16,-10 2 1-16,-31-38 0 0,0 0 0 0,16 38 0 15,-19 6 0-15,3-44 0 0,0 0 0 0,-25 48 0 16,-21 9 0-16,46-57 0 0,0 0 0 0,-62 61 0 15,-12-2 0-15,74-59 0 0,0 0 0 0,-95 55 0 16,-16-12 0-16,111-43-2 0,0 0 2 0,-111 35-2 16,3-16 2-16,108-19-5 0,0 0 5 0,-104 12-5 0,-2-7 5 15,106-5-23-15,0 0 23 0,-97 2-23 0,23-7 23 16,-2 0-569-16</inkml:trace>
  <inkml:trace contextRef="#ctx0" brushRef="#br0" timeOffset="43602.01">24564 11423 539 0,'0'0'0'0,"0"0"0"0,-9 9 0 0,9-9 1 16,0 0-1-16,-7 7 1 0,3 3-1 0,4-10 5 16,0 0-5-16,0 16 6 0,5 6-6 0,-5-22 8 0,0 0-8 15,11 33 9-15,10 12-9 0,-21-45 12 16,0 0-12-16,20 54 13 0,-5 22-13 0,-15-76 16 15,0 0-16-15,15 92 16 0,-3 13-16 0,-12-105 16 0,0 0-16 16,11 116 17 0,-1 14-17-16,-10-130 13 0,0 0-13 0,14 130 14 15,4-19-14-15,-18-111 10 16,0 0-10-16,23 107 10 0,3-7-10 0,-26-100 9 16,0 0-9-16,29 90 9 0,-1-14-9 15,-28-76 26-15,0 0-26 0,28 65 27 0,-1-19-27 16,-27-46 39-16,0 0-39 15,26 37 40-15,4-13-40 0,-30-24 42 16,0 0-42-16,39 15 43 0,7-6-43 16,-46-9 33-16,0 0-33 0,46-5 34 0,-4-12-34 15,-42 17 22-15,0 0-22 0,37-30 23 0,-3-15-23 16,-34 45 15-16,0 0-15 16,30-57 16-16,-4-16-16 0,-26 73 12 15,0 0-12-15,23-74 13 0,-5 3-13 16,-18 71 14-1,0 0-14-15,14-66 14 0,-5 6-14 16,-9 60 13 0,0 0-13-16,1-56 13 0,-4 15-13 15,3 41 11-15,0 0-11 0,-11-31 12 16,-5 13-12-16,16 18 9 16,0 0-9-16,-21-8 10 15,-7 16-10-15,28-8 8 16,0 0-8-16,-32 16 9 15,-5 12-9-15,37-28 8 16,0 0-8-16,-37 34 8 0,0 4-8 16,37-38 7-1,0 0-7-15,-28 43 7 0,12 4-7 0,16-47 5 16,0 0-5-16,-7 45 6 0,9-8-6 16,-2-37 5-16,0 0-5 15,8 31 6-15,12-9-6 0,-20-22 5 16,0 0-5-16,26 14 5 15,10-9-5-15,-36-5 4 16,0 0-4-16,38-7 4 0,5-15-4 16,-43 22 4-1,0 0-4-15,35-31 5 0,-3 0-5 16,-32 31 3 0,0 0-3-16,28-37 3 0,-7-1-3 15,-21 38 1 1,0 0-1-16,16-36 2 0,-7 6-2 15,-9 30 1 1,0 0-1-16,3-22 2 0,-6 1-2 16,3 21 2-1,0 0-2-15,-5-19 3 0,-4 9-3 16,9 10 2-16,0 0-2 0,-14-2 3 0,-6 9-3 16,20-7 3-16,0 0-3 0,-23 12 3 15,0 4-3-15,23-16 3 16,0 0-3-16,-16 13 4 0,6-4-4 15,10-9 4-15,0 0-4 16,-5 10 5-16,5-1-5 0,0-9 4 16,0 0-4-16,5 9 4 0,4-2-4 15,-9-7 2-15,0 0-2 0,30 0 3 16,24 0-3-16,-54 0 1 16,0 0-1-16,75-12 2 0,7-13-2 15,-82 25 0-15,0 0 0 0,83-36 1 16,-3-9-1-16,-80 45 0 15,0 0 0-15,74-55 1 0,-5-9-1 16,-69 64 1 0,0 0-1-16,65-66 1 0,-1 5-1 15,-64 61 2 1,0 0-2-16,54-60 2 0,-10 6-2 0,-44 54 1 16,0 0-1-16,34-50 2 0,-11 5-2 15,-23 45 1-15,0 0-1 16,16-33 2-16,-11 10-2 0,-5 23 1 15,0 0-1-15,-5-10 1 0,-13 12-1 0,18-2 1 16,0 0-1-16,-26 19 1 0,-8 14-1 0,34-33 1 0,0 0-1 0,-40 48 1 0,-6 13-1 0,46-61 1 0,0 0-1 0,-39 72 1 0,11 10-1 0,28-82 1 0,0 0-1 0,-15 83 1 0,15-10-1 0,0-73 2 16,0 0-2-16,15 60 2 0,11-8-2 0,-26-52 2 0,0 0-2 0,41 43 3 0,13-6-3 0,-54-37 4 0,0 0-4 0,64 22 5 0,-1-17-5 0,-63-5 6 0,0 0-6 0,71-10 7 0,5-14-7 0,-76 24 6 0,0 0-6 0,79-35 6 0,1-10-6 0,-80 45 9 0,0 0-9 0,81-60 10 15,-7-13-10-15,-74 73 11 0,0 0-11 0,69-82 11 0,0 1-11 0,-69 81 11 0,0 0-11 0,65-83 11 0,-2-9-11 16,-63 92 5-16,0 0-5 0,59-86 5 0,-10 4-5 0,-49 82 4 0,0 0-4 0,41-69 4 0,-15 16-4 0,-26 53 3 16,0 0-3-16,16-42 3 0,-11 9-3 0,-5 33 2 0,0 0-2 0,0-21 3 0,-1 11-3 0,1 10 2 0,0 0-2 0,-13 2 2 0,-6 15-2 0,19-17 2 0,0 0-2 0,-21 24 2 0,-2 13-2 0,23-37 1 0,0 0-1 0,-25 48 2 0,0 20-2 0,25-68 1 0,0 0-1 0,-16 77 2 0,8 5-2 0,8-82 0 0,0 0 0 15,0 79 1-15,10-4-1 0,-10-75 0 0,0 0 0 0,14 71 1 0,2 1-1 0,-16-72 0 0,0 0 0 0,18 65 0 0,-1-20 0 0,-17-45 1 0,0 0-1 0,15 29 1 0,-8-13-1 0,-7-16 2 0,0 0-2 0,14-6 2 0,16-18-2 16,-30 24 1-16,0 0-1 0,33-40 2 0,-3-19-2 0,-30 59 0 0,0 0 0 0,30-71 0 0,2-3 0 0,-32 74-6 15,0 0 6-15,30-86-5 0,2-15 5 0,-32 101-18 0,0 0 18 0,35-105-17 0,6 4 17 0,-41 101-37 16,0 0 37-16,46-95-36 0,5-4 36 0,-51 99-41 0,0 0 41 0,51-90-41 0,-7 23 41 0,-44 67-42 0,0 0 42 0,35-52-42 0,-8 24 42 16,-27 28-18-16,0 0 18 0,19-14-18 0,-5 11 18 0,-14 3-9 0,0 0 9 0,18 12-9 0,7 28 9 0,-25-40-5 0,0 0 5 0,12 57-5 0,-19 9 5 0,7-66-3 0,0 0 3 0,-21 74-2 0,-11 4 2 0,32-78-1 0,0 0 1 0,-42 85 0 15,-9 14 0-15,51-99 0 0,0 0 0 16,-60 96 0-16,-9-12 0 0,69-84 0 0,0 0 0 0,-66 65 0 16,14-15 0-16,52-50 0 0,0 0 0 0,-46 42 1 15,9-16-1-15,37-26 2 0,0 0-2 0,-39 19 2 16,3-7-2-16,36-12 7 0,0 0-7 0,-31 7 7 15,4-2-7-15,27-5 12 16,0 0-12-16,-19 4 12 0,8-8-12 0,11 4 16 0,0 0-16 0,0 0 16 16,0 0-16-16,0 0 21 0,0 0-21 0,28-3 22 15,24 4-22-15,-52-1 18 0,0 0-18 0,70 2 19 16,20 2-19-16,-90-4 16 0,0 0-16 0,96 7 16 0,-3 13-16 16,-93-20 17-16,0 0-17 0,85 33 18 0,-8 5-18 15,-77-38 17-15,0 0-17 0,73 49 17 0,-10 4-17 16,-63-53 14-16,0 0-14 0,53 56 15 0,-14-3-15 15,-39-53 11-15,0 0-11 0,30 54 11 0,-5-4-11 16,-25-50 5-16,0 0-5 0,14 47 5 0,-12-2-5 16,-1 2-1071-16</inkml:trace>
  <inkml:trace contextRef="#ctx0" brushRef="#br0" timeOffset="45086.99">28395 10676 539 0,'0'0'0'0,"0"0"0"0,0-31 0 0,0 31 10 0,0 0-10 0,3-28 10 16,4-1-10-16,-7 29 21 0,0 0-21 0,7-28 22 15,1 12-22-15,-8 16 19 0,0 0-19 0,5-10 19 16,-5 10-19-16,0 0 8 0,0 0-8 0,17 5 8 16,17 26-8-16,-34-31 7 0,0 0-7 0,37 44 8 15,-9 6-8-15,-28-50 4 0,0 0-4 0,21 65 4 16,-3 24-4-16,-18-89 6 0,0 0-6 0,12 97 6 16,-4 15-6-16,-8-112 7 0,0 0-7 0,3 121 8 15,-5 18-8-15,2-139 14 0,0 0-14 0,-3 126 15 0,-1-15-15 16,4-111 25-16,0 0-25 0,0 102 26 0,2-5-26 15,-2-97 38-15,0 0-38 0,4 86 39 0,-1-15-39 16,-3-71 44-16,0 0-44 0,4 49 45 0,-1-23-45 16,-3-26 43-16,0 0-43 0,4 14 44 0,-4-14-44 15,0 0 39-15,0 0-39 0,19-13 40 0,8-26-40 16,-27 39 33-16,0 0-33 0,35-56 33 0,4-10-33 0,-39 66 29 16,0 0-29-16,46-67 30 0,3 6-30 0,-49 61 14 15,0 0-14-15,58-50 14 0,7 14-14 0,-65 36 7 16,0 0-7-16,71-26 7 0,10 16-7 0,-81 10 2 15,0 0-2-15,78 0 3 0,-13 10-3 16,-65-10 2-16,0 0-2 0,55 22 2 0,-9 11-2 0,-46-33 2 16,0 0-2-16,35 52 2 0,-8 17-2 0,-27-69 2 0,0 0-2 15,12 80 3-15,-16 3-3 0,4-83 3 16,0 0-3-16,-15 83 3 0,-15-8-3 0,30-75 3 0,0 0-3 0,-41 67 3 16,-12-3-3-16,53-64 4 0,0 0-4 0,-67 52 5 15,-20-14-5-15,87-38 4 0,0 0-4 0,-88 23 5 16,7-15-5-16,81-8 4 0,0 0-4 0,-76-3 4 15,7-9-4-15,69 12 6 0,0 0-6 0,-60-21 7 16,14-15-7-16,46 36 6 0,0 0-6 0,-30-47 6 16,23-2-6-16,7 49 3 0,0 0-3 0,11-48 3 15,17 3-3-15,-28 45 1 0,0 0-1 16,39-45 1-16,14 0-1 0,-53 45 0 0,0 0 0 0,63-47 0 16,12-3 0-16,-75 50-1 0,0 0 1 0,84-52 0 15,15 4 0-15,-99 48-4 0,0 0 4 0,102-44-3 16,-4 3 3-16,-98 41-7 0,0 0 7 0,100-40-6 0,10 4 6 15,-110 36-7-15,0 0 7 0,105-42-6 0,-13-5 6 16,-92 47-5-16,0 0 5 0,85-55-4 0,0-11 4 16,-85 66-2-16,0 0 2 0,76-62-1 0,-13 8 1 15,-63 54 0-15,0 0 0 0,44-43 0 0,-17 9 0 16,-27 34 0-16,0 0 0 0,8-25 1 0,-15 11-1 16,7 14 2-16,0 0-2 0,-24-5 2 0,-15 7-2 15,39-2 3-15,0 0-3 0,-48 12 3 0,-12 11-3 0,60-23 4 16,0 0-4-16,-62 36 4 0,2 12-4 0,60-48 4 15,0 0-4-15,-51 56 4 0,5-1-4 0,46-55 3 16,0 0-3-16,-33 54 4 0,17-11-4 0,16-43 4 0,0 0-4 16,-5 35 4-16,8-11-4 0,-3-24 3 0,0 0-3 15,18 22 4-15,17 6-4 0,-35-28 4 16,0 0-4-16,39 21 4 0,-4-9-4 0,-35-12 3 0,0 0-3 0,48 7 4 16,19-7-4-16,-67 0 3 0,0 0-3 15,69-4 3-15,-9-4-3 0,-60 8 2 0,0 0-2 0,46-12 3 16,-11 5-3-16,-35 7 1 0,0 0-1 0,30-9 2 15,-4-3-2-15,-26 12 0 0,0 0 0 0,25-16 0 16,-2 1 0-16,-23 15 0 0,0 0 0 0,20-17 0 16,-5-4 0-16,-15 21-1 15,0 0 1-15,15-24-1 0,-3-8 1 0,-12 32-3 0,0 0 3 0,12-32-3 16,-1-7 3-16,-11 39-5 0,0 0 5 0,14-36-5 16,2-2 5-16,-16 38-6 0,0 0 6 0,16-35-6 15,-2 6 6-15,-14 29-9 0,0 0 9 0,12-26-8 0,-3 4 8 16,-9 22-14-16,0 0 14 0,7-21-13 0,-2 3 13 15,-5 18-19-15,0 0 19 0,2-19-19 0,-5 7 19 16,-1 0-911-16</inkml:trace>
  <inkml:trace contextRef="#ctx0" brushRef="#br0" timeOffset="45187.78">30248 11044 673 0,'0'0'0'0,"0"0"0"0,-18-3 0 16,18 3 0-16,0 0 0 0,-17-2 0 0,-8 4 0 0,0 1-445 15</inkml:trace>
  <inkml:trace contextRef="#ctx0" brushRef="#br0" timeOffset="46084.86">31008 10818 191 0,'0'0'0'0,"0"0"0"0,30-4 0 0,-30 4-1 0,0 0 1 15,23-3-1-15,-10 1 1 0,-13 2-1 0,0 0 1 16,23 9-1-16,21 11 1 0,-44-20 5 0,0 0-5 16,49 28 6-16,-8 0-6 0,-41-28 34 0,0 0-34 15,28 41 35-15,-9 15-35 0,-19-56 60 0,0 0-60 16,6 60 60-16,-19-1-60 0,13-59 56 0,0 0-56 15,-21 52 57-15,-5 0-57 0,26-52 46 0,0 0-46 0,-27 45 47 16,4 2-47-16,23-47 25 0,0 0-25 0,-23 41 26 63,4-13-26-63,19-28 26 0,0 0-26 0,-12 22 26 0,6-4-26 0,6-18 22 0,0 0-22 15,0 10 22-15,0-10-22 0,0 0 20 0,0 0-20 0,18-2 20 16,5-13-20-16,-23 15 18 0,0 0-18 0,32-24 19 0,14-16-19 15,-46 40 13 1,0 0-13-16,52-45 14 16,7-2-14-16,-59 47 10 15,0 0-10-15,58-45 11 0,-2 0-11 16,-56 45 12-16,0 0-12 0,50-45 13 16,-11 0-13-16,-39 45 15 0,0 0-15 0,31-40 15 0,-6 4-15 15,-25 36 27 1,0 0-27-16,16-33 27 0,-11 5-27 15,-5 28 36 1,0 0-36-16,-1-20 37 0,-7-1-37 16,8 21 39-1,0 0-39-15,-8-11 40 0,-3 15-40 16,11-4 31-16,0 0-31 0,-11 12 32 0,1 7-32 16,10-19 24-1,0 0-24-15,-7 30 24 0,3 9-24 16,4-39 18-16,0 0-18 0,6 45 19 15,9 4-19-15,-15-49 16 0,0 0-16 0,25 45 17 0,7 3-17 0,-32-48 20 0,0 0-20 16,46 52 20-16,17 2-20 0,-63-54 17 0,0 0-17 0,69 47 17 0,-2-20-17 0,-1 3-976 0</inkml:trace>
  <inkml:trace contextRef="#ctx0" brushRef="#br0" timeOffset="51994.95">14923 14459 438 0,'0'0'0'0,"0"0"0"0,0 0 0 15,0 0 10-15,0 0-10 0,-18-30 10 0,7 11-10 16,11 19 38-16,0 0-38 0,-12-17 38 0,-2 3-38 0,14 14 35 15,0 0-35-15,-18-15 35 0,-3-4-35 16,21 19 31-16,0 0-31 0,-19-25 31 0,-8-4-31 0,27 29 23 16,0 0-23-16,-28-28 23 0,-11-8-23 0,39 36 17 15,0 0-17-15,-37-36 18 0,-9-1-18 0,46 37 16 16,0 0-16-16,-49-36 17 0,-1-4-17 0,50 40 14 16,0 0-14-16,-60-38 14 93,-10-4-14-77,70 42 22-16,0 0-22 0,-85-38 23 0,-12 6-23 0,97 32 26 0,0 0-26 16,-104-28 26-16,-4-5-26 0,108 33 24 0,0 0-24 0,-118-31 24 0,-9 1-24 15,127 30 35-15,0 0-35 0,-134-26 35 0,-14-5-35 0,148 31 37 0,0 0-37 16,-147-27 38-16,-1 6-38 0,148 21 39 0,0 0-39 0,-152-12 40 15,-3 10-40-15,155 2 37 0,0 0-37 0,-159 7 37 0,-3 5-37 0,162-12 35 16,0 0-35-16,-163 19 35 0,12 5-35 0,151-24 23 0,0 0-23 0,-156 31 23 0,-3 8-23 16,159-39 22-16,0 0-22 15,-162 48 23-15,-9 13-23 0,171-61 9 16,0 0-9-16,-166 62 9 0,4-5-9 16,162-57 5-1,0 0-5-15,-147 52 5 0,13-9-5 16,134-43 2-16,0 0-2 0,-123 40 2 15,-3-2-2-15,126-38 0 16,0 0 0-16,-109 38 1 0,19-2-1 16,90-36 0-16,0 0 0 0,-85 45 1 0,16 9-1 0,69-54 0 15,0 0 0-15,-58 61 1 0,12 6-1 0,46-67 0 0,0 0 0 0,-32 73 1 0,18 8-1 0,14-81 0 16,0 0 0-16,-3 95 1 0,15 18-1 0,-12-113 0 0,0 0 0 0,28 119 1 0,16 2-1 0,-44-121 1 0,0 0-1 0,60 120 1 0,8-9-1 0,-68-111 0 0,0 0 0 0,90 102 1 0,23-19-1 0,-113-83 0 0,0 0 0 16,128 74 0-16,17-10 0 0,-145-64-2 0,0 0 2 0,161 52-2 0,6-17 2 0,-167-35-3 0,0 0 3 0,171 24-3 0,8-12 3 0,-179-12-5 0,0 0 5 0,183 2-5 0,3-9 5 0,-186 7-6 15,0 0 6-15,180-24-6 0,1-18 6 0,-181 42-2 0,0 0 2 0,182-52-2 16,-7-5 2-16,-175 57 0 15,0 0 0-15,162-64 0 0,-8-7 0 0,-154 71 0 0,0 0 0 0,144-83 1 16,-2-12-1-16,-142 95 3 0,0 0-3 0,127-95 3 16,-21-2-3-16,-106 97 6 0,0 0-6 0,86-102 6 15,-17-16-6-15,-69 118 7 0,0 0-7 0,58-111 7 16,-14 14-7-16,-44 97 10 0,0 0-10 0,28-95 11 16,-13 2-11-16,-15 93 12 0,0 0-12 0,3-89 13 15,-12 18-13-15,9 71 10 0,0 0-10 0,-21-55 10 16,-11 12-10-16,32 43 9 0,0 0-9 0,-37-31 10 15,0 12-10-15,37 19 10 0,0 0-10 0,-35-13 11 0,7 7-11 16,28 6 0-16,0 0 0 0,-27-4 1 0,4 4-1 16,23 0-2-16,0 0 2 0,-26-14-1 0,-15-26 1 15,1 2-1106-15</inkml:trace>
  <inkml:trace contextRef="#ctx0" brushRef="#br0" timeOffset="54587.93">16306 7402 371 0,'0'0'0'0,"0"0"0"0,36 20 0 0,-36-20 16 0,0 0-16 16,35 16 17-16,7-9-17 0,-42-7 43 0,0 0-43 16,50-4 44-16,4-8-44 0,-54 12 51 0,0 0-51 15,53-27 51-15,2-11-51 0,-55 38 37 0,0 0-37 16,51-40 37-16,-10 3-37 0,-41 37 43 0,0 0-43 16,39-36 44-16,1 0-44 0,-40 36 38 0,0 0-38 0,32-40 38 15,-2-3-38 1,-30 43 33-16,0 0-33 0,28-47 33 0,0-5-33 0,-28 52 24 15,0 0-24-15,27-57 25 0,-9-5-25 16,-18 62 19 0,0 0-19-16,15-63 19 0,-2-1-19 0,-13 64 15 15,0 0-15-15,12-60 15 16,-3-1-15-16,-9 61 13 16,0 0-13-16,5-67 13 0,-3-8-13 15,-2 75 13 1,0 0-13-16,-2-67 13 0,-8 10-13 0,10 57 13 15,0 0-13-15,-13-52 14 0,-6 14-14 16,19 38 12-16,0 0-12 0,-21-35 13 0,-11-1-13 16,32 36 15-1,0 0-15-15,-39-38 15 0,-3-2-15 16,42 40 15-16,0 0-15 16,-44-37 16-16,-6 6-16 15,50 31 7-15,0 0-7 16,-51-26 8-16,-9 2-8 0,60 24 2 15,0 0-2-15,-60-22 3 0,4 1-3 16,56 21 4-16,0 0-4 16,-55-12 4-16,7 7-4 0,48 5 2 15,0 0-2-15,-42 1 3 0,7 18-3 16,35-19 1 0,0 0-1-16,-32 28 2 0,2 8-2 0,30-36 0 15,0 0 0-15,-21 45 1 0,1 12-1 0,20-57 0 16,0 0 0-16,-24 61 0 0,-12 3 0 15,1-2-852-15</inkml:trace>
  <inkml:trace contextRef="#ctx0" brushRef="#br0" timeOffset="56497.74">16659 14528 337 0,'0'0'0'0,"0"0"0"0,-54-7 0 0,54 7 15 0,0 0-15 0,-57-9 16 16,-8 3-16-16,65 6 37 0,0 0-37 0,-66-7 38 15,8 1-38-15,58 6 31 0,0 0-31 0,-56-3 31 16,10 0-31-16,46 3 34 0,0 0-34 0,-42-2 35 16,1 4-35-16,41-2 29 0,0 0-29 0,-39 5 30 15,11 5-30-15,28-10 25 0,0 0-25 0,-28 17 25 16,-4 9-25-16,32-26 22 0,0 0-22 0,-30 33 22 16,10 2-22-16,20-35 19 0,0 0-19 0,-21 41 20 15,4 10-20-15,17-51 16 0,0 0-16 0,-14 65 16 0,5 17-16 16,9-82 18-16,0 0-18 0,-4 93 18 0,4 2-18 15,0-95 19-15,0 0-19 0,4 104 20 0,5 7-20 16,-9-111 16-16,0 0-16 0,14 102 17 0,3-14-17 16,-17-88 14-16,0 0-14 0,29 82 15 0,9-1-15 15,-38-81 12-15,0 0-12 0,50 74 13 0,3-10-13 16,-53-64 7-16,0 0-7 0,56 49 7 0,1-15-7 16,-57-34 9-16,0 0-9 0,60 21 9 0,12-16-9 0,-72-5 10 15,0 0-10-15,74-7 10 0,6-13-10 0,-80 20 5 16,0 0-5-16,75-33 5 0,3-10-5 0,-78 43 7 15,0 0-7-15,76-51 7 0,5-4-7 0,-81 55 10 16,0 0-10-16,81-61 10 0,-7-3-10 0,-74 64 15 16,0 0-15-16,62-71 16 0,-12-13-16 0,-50 84 28 15,0 0-28-15,37-87 29 0,-13 4-29 0,-24 83 32 16,0 0-32-16,16-93 32 0,-14-13-32 0,-2 106 33 0,0 0-33 16,-5-106 33-16,-8 13-33 0,13 93 30 0,0 0-30 15,-21-80 31-15,-7 13-31 0,28 67 28 0,0 0-28 0,-34-57 28 16,-6 8-28-16,40 49 29 0,0 0-29 0,-53-38 29 15,-5 7-29-15,58 31 27 0,0 0-27 0,-62-21 27 16,0 13-27-16,62 8 17 0,0 0-17 0,-62 8 17 16,-8 18-17-16,70-26 5 0,0 0-5 0,-83 18 5 15,-12-24-5-15,-3 1-1101 0</inkml:trace>
  <inkml:trace contextRef="#ctx0" brushRef="#br0" timeOffset="60432.85">18023 10366 483 0,'0'0'0'0,"0"0"0"0,0 0 0 16,0 0 17-16,0 0-17 0,7-19 17 0,-7 19-17 16,0 0 40-16,0 0-40 0,0 0 41 0,0-7-41 0,0 7 64 15,0 0-64-15,0 0 64 0,0 0-64 0,0 0 68 16,0 0-68-16,0 0 68 0,0 0-68 16,0 0 47-16,0 0-47 0,-7-3 47 0,7 3-47 0,0 0 38 15,0 0-38-15,-1 17 38 0,1 14-38 0,0-31 29 16,0 0-29-16,5 47 29 0,6 6-29 15,-11-53 24-15,0 0-24 0,17 56 24 0,13-1-24 0,-30-55 20 0,0 0-20 16,32 47 21-16,3-6-21 0,-35-41 18 16,0 0-18-16,43 33 19 0,4-5-19 0,-47-28 16 0,0 0-16 0,50 21 16 15,1-4-16-15,-51-17 13 0,0 0-13 0,46 7 14 16,-2-10-14-16,-44 3 12 0,0 0-12 0,44-13 12 16,4-7-12-16,-48 20 16 0,0 0-16 0,54-31 16 15,13-8-16-15,-67 39 18 0,0 0-18 0,76-57 19 16,7-14-19-16,-83 71 21 0,0 0-21 0,90-83 21 15,-2-1-21-15,-88 84 20 0,0 0-20 0,92-84 20 16,2 5-20-16,-94 79 16 0,0 0-16 0,90-78 17 16,-9 4-17-16,-81 74 20 0,0 0-20 0,78-66 21 15,-11 12-21-15,-67 54 21 0,0 0-21 0,68-40 22 16,-2 16-22-16,-66 24 14 0,0 0-14 0,58-15 14 0,-10 8-14 16,-48 7 7-16,0 0-7 0,37 1 8 0,-9 6-8 15,-28-7 2-15,0 0-2 0,21 12 2 0,-3 6-2 16,-1 1-1151-16</inkml:trace>
  <inkml:trace contextRef="#ctx0" brushRef="#br0" timeOffset="61152.6">19043 10399 169 0,'0'0'0'0,"4"16"0"0,10 27 0 0,-14-43 15 16,0 0-15-16,18 53 15 0,8 1-15 0,-26-54 20 16,0 0-20-16,32 43 20 0,7-15-20 0,-39-28 68 15,0 0-68-15,47 19 68 0,5-10-68 0,-52-9 117 16,0 0-117-16,56-2 118 0,1-10-118 0,-57 12 48 15,0 0-48-15,61-24 48 0,5-11-48 0,-66 35 47 16,0 0-47-16,79-52 48 94,6-15-48-94,-85 67 37 15,0 0-37-15,81-71 38 0,-7 3-38 0,-74 68 30 0,0 0-30 16,72-69 31-16,-3 0-31 0,-69 69 27 0,0 0-27 0,64-68 28 16,1-4-28-16,-65 72 28 0,0 0-28 0,55-64 29 0,-9 19-29 0,-46 45 24 0,0 0-24 0,35-35 25 15,-14 18-25-15,-21 17 32 0,0 0-32 0,20-7 32 16,-8 5-32-16,-12 2 32 0,0 0-32 0,7 16 33 0,-7 25-33 0,0 1-861 0</inkml:trace>
  <inkml:trace contextRef="#ctx0" brushRef="#br0" timeOffset="67711.77">25296 13429 539 0,'0'0'0'0,"48"-12"0"0,79-17 0 15,-127 29 34-15,0 0-34 0,160-37 35 0,17 1-35 16,-177 36 91-16,0 0-91 0,196-36 92 16,15-2-92-16,-211 38 66 0,0 0-66 0,226-40 67 0,16 0-67 15,-242 40 37-15,0 0-37 0,247-43 37 0,5-4-37 0,-252 47 18 16,0 0-18-16,255-43 18 0,-1 1-18 16,-254 42 13-16,0 0-13 0,249-40 14 0,-9 7-14 0,-240 33 18 15,0 0-18-15,232-34 19 0,-4-4-19 0,-228 38 20 16,0 0-20-16,221-37 20 0,-8-1-20 0,-213 38 22 15,0 0-22-15,207-36 22 0,-8 5-22 0,-199 31 20 0,0 0-20 16,193-31 21-16,-8 1-21 0,-185 30 17 0,0 0-17 16,169-24 17-16,-19 5-17 0,-150 19 21 0,0 0-21 15,136-19 21-15,-9 2-21 0,-127 17 22 16,0 0-22-16,113-12 22 0,-12-1-22 0,-101 13 18 16,0 0-18-16,93-8 18 0,-8 1-18 15,-85 7 12 1,0 0-12-16,63-5 12 0,-24 3-12 15,-39 2 7 1,0 0-7-16,29 0 8 0,-7 2-8 0,-22-2 5 16,0 0-5-16,16 1 6 0,-7-1-6 0,-9 0 4 15,0 0-4-15,7 0 4 0,-7 0-4 0,0 0 5 0,0 0-5 16,9 0 6-16,-9 0-6 0,0 0 7 0,0 0-7 0,0 0 7 16,0 0-7-16,0 0 9 0,0 0-9 15,0 0 9-15,9 0-9 0,-9 0 11 0,0 0-11 16,0 0 11-16,7 2-11 0,-7-2 12 15,0 0-12-15,0 0 13 0,11 7-13 0,-11-7 12 16,0 0-12-16,0 0 12 0,8 2-12 16,-8-2 11-16,0 0-11 0,0 0 11 0,0 0-11 15,0 0 10-15,0 0-10 0,7 5 11 16,-7-5-11-16,0 0 8 0,0 0-8 16,7 3 8-16,-7-3-8 0,0 0 6 15,0 0-6-15,8-5 7 0,-8 5-7 0,0 0 5 16,0 0-5-16,7-1 6 0,-7 1-6 15,0 0 4-15,0 0-4 0,8-2 5 0,-2-2-5 16,-6 4 3-16,0 0-3 16,7-3 4-16,0-2-4 0,-7 5 2 0,0 0-2 15,7-4 2-15,-7 4-2 0,0 0 2 0,0 0-2 0,9-7 2 16,-9 7-2-16,0 0 1 0,0 0-1 0,0 0 2 16,7-8-2-16,-7 8 1 0,0 0-1 0,0 0 2 15,0 0-2-15,0 0 1 0,0 0-1 0,5-7 2 16,-5 7-2-16,0 0 1 0,0 0-1 15,0 0 2-15,0 0-2 0,0 0 2 0,0 0-2 16,0 0 2-16,0 0-2 0,0 0 3 16,0 0-3-16,0 0 3 0,2-7-3 0,-2 7 3 15,0 0-3-15,0 0 4 0,0 0-4 0,0 0 4 0,0 0-4 0,0 0 5 0,0 0-5 16,0 0 4-16,0 0-4 0,0 0 4 0,0 0-4 0,0 0 3 16,0 0-3-16,0 0 4 0,-11 7-4 0,11-7 3 15,0 0-3-15,-17 12 3 0,-13 14-3 16,30-26 1-16,0 0-1 0,-46 21 2 15,-18-25-2-15,1 2-1230 16</inkml:trace>
  <inkml:trace contextRef="#ctx0" brushRef="#br0" timeOffset="70059.75">15962 10311 438 0,'0'0'0'0,"0"0"0"0,23-14 0 0,-23 14 11 0,0 0-11 16,27-16 12-16,13 1-12 0,-40 15 70 0,0 0-70 15,44-14 70-15,6 3-70 0,-50 11 75 0,0 0-75 16,53-5 75-16,3 0-75 0,-56 5 44 0,0 0-44 15,57 5 45-15,-1 4-45 0,-56-9 28 0,0 0-28 16,55 15 28-16,-6-2-28 0,-49-13 22 0,0 0-22 0,46 15 22 16,-11 6-22-1,-35-21 15-15,0 0-15 0,29 24 15 0,-8-3-15 16,-21-21 12-16,0 0-12 0,10 28 13 0,-4 8-13 0,-6-36 14 16,0 0-14-16,-2 42 15 0,-12-4-15 15,14-38 14 1,0 0-14-16,-18 38 15 0,-8 1-15 15,26-39 13 1,0 0-13-16,-23 37 14 16,-6-10-14-16,29-27 14 15,0 0-14-15,-21 26 14 0,7-5-14 16,14-21 12 0,0 0-12-16,-9 19 13 0,4-3-13 0,5-16 8 0,0 0-8 15,-2 15 9-15,4 3-9 0,-2-18 5 16,0 0-5-16,9 15 6 0,10 9-6 0,1-3-811 0</inkml:trace>
  <inkml:trace contextRef="#ctx0" brushRef="#br0" timeOffset="71813.64">16342 7042 102 0,'0'0'0'0,"21"-6"0"0,25-4 0 16,-46 10 14-16,0 0-14 0,63-16 15 0,11-1-15 15,-74 17 36-15,0 0-36 0,89-24 36 0,-7 3-36 16,-82 21 38-16,0 0-38 0,87-22 38 0,5-3-38 16,-92 25 15-16,0 0-15 0,91-20 16 0,-8 6-16 15,-83 14 22-15,0 0-22 0,75-7 23 16,-7 3-23-16,-68 4 24 0,0 0-24 0,55 0 24 16,-9 4-24-16,-46-4 32 15,0 0-32-15,35 7 32 16,-8 3-32-16,-27-10 40 15,0 0-40-15,17 11 40 0,-10-3-40 16,-7-8 37-16,0 0-37 0,-10 7 38 0,-18 11-38 16,28-18 36-16,0 0-36 15,-39 15 36-15,-12 6-36 0,51-21 28 16,0 0-28-16,-64 15 29 0,-12 3-29 16,76-18 24-16,0 0-24 15,-86 19 24-15,-18 5-24 0,104-24 17 0,0 0-17 0,-108 21 17 0,-1 0-17 16,109-21 12-16,0 0-12 0,-112 19 12 0,3 1-12 0,109-20 6 0,0 0-6 0,-104 16 6 0,14-1-6 0,90-15 3 0,0 0-3 0,-73 13 4 0,10-5-4 0,63-8 2 0,0 0-2 0,-41 5 2 0,18-1-2 0,23-4 0 0,0 0 0 0,-7 0 0 15,7 0 0-15,0 0 0 0,0 0 0 0,13 3 0 16,24-10 0-16,-37 7 0 0,0 0 0 0,53-8 0 16,7-4 0-16,-60 12 0 0,0 0 0 0,70-19 0 15,17 1 0-15,-87 18 1 0,0 0-1 0,93-20 1 16,1 1-1-16,-94 19 4 0,0 0-4 0,92-18 5 0,-1-1-5 16,-91 19 11-16,0 0-11 0,82-14 11 0,-7 7-11 15,-75 7 13-15,0 0-13 0,64-7 14 0,-23 9-14 16,-41-2 21-16,0 0-21 0,22 2 22 0,-7-2-22 15,-15 0 21-15,0 0-21 0,-2 7 22 0,-16 10-22 16,18-17 18-16,0 0-18 0,-39 19 18 0,-28 2-18 16,67-21 15-16,0 0-15 0,-81 21 16 0,-7 0-16 0,88-21 7 15,0 0-7-15,-97 19 7 0,-7-4-7 0,104-15 2 16,0 0-2-16,-101 14 2 0,11 2-2 0,90-16 0 16,0 0 0-16,-76 15 1 0,20-11-1 0,56-4 0 0,0 0 0 15,-41 3 0-15,16-1 0 0,25-2 0 0,0 0 0 16,-10 0 0-16,10 0 0 0,0 0 0 0,0 0 0 15,5-4 0-15,30-1 0 0,-35 5 0 0,0 0 0 16,50-15 1-16,19-6-1 0,-69 21 1 16,0 0-1-16,88-24 2 0,14-1-2 0,-102 25 4 0,0 0-4 15,111-29 5-15,6-2-5 0,-117 31 10 0,0 0-10 0,111-33 10 16,-9 0-10-16,-102 33 16 0,0 0-16 0,85-26 17 16,-14 12-17-16,-71 14 14 0,0 0-14 0,56-7 14 15,-20 14-14-15,-36-7 9 0,0 0-9 0,10 9 10 16,-36-2-10-16,1 3-859 0</inkml:trace>
  <inkml:trace contextRef="#ctx0" brushRef="#br0" timeOffset="72819.7">16370 15516 180 0,'0'0'0'0,"0"0"0"0,-27 9 0 0,27-9 5 0,0 0-5 15,-24 7 5-15,-13-4-5 0,37-3 24 0,0 0-24 16,-34 0 24-16,1-1-24 0,33 1 55 0,0 0-55 16,-30-6 56-16,1-2-56 0,29 8 76 0,0 0-76 15,-26-9 77-15,12 6-77 0,14 3 52 0,0 0-52 0,-11-6 53 16,11 6-53-16,0 0 41 0,0 0-41 0,11-15 41 16,19-3-41-16,-30 18 30 0,0 0-30 0,46-24 31 15,17-10-31 1,-63 34 32-16,0 0-32 0,78-44 33 0,29-8-33 0,-107 52 32 0,0 0-32 0,113-51 32 15,4-1-32-15,-117 52 26 0,0 0-26 0,118-45 27 16,-3 5-27-16,-115 40 33 0,0 0-33 0,106-35 34 16,-20 9-34-16,-86 26 36 0,0 0-36 0,72-17 36 15,-22 8-36-15,-50 9 32 0,0 0-32 0,37-3 32 16,-19 1-32-16,-18 2 29 0,0 0-29 0,-6 14 30 16,-20 22-30-16,26-36 22 0,0 0-22 0,-50 47 23 15,-31 5-23-15,81-52 16 0,0 0-16 0,-99 57 16 0,-22 9-16 16,121-66 11-16,0 0-11 0,-131 62 11 0,-10-10-11 15,141-52 7-15,0 0-7 0,-134 45 7 0,21-3-7 16,113-42 3-16,0 0-3 0,-95 32 3 16,20 1-3-16,75-33 3 0,0 0-3 0,-53 25 3 0,27-13-3 15,26-12 3-15,0 0-3 0,5 8 4 0,34-1-4 16,-39-7 4-16,0 0-4 0,67-3 4 0,37-18-4 0,-104 21 3 16,0 0-3-16,133-36 4 0,24-15-4 0,-157 51 1 15,0 0-1-15,194-67 2 0,37-20-2 0,-231 87 1 0,0 0-1 16,229-116 1-16,-26-36-1 0,2 2-950 15</inkml:trace>
  <inkml:trace contextRef="#ctx0" brushRef="#br0" timeOffset="74027.06">11972 6851 270 0,'0'0'0'0,"16"-3"0"0,23-6 0 16,-39 9 0-16,0 0 0 0,49-8 1 0,15 1-1 0,-64 7 10 16,0 0-10-16,81-13 10 0,19-4-10 0,-100 17 11 15,0 0-11-15,113-19 12 0,13 0-12 16,-126 19 24-16,0 0-24 0,127-17 24 0,12-1-24 0,-139 18 21 15,0 0-21-15,141-12 21 0,8-1-21 0,-149 13 18 16,0 0-18-16,150-13 18 0,-2 12-18 0,-148 1 13 0,0 0-13 16,145 0 13-16,-6 5-13 0,-139-5 19 15,0 0-19-15,122 7 19 0,-23 1-19 0,-99-8 22 0,0 0-22 16,86 9 23-16,-17-2-23 0,-69-7 29 16,0 0-29-16,55 3 29 0,-20 3-29 0,-35-6 23 15,0 0-23-15,26 3 24 0,-17-3-24 16,-9 0 24-16,0 0-24 0,0 0 24 0,-7-3-24 0,7 3 23 15,0 0-23-15,-26-4 24 0,-22 2-24 16,48 2 21 0,0 0-21-16,-67-1 21 0,-14 1-21 15,81 0 13 1,0 0-13-16,-96 3 14 0,-16 6-14 16,112-9 10-16,0 0-10 15,-131 12 10-15,-21 4-10 0,152-16 5 16,0 0-5-1,-155 22 5-15,-7 11-5 0,162-33 1 16,0 0-1-16,-154 40 2 0,13 10-2 16,141-50 2-1,0 0-2-15,-122 52 2 0,14-4-2 16,108-48 2 0,0 0-2-16,-83 42 2 0,25-8-2 15,58-34 3-15,0 0-3 0,-40 25 4 16,31-5-4-1,9-20 5-15,0 0-5 0,14 13 5 16,30-10-5-16,-44-3 5 16,0 0-5-16,69-9 6 0,24-10-6 15,-93 19 6-15,0 0-6 0,119-31 6 0,22-10-6 16,-141 41 18-16,0 0-18 0,171-52 19 0,35-9-19 0,-206 61 27 0,0 0-27 0,233-64 27 0,16 7-27 0,-249 57 23 16,0 0-23-16,246-45 23 0,-15 16-23 0,-231 29 24 0,0 0-24 0,211-16 24 0,-11 18-24 0,-200-2 21 0,0 0-21 0,176 24 22 0,-22 28-22 0,-154-52 13 0,0 0-13 0,104 52 14 0,-58-16-14 0,0 4-806 0</inkml:trace>
  <inkml:trace contextRef="#ctx0" brushRef="#br0" timeOffset="74964.78">12823 15032 438 0,'0'0'0'0,"0"0"0"16,-32-6 0-16,32 6 5 0,0 0-5 0,-27-3 5 15,13 5-5-15,14-2 27 0,0 0-27 0,-9 1 27 16,4-1-27-16,5 0 20 0,0 0-20 0,0 0 21 16,0 16-21-16,0-16 11 0,0 0-11 0,5 16 12 15,10-1-12-15,-15-15 8 0,0 0-8 0,23 11 8 16,8-6-8-16,-31-5 4 0,0 0-4 0,39 3 5 15,11-3-5-15,-50 0 2 0,0 0-2 0,54-2 3 16,6 2-3 0,-60 0 2-16,0 0-2 0,64-1 2 15,1-1-2-15,-65 2 3 0,0 0-3 0,74-2 3 0,6 1-3 0,-80 1 8 16,0 0-8-16,81 0 9 0,0 1-9 16,-81-1 28-1,0 0-28-15,79 4 29 0,-4-1-29 16,-75-3 43-16,0 0-43 15,68 2 44-15,1-2-44 16,-69 0 55-16,0 0-55 0,64-2 56 16,-6-3-56-16,-58 5 50 0,0 0-50 15,49-3 50-15,-8 3-50 16,-41 0 36-16,0 0-36 16,26 0 37-16,-11 1-37 0,-15-1 23 15,0 0-23-15,0 0 24 0,-22 14-24 0,22-14 18 16,0 0-18-16,-37 14 18 0,-23 7-18 15,60-21 9 1,0 0-9-16,-76 24 9 0,-8 4-9 16,84-28 3-16,0 0-3 15,-90 31 4-15,3 2-4 0,87-33 1 0,0 0-1 16,-86 31 1-16,1 0-1 0,85-31 0 16,0 0 0-16,-71 26 0 0,19-5 0 0,52-21 2 15,0 0-2-15,-36 14 2 0,19-6-2 16,17-8 6-16,0 0-6 15,8 2 7-15,31-4-7 0,-39 2 15 0,0 0-15 0,66-12 15 0,27-14-15 16,-93 26 22-16,0 0-22 0,115-40 22 0,17-17-22 0,-132 57 24 0,0 0-24 0,141-66 24 0,6-1-24 0,-147 67 20 0,0 0-20 0,164-78 20 0,9-8-20 0,-173 86 15 0,0 0-15 0,153-113 15 0,-31-24-15 0,0-1-968 0</inkml:trace>
  <inkml:trace contextRef="#ctx0" brushRef="#br0" timeOffset="76394.07">13619 10560 147 0,'0'0'0'0,"0"0"0"0,0 0 0 0,0 0 1 0,0 0-1 15,0 0 1-15,0 0-1 0,0 0 13 0,0 0-13 16,-18-16 13-16,9 11-13 0,9 5 13 0,0 0-13 0,-10-15 14 16,-10-6-14-16,20 21 27 0,0 0-27 0,-18-28 28 15,1-5-28-15,17 33 23 0,0 0-23 0,-14-34 23 16,1 4-23-16,13 30 21 0,0 0-21 0,-5-24 21 16,2 7-21-16,3 17 24 0,0 0-24 0,3-16 24 15,6-5-24-15,-9 21 26 0,0 0-26 0,18-20 26 16,13 2-26-16,-31 18 28 0,0 0-28 0,37-14 29 31,7-1-29-15,-44 15 25-16,0 0-25 0,55-14 25 0,10 0-25 0,-65 14 24 0,0 0-24 0,68-10 25 15,-5 6-25-15,-63 4 22 0,0 0-22 0,55 2 22 16,-8 7-22-16,-47-9 20 16,0 0-20-16,36 15 20 0,-8 8-20 0,-28-23 20 0,0 0-20 15,19 26 21-15,-1 5-21 0,-18-31 17 16,0 0-17-16,14 33 17 0,-2 10-17 15,-12-43 14-15,0 0-14 0,4 45 15 0,-8 0-15 16,4-45 13-16,0 0-13 16,-5 41 13-16,-7 3-13 0,12-44 11 15,0 0-11-15,-14 40 11 16,0-11-11-16,14-29 10 16,0 0-10-16,-16 26 11 0,-9 5-11 15,25-31 9-15,0 0-9 0,-26 30 10 16,3-5-10-16,23-25 8 15,0 0-8-15,-23 25 8 0,0-1-8 0,23-24 7 16,0 0-7-16,-18 28 8 0,11-2-8 16,7-26 6-16,0 0-6 15,7 26 6-15,9-6-6 16,2 1-630-16</inkml:trace>
  <inkml:trace contextRef="#ctx0" brushRef="#br0" timeOffset="76642.7">14033 11147 191 0,'0'0'0'0,"0"0"0"16,0 0 0-16,0 0 7 0,0 0-7 0,0 0 8 0,9-6-8 15,-9 6 7-15,0 0-7 0,0 0 8 0,-5-12-8 16,5 12 5-16,0 0-5 0,-5-7 6 0,3 2-6 16,2 5 2-16,0 0-2 0,-2-7 3 0,-5 2-3 15,7 5 1-15,0 0-1 0,-7-7 1 0,0 2-1 16,7 5 0-16,0 0 0 0,0 0 1 0,-11-9-1 15,11 9 1-15,0 0-1 0,0 0 1 0,0 0-1 16,0 0 2-16,0 0-2 0,-7-10 2 0,7 10-2 16,0 0 5-16,0 0-5 0,0 0 5 0,0 7-5 15,0 0-132-15</inkml:trace>
  <inkml:trace contextRef="#ctx0" brushRef="#br0" timeOffset="78476.88">13604 10726 102 0,'0'0'0'0,"0"0"0"0,0 0 0 0,0 0 2 0,0 0-2 15,0 0 3-15,0 0-3 0,0 0 14 0,0 0-14 16,18-5 15-16,-18 5-15 0,0 0 26 0,0 0-26 16,0 0 26-16,0-12-26 0,0 12 47 0,0 0-47 15,-3-7 47-15,-8-4-47 0,11 11 56 0,0 0-56 16,-14-12 57-16,-4-3-57 0,18 15 82 16,0 0-82-16,-26-23 83 0,-6-1-83 0,32 24 73 0,0 0-73 15,-41-28 73-15,-4 2-73 0,45 26 65 0,0 0-65 16,-53-29 65-1,-11 3-65-15,64 26 57 0,0 0-57 0,-69-28 58 0,-3-6-58 16,72 34 52 0,0 0-52-16,-80-33 53 0,-18 5-53 15,98 28 46-15,0 0-46 0,-112-19 46 16,-4 3-46-16,116 16 40 16,0 0-40-16,-127-10 40 15,-13 3-40-15,140 7 31 16,0 0-31-16,-151-3 31 15,-13 6-31-15,164-3 23 16,0 0-23-16,-177 7 23 16,-17 10-23-16,194-17 22 15,0 0-22-15,-203 25 22 0,-5 14-22 16,208-39 13 0,0 0-13-16,-208 47 14 0,-4 3-14 15,212-50 10-15,0 0-10 16,-207 51 10-16,8-5-10 0,199-46 7 15,0 0-7-15,-187 45 8 0,3 0-8 16,184-45 8 0,0 0-8-16,-167 52 9 0,8 5-9 0,159-57 8 15,0 0-8-15,-140 64 9 0,24 9-9 16,116-73 8-16,0 0-8 16,-106 66 9-16,4-11-9 15,102-55 8-15,0 0-8 0,-87 52 8 16,15 5-8-16,72-57 8 15,0 0-8-15,-62 61 8 0,16-1-8 16,46-60 7-16,0 0-7 0,-32 50 7 0,15-18-7 16,17-32 4-16,0 0-4 0,-11 19 5 15,4-5-5-15,7-14 2 0,0 0-2 16,0 10 3-16,7-3-3 16,-7-7 1-16,0 0-1 0,18-7 2 15,10-12-2-15,-28 19 1 0,0 0-1 16,35-33 1-16,15-7-1 15,-50 40 0-15,0 0 0 0,47-47 1 16,1-3-1-16,-2 2-1110 16</inkml:trace>
  <inkml:trace contextRef="#ctx0" brushRef="#br0" timeOffset="78685.8">9090 10747 583 0,'0'0'0'0,"0"-5"0"0,2-16 0 0,-2 21 0 0,0 0 0 0,7-24 0 0,7-6 0 15,-14 30-1-15,0 0 1 0,14-29 0 0,-1 3 0 0,-13 26-5 0,0 0 5 0,14-24-4 0,0-1 4 0,-14 25-14 0,0 0 14 0,9-22-13 0,-4 8 13 0,-5 14-15 0,0 0 15 0,4-9-14 0,-4 9 14 0,0 0-14 0,0 0 14 0,0 0-14 0,0 0 14 0,0 0-11 0,0 0 11 0,-6 21-11 0,-10 17 11 0,16-38-5 0,0 0 5 0,-16 50-4 0,-1 16 4 0,17-66-1 0,0 0 1 0,-21 81 0 0,3 23 0 0,18-104 0 0,0 0 0 16,-11 106 1-16,4-16-1 0,7-90 4 0,0 0-4 15,0 81 4-15,7-5-4 0,-7-76 4 16,0 0-4-16,11 68 5 0,10-13-5 0,-21-55 6 0,0 0-6 16,32 42 6-16,9-15-6 0,-41-27 6 0,0 0-6 15,58 16 6-15,11-9-6 0,-69-7 11 0,0 0-11 16,75-2 11-16,-6-13-11 0,-69 15 25 0,0 0-25 0,71-16 26 16,1 6-26-16,-72 10 33 0,0 0-33 0,64 0 33 15,-8 12-33-15,-56-12 22 0,0 0-22 0,41 31 22 16,-20 21-22-16,-3 0-452 0</inkml:trace>
  <inkml:trace contextRef="#ctx0" brushRef="#br0" timeOffset="79795.7">4415 13663 494 0,'0'0'0'0,"0"0"0"16,-14-18 0-16,14 18 15 0,0 0-15 0,-12-24 16 15,-2-5-16-15,14 29 48 0,0 0-48 0,-11-31 49 16,-1 0-49-16,12 31 44 0,0 0-44 0,-9-26 45 16,0 10-45-16,9 16 45 0,0 0-45 0,-9-12 45 15,9 12-45-15,0 0 36 0,0 0-36 0,0 0 36 16,6 36-36-16,-6-36 25 0,0 0-25 0,12 50 26 15,2 27-26-15,-14-77 20 0,0 0-20 0,21 98 20 454,11 23-20-454,-32-121 13 0,0 0-13 15,37 128 14-15,7 0-14 0,-44-128 5 16,0 0-5-16,50 120 5 0,4-16-5 0,-54-104 1 0,0 0-1 0,60 84 2 0,13-21-2 15,-73-63 4-15,0 0-4 0,76 40 4 0,0-25-4 0,-76-15 6 0,0 0-6 0,68-3 7 0,-9-18-7 16,-59 21 18-16,0 0-18 0,49-40 19 0,-3-15-19 16,-46 55 22-16,0 0-22 0,40-61 23 0,-17-3-23 0,-23 64 22 0,0 0-22 0,18-66 23 15,-9-5-23-15,-9 71 25 0,0 0-25 0,3-71 26 0,-6 4-26 0,3 67 27 0,0 0-27 16,-5-59 28-16,-2 21-28 0,7 38 24 0,0 0-24 0,-6-24 24 0,6 24-24 0,0 0 26 0,0 0-26 0,0 14 27 0,6 36-27 0,-6-50 23 0,0 0-23 0,12 64 24 0,11 2-24 0,-23-66 19 0,0 0-19 0,40 62 19 0,15-10-19 0,-55-52 12 0,0 0-12 0,67 40 12 0,6-13-12 0,-73-27 7 0,0 0-7 16,77 12 7-16,13-17-7 0,-90 5 4 0,0 0-4 0,90-22 5 0,0-18-5 0,-90 40 9 0,0 0-9 0,87-64 9 0,-10-26-9 0,-77 90 14 0,0 0-14 0,76-102 15 0,-3-11-15 0,-73 113 16 0,0 0-16 0,61-128 16 0,-15-22-16 0,-46 150 15 0,0 0-15 0,28-168 16 0,-19-7-16 0,-9 175 13 0,0 0-13 0,-10-166 14 0,-22 17-14 0,32 149 13 0,0 0-13 0,-53-126 14 0,-11 29-14 0,64 97 12 0,0 0-12 0,-75-68 12 0,-8 36-12 0,83 32 13 0,0 0-13 0,-94 0 13 0,-7 32-13 0,101-32 7 0,0 0-7 0,-90 56 7 15,20 15-7-15,70-71-1 0,0 0 1 0,-51 76 0 0,19 5 0 0,-3 1-1229 0</inkml:trace>
  <inkml:trace contextRef="#ctx0" brushRef="#br0" timeOffset="80306.25">6050 12062 751 0,'0'0'0'15,"5"-7"0"-15,14-7 0 0,-19 14 0 0,0 0 0 0,36-15 0 0,9 4 0 0,-45 11-11 0,0 0 11 0,53 4-10 0,-1 15 10 0,-52-19-32 0,0 0 32 0,53 33-32 0,-9 13 32 0,-44-46-42 0,0 0 42 0,46 61-41 0,-4 12 41 0,-42-73-33 0,0 0 33 0,48 79-32 16,3 1 32-16,-51-80-6 0,0 0 6 0,53 90-6 16,-4 14 6-16,-49-104 0 0,0 0 0 0,46 103 0 15,-5-14 0-15,-41-89 8 0,0 0-8 0,35 72 8 16,-7-16-8-16,-28-56 34 0,0 0-34 0,32 41 35 16,-4-11-35-16,-28-30 50 0,0 0-50 0,34 17 50 15,3-13-50-15,-37-4 45 0,0 0-45 0,40-11 45 16,1-13-45-16,-41 24 43 0,0 0-43 0,40-35 44 0,1-6-44 15,-41 41 38-15,0 0-38 0,32-50 39 0,-6-8-39 16,-26 58 32-16,0 0-32 0,25-55 33 0,5 12-33 16,-30 43 26-16,0 0-26 0,32-30 27 0,-4 20-27 15,-28 10 16-15,0 0-16 0,35 9 16 0,6 17-16 16,-41-26 10-16,0 0-10 0,49 38 10 0,6 8-10 16,-55-46 6-16,0 0-6 0,58 45 6 0,0-6-6 15,-58-39 6-15,0 0-6 0,60 29 7 0,-5-10-7 0,-55-19 10 16,0 0-10-16,55 9 11 0,1-13-11 0,-56 4 9 15,0 0-9-15,60-12 10 0,2-9-10 0,-62 21 16 16,0 0-16-16,64-34 17 0,-10-15-17 16,-54 49 19-16,0 0-19 0,50-66 20 15,-13-11-20-15,-37 77 19 16,0 0-19-16,32-82 20 0,-2-1-20 16,-30 83 25-1,0 0-25-15,24-83 26 0,-3 4-26 16,-21 79 25-16,0 0-25 0,15-73 26 0,-1 16-26 15,-14 57 23-15,0 0-23 0,12-37 23 16,-7 22-23-16,-5 15 21 0,0 0-21 0,6 12 21 16,-3 31-21-16,-3-43 17 0,0 0-17 15,5 61 17-15,8 8-17 16,-13-69 14-16,0 0-14 0,14 69 15 16,7-5-15-16,-21-64 12 15,0 0-12-15,25 61 13 0,7-4-13 0,-32-57 9 0,0 0-9 0,38 45 10 0,5-14-10 0,-43-31 7 0,0 0-7 16,46 17 8-16,1-13-8 0,-47-4 0 0,0 0 0 0,46-19 1 0,-9-23-1 0,2 1-1143 0</inkml:trace>
  <inkml:trace contextRef="#ctx0" brushRef="#br0" timeOffset="80454.34">7581 11257 931 0,'0'0'0'0,"0"0"0"0,-7-10 0 15,7 10 1-15,0 0-1 0,-1-9 1 0,1 9-1 16,0 0-10-16,0 0 10 0,17-5-10 0,15 5 10 0,0 0-625 15</inkml:trace>
  <inkml:trace contextRef="#ctx0" brushRef="#br0" timeOffset="80773.89">8091 10498 628 0,'0'0'0'0,"6"8"0"0,8 15 0 0,-14-23 0 0,0 0 0 0,21 40 0 16,-2 15 0-16,-19-55 0 0,0 0 0 0,18 81 0 16,0 32 0-16,-18-113 6 0,0 0-6 0,17 126 7 15,6 26-7-15,-23-152 13 0,0 0-13 0,32 166 14 16,9 16-14-16,-41-182 18 0,0 0-18 0,58 189 19 16,20 5-19-16,-78-194 20 0,0 0-20 0,81 174 20 15,2-28-20-15,-83-146 26 0,0 0-26 0,79 112 26 16,4-37-26-16,-83-75 28 0,0 0-28 0,76 55 29 15,-9-15-29-15,-67-40 48 0,0 0-48 16,60 33 49-16,-14-9-49 16,-46-24 40-16,0 0-40 0,33 16 40 15,-13-8-40-15,-20-8 26 0,0 0-26 0,0 0 27 0,-9 5-27 16,-2 2-753-16</inkml:trace>
  <inkml:trace contextRef="#ctx0" brushRef="#br0" timeOffset="81298.67">8372 12370 707 0,'0'0'0'0,"0"0"0"0,-23 0 0 15,23 0 0-15,0 0 0 0,-12 0 0 0,12 0 0 0,0 0 0 16,0 0 0-16,12 3 0 0,29 6 0 0,-41-9-1 16,0 0 1-16,51 7 0 0,16-7 0 0,-67 0-1 0,0 0 1 15,72-7-1-15,11-5 1 0,-83 12 0 0,0 0 0 16,97-21 1-16,7-6-1 0,-104 27 1 0,0 0-1 16,101-42 2-16,-8-12-2 15,-93 54 3-15,0 0-3 0,90-58 3 0,6-3-3 0,-96 61 8 0,0 0-8 0,86-66 8 16,-13-10-8-16,-73 76 22 0,0 0-22 0,63-80 22 15,-10-1-22-15,-53 81 39 16,0 0-39-16,46-73 40 0,-9 18-40 0,-37 55 60 0,0 0-60 16,32-38 61-16,-6 19-61 0,-26 19 60 0,0 0-60 0,20-3 61 15,4 13-61-15,-24-10 48 0,0 0-48 0,23 24 49 16,-5 7-49-16,-18-31 38 0,0 0-38 0,14 38 39 16,0 7-39-16,-14-45 32 0,0 0-32 0,18 40 33 15,5-10-33-15,-23-30 28 0,0 0-28 0,23 17 29 16,7-12-29-16,-30-5 17 0,0 0-17 0,31-12 17 15,3-12-17-15,-34 24 14 0,0 0-14 0,39-37 14 0,-2-9-14 16,-37 46 10-16,0 0-10 0,40-56 10 0,3-8-10 16,-43 64 7-16,0 0-7 0,39-64 8 0,-13-2-8 15,-26 66 7-15,0 0-7 0,16-65 8 0,-18 4-8 16,2 61 7-16,0 0-7 0,-9-45 7 0,-8 17-7 16,17 28 7-16,0 0-7 0,-27-13 7 0,-13 13-7 15,40 0 6-15,0 0-6 0,-43 13 6 0,-4 27-6 16,47-40 4-16,0 0-4 0,-48 57 4 0,0 19-4 0,48-76 3 15,0 0-3-15,-45 92 4 0,7 7-4 16,38-99 2-16,0 0-2 0,-22 102 3 0,14-5-3 0,8-97 2 16,0 0-2-16,16 90 3 0,21-12-3 0,-37-78 2 15,0 0-2-15,64 67 3 0,17-6-3 0,-81-61 2 16,0 0-2-16,108 43 3 0,28-17-3 0,-136-26 2 0,0 0-2 16,158 3 3-16,37-25-3 0,-195 22 2 0,0 0-2 15,199-55 2-15,4-34-2 0,-5 1-1131 0</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3:04:57.119"/>
    </inkml:context>
    <inkml:brush xml:id="br0">
      <inkml:brushProperty name="width" value="0.05292" units="cm"/>
      <inkml:brushProperty name="height" value="0.05292" units="cm"/>
      <inkml:brushProperty name="color" value="#FF0000"/>
    </inkml:brush>
  </inkml:definitions>
  <inkml:trace contextRef="#ctx0" brushRef="#br0">12166 6690 180 0,'0'0'0'0,"41"4"0"16,65-2 0-16,-106-2 4 0,0 0-4 0,134 1 4 16,7-2-4-16,-141 1 19 0,0 0-19 0,157-2 20 15,14-2-20-15,-171 4 31 0,0 0-31 0,186 0 31 0,9 0-31 16,-195 0 31-16,0 0-31 0,212-3 32 0,3-2-32 16,-215 5 29-16,0 0-29 0,226-11 30 0,0 1-30 15,-226 10 27-15,0 0-27 0,231-14 27 0,4-3-27 16,-235 17 23-16,0 0-23 0,231-21 24 0,-5-1-24 15,-226 22 18-15,0 0-18 0,221-18 19 0,-9 6-19 16,-212 12 29-16,0 0-29 0,204-7 29 0,-15 11-29 16,-189-4 36-16,0 0-36 0,168 8 37 0,-27 3-37 0,-141-11 28 15,0 0-28-15,131 14 28 0,-10 5-28 0,-121-19 24 16,0 0-24-16,104 15 24 0,-14-3-24 0,-90-12 21 16,0 0-21-16,83 9 21 0,-9-2-21 0,-74-7 11 15,0 0-11-15,60-16 12 0,-22-32-12 0,0-1-577 0</inkml:trace>
  <inkml:trace contextRef="#ctx0" brushRef="#br0" timeOffset="3436.82">10943 10091 191 0,'0'0'0'0,"0"0"0"0,28 3 0 0,-28-3 0 0,0 0 0 0,30 4 1 16,13 1-1-16,-43-5 11 0,0 0-11 0,47 9 12 16,3 3-12-16,-50-12 31 0,0 0-31 0,55 10 31 15,-1-3-31-15,-54-7 41 0,0 0-41 0,55 5 41 16,12 0-41-16,-67-5 29 0,0 0-29 0,72 0 29 15,10-5-29 1,-82 5 27-16,0 0-27 0,86-5 27 0,-1-2-27 0,-85 7 22 0,0 0-22 0,90-10 23 16,16 1-23-16,-106 9 20 0,0 0-20 0,111-10 20 15,2 5-20-15,-113 5 30 0,0 0-30 0,123-4 31 16,13 2-31-16,-136 2 58 0,0 0-58 0,145 0 59 16,8 2-59-16,-153-2 63 0,0 0-63 0,161 2 64 15,-11-2-64-15,-150 0 54 0,0 0-54 0,148-2 55 0,6-1-55 16,-154 3 45-16,0 0-45 0,145-2 45 15,-10-5-45-15,-135 7 33 0,0 0-33 0,131-9 33 0,0-3-33 16,-131 12 24-16,0 0-24 0,132-14 24 0,4-3-24 16,-136 17 18-16,0 0-18 0,134-19 18 0,-2 0-18 15,-132 19 14-15,0 0-14 0,134-23 15 0,11 4-15 16,-145 19 12-16,0 0-12 0,138-17 13 0,-9-2-13 0,-129 19 4 16,0 0-4-16,118-19 5 0,-2 7-5 15,-116 12 4-15,0 0-4 0,104-12 4 0,-12-7-4 0,-92 19 1 16,0 0-1-16,87-14 2 0,-11 4-2 0,-76 10 0 15,0 0 0-15,67-9 1 0,-11 4-1 0,-56 5 0 16,0 0 0-16,48-2 0 0,-13 7 0 0,-35-5 0 0,0 0 0 16,30 11 0-16,-12 1 0 0,3 0-904 0</inkml:trace>
  <inkml:trace contextRef="#ctx0" brushRef="#br0" timeOffset="10966.76">10161 8016 214 0,'0'0'0'0,"23"-2"0"0,27 0 0 0,-50 2 4 16,0 0-4-16,67-1 5 0,5-4-5 15,-72 5 10-15,0 0-10 0,81-4 10 0,6 1-10 0,-87 3 14 16,0 0-14-16,99-7 14 0,-2-2-14 31,-97 9 15-31,0 0-15 0,107-9 15 16,10 2-15-16,-117 7 13 0,0 0-13 0,122-5 14 0,1-7-14 0,-123 12 12 0,0 0-12 15,134-8 13-15,15 4-13 16,-149 4 16-16,0 0-16 16,160 0 17-16,10 0-17 15,-170 0 23-15,0 0-23 16,178 5 24-16,5 2-24 15,-183-7 20-15,0 0-20 16,191 4 20-16,3 4-20 16,-194-8 21-16,0 0-21 0,191 12 22 15,8 1-22-15,-199-13 22 16,0 0-22-16,203 12 22 0,5-4-22 16,-208-8 20-16,0 0-20 15,216 11 20-15,9-3-20 16,-225-8 17-16,0 0-17 0,235 6 17 15,5-8-17-15,-240 2 16 16,0 0-16-16,258-5 17 16,12-2-17-16,-270 7 22 0,0 0-22 15,280-7 23-15,5-5-23 16,-285 12 23-16,0 0-23 16,284-12 24-16,-4 5-24 15,-280 7 26-15,0 0-26 0,279-9 27 16,7 0-27-16,-286 9 24 15,0 0-24-15,281-12 24 16,-3 0-24-16,-278 12 28 16,0 0-28-16,269-9 29 0,-15-1-29 15,-254 10 42-15,0 0-42 0,242-5 42 16,-17-4-42-16,-225 9 42 16,0 0-42-16,198-10 43 0,-25-2-43 15,-173 12 39 1,0 0-39-16,154-12 40 0,-10-2-40 15,-144 14 33-15,0 0-33 16,126-16 34-16,-21 1-34 16,-105 15 27-16,0 0-27 0,94-14 27 15,-9 7-27-15,-85 7 28 16,0 0-28-16,70-9 28 0,-8 2-28 16,-62 7 26-16,0 0-26 15,42-5 26-15,-15-2-26 0,-27 7 25 16,0 0-25-16,16-5 26 0,-6 1-26 15,-10 4 25-15,0 0-25 0,9-5 25 0,-9 5-25 16,0 0 20-16,0 0-20 0,9-1 20 16,-9 1-20-16,0 0 16 0,0 0-16 0,0 0 17 15,0 0-17-15,0 0 13 0,0 0-13 0,0 0 14 0,-9-2-14 0,9 2 10 16,0 0-10-16,-10 0 10 0,-1-4-10 16,11 4 9-16,0 0-9 0,-9 0 10 0,2-3-10 15,7 3 10-15,0 0-10 0,0 0 10 0,-7-4-10 16,7 4 10-16,0 0-10 0,0 0 10 15,0 0-10-15,0 0 11 0,0 0-11 0,0 0 11 16,-7-5-11-16,7 5 9 0,0 0-9 0,0 0 10 16,0 0-10-16,0 0 8 0,0 0-8 0,0 0 9 0,5-7-9 15,-5 7 8-15,0 0-8 0,0 0 9 0,14-5-9 0,-14 5 8 16,0 0-8-16,9-5 8 0,-9 5-8 16,0 0 5-16,0 0-5 0,9-4 6 0,-9 4-6 15,0 0 4-15,0 0-4 0,9-3 5 0,-9 3-5 16,0 0 3-16,0 0-3 15,14-3 4-15,-5-1-4 0,-9 4 3 16,0 0-3-16,7-2 3 0,0 2-3 0,-7 0 2 16,0 0-2-16,0 0 2 0,0 0-2 15,0 0 1-15,0 0-1 0,9 0 2 0,-9 0-2 0,0 0 1 16,0 0-1-16,10 0 2 0,-10 0-2 16,0 0 1-16,0 0-1 0,0 0 1 15,7 0-1-15,-7 0 1 0,0 0-1 0,0 0 1 16,0 0-1-16,0 0 1 0,0 0-1 0,0 0 1 15,7 0-1-15,-7 0 1 16,0 0-1-16,0 0 2 0,0 0-2 0,0 0 1 16,0 0-1-16,0 0 2 0,0 0-2 15,0 0 1-15,0 0-1 0,0 0 1 0,0 0-1 16,0 0 0-16,0 0 0 0,0 0 1 0,0 0-1 0,0 0 0 16,0 0 0-16,0 0 1 0,0 0-1 0,0 0 0 15,0 0 0-15,0 0 1 0,7 0-1 0,-7 0 0 0,0 0 0 0,0 0 1 16,0 0-1-16,0 0 0 0,0 0 0 0,0 0 0 0,0 0 0 15,0 0 0-15,0 0 0 0,0 0 0 16,0 0 0-16,0 0 0 0,0 0 0 0,0 0 0 16,0 0 0-16,0 0 0 0,0 0 0 0,0 0 0 15,0 0 0-15,0 0 0 0,0 0 0 16,0 0 0-16,0 0 0 0,0 0 0 0,0 0 0 0,0 0 0 16,0 0 0-16,0 0 0 0,0 0 0 0,0-8 0 0,0 8 0 15,0 0 0-15,0 0 0 0,0 0 0 0,0 0 0 16,0 0-1-16,0 0 1 0,0 0 0 0,0 0 0 15,0 0-1-15,0 0 1 0,0 0 0 0,0 0 0 16,0 0 0-16,0 0 0 0,0 0 0 0,0 0 0 16,0 0 0-16,0 0 0 0,0 0 0 0,9-4 0 15,-9 4 0-15,0 0 0 0,0 0 0 16,0 0 0-16,0 0 0 0,0 0 0 16,6-7 0-16,-6 7 0 0,0 0 0 0,0 0 0 0,7-5 0 15,-7 5 0-15,0 0 0 16,0 0 0-16,10-7 1 0,-1 5-1 0,-9 2 0 15,0 0 0-15,0 0 1 0,9 0-1 16,-9 0 0 0,0 0 0-16,0 0 1 0,5-3-1 0,-5 3 0 15,0 0 0-15,0 0 0 16,7-3 0-16,-7 3 0 0,0 0 0 0,0 0 0 16,0 0 0-16,0 0 0 0,0 0 0 0,7-4 0 0,-7 4 0 15,0 0 0-15,0 0 0 0,0 0 0 0,0 0 0 16,0 0 0-16,0 0 0 0,7-5 0 0,-7 5 0 15,0 0 0-15,0 0 0 0,0 0 0 0,0 0 0 0,0 0 0 16,0 0 0-16,7 0 0 0,-7 0 0 16,0 0 0-16,0 0 0 0,0 0 0 0,0 0 0 0,0 0 0 15,0 0 0-15,0 0 0 0,0 0 0 0,0 0 0 0,0 0 0 16,7-7 0-16,-7 7 0 0,0 0 0 0,0 0 0 16,0 0 0-16,9-5 0 0,-9 5 0 15,0 0 0-15,0 0 0 0,7-4 0 0,-7 4 0 0,0 0 0 0,0 0 0 16,13 4 0-16,-13-4 0 0,0 0 0 0,7 2 1 0,-7-2-1 15,0 0 0-15,0 0 0 0,9 1 0 0,-9-1 0 16,0 0 0-16,0 0 0 0,8-3 0 0,-1 3 0 16,-7 0 0-16,0 0 0 0,8-4 0 0,-8 4 0 0,0 0-1 0,0 0 1 15,8 0 0-15,-8 0 0 0,0 0-1 0,0 0 1 0,0 0 0 0,0 0 0 16,0 0-1-16,0 0 1 0,0 0 0 0,0 0 0 0,0 0-1 0,0 0 1 16,0 0 0-16,0 0 0 0,0 0-1 0,0 0 1 0,0 0 0 0,0 0 0 0,0 0 0 15,0 0 0-15,0 0 0 0,0 0 0 0,0 0 0 0,0 0 0 16,0 0 0-16,0 0 0 0,0 0 0 0,0 0 0 0,7-5 0 0,-7 5 0 15,0 0 1-15,0 0-1 0,0 0 1 0,0 0-1 16,0 0 1-16,0 0-1 0,0 0 1 0,0 0-1 0,0 0 0 0,0 0 0 16,0 0 1-16,0 0-1 0,0 0 0 0,0 0 0 0,7 5 0 0,1 4 0 15,-8-9-1-15,0 0 1 0,8 7 0 0,1-14 0 0,0 2-1311 0</inkml:trace>
  <inkml:trace contextRef="#ctx0" brushRef="#br0" timeOffset="14606.68">11589 10048 247 0,'0'0'0'0,"0"0"0"0,50-9 0 15,-50 9 42-15,0 0-42 0,42-9 42 0,6-3-42 16,-48 12 92-16,0 0-92 0,54-12 92 0,10-7-92 16,-64 19 73-16,0 0-73 0,72-10 73 0,13 11-73 15,-85-1 59-15,0 0-59 0,88 11 59 0,6 6-59 16,-94-17 45-16,0 0-45 0,98 19 46 16,12 11-46-16,-110-30 41 0,0 0-41 0,118 27 42 0,2 6-42 0,-120-33 31 15,0 0-31-15,124 24 32 0,6 1-32 0,-130-25 28 16,0 0-28-16,143 17 28 0,11-8-28 0,-154-9 26 15,0 0-26-15,162 5 26 0,11-5-26 0,-173 0 30 16,0 0-30-16,180-2 31 0,14-1-31 0,-194 3 25 0,0 0-25 16,194-2 26-16,6 5-26 0,-200-3 23 0,0 0-23 15,197 5 23-15,-1 1-23 0,-196-6 18 16,0 0-18-16,182 3 19 0,-7 1-19 0,-175-4 15 0,0 0-15 0,155 3 15 16,-17 0-15-16,-138-3 13 0,0 0-13 0,127 6 13 15,-11 1-13-15,-116-7 11 0,0 0-11 0,101 5 11 16,-24 2-11-16,-77-7 12 0,0 0-12 0,69 8 12 15,-11-1-12-15,-58-7 11 0,0 0-11 0,45 5 11 16,-19-5-11-16,-26 0 12 0,0 0-12 0,16-3 13 16,-5 1-13-16,-11 2 11 0,0 0-11 0,7-1 12 15,-7 1-12-15,0 0 14 0,0 0-14 0,0 0 14 16,0 0-14-16,0 0 15 0,0 0-15 0,-7-4 15 16,-11 4-15-16,18 0 15 0,0 0-15 0,-18 0 16 0,1 2-16 15,17-2 13-15,0 0-13 0,-15 3 14 0,3-3-14 16,12 0 7-16,0 0-7 0,-10-3 8 0,2-1-8 15,8 4 4-15,0 0-4 0,0 0 5 0,-10-10-5 16,10 10 4-16,0 0-4 0,-7-9 5 0,5-1-5 16,2 10 3-16,0 0-3 0,2-7 4 0,-2 7-4 15,0 0 2-15,0 0-2 0,12-10 3 0,-3 8-3 16,-9 2 1-16,0 0-1 0,12-5 2 0,4 0-2 16,-16 5 1-16,0 0-1 0,21-2 2 0,-1 2-2 15,-20 0 2-15,0 0-2 0,23 2 2 0,3-2-2 16,-26 0 2-16,0 0-2 0,23 0 2 0,-2 0-2 0,-21 0 2 15,0 0-2-15,13-2 2 0,-4-3-2 0,-9 5 1 16,0 0-1-16,10-6 2 0,-1 1-2 0,-9 5 1 16,0 0-1-16,9-3 2 0,-9 3-2 0,0 0 0 0,0 0 0 15,9-2 0-15,-9 2 0 0,0 0-1 0,0 0 1 16,0-9 0-16,-4 2 0 0,4 7-4 0,0 0 4 16,-14-17-4-16,-23-2 4 0,3-5-1191 0</inkml:trace>
  <inkml:trace contextRef="#ctx0" brushRef="#br0" timeOffset="15748.61">11141 10333 259 0,'0'0'0'16,"18"0"0"-16,36-5 0 0,-54 5 0 0,0 0 0 0,73-3 0 15,13-1 0-15,-86 4 0 0,0 0 0 0,95 0 0 16,13 4 0-16,-108-4 15 0,0 0-15 0,118 5 15 16,9-2-15-16,-127-3 37 0,0 0-37 0,136 4 37 15,0 1-37-15,-136-5 44 0,0 0-44 0,148 7 44 16,11-6-44-16,-159-1 45 0,0 0-45 0,171 0 46 16,6-5-46-16,-177 5 34 0,0 0-34 0,176-5 34 15,4 0-34-15,-180 5 38 0,0 0-38 0,180-5 38 0,-7 0-38 16,-173 5 55-16,0 0-55 0,177-2 56 0,6 5-56 15,-183-3 60-15,0 0-60 0,180 7 60 0,-2-3-60 16,-178-4 45-16,0 0-45 0,179 0 46 0,-6-4-46 16,-173 4 34-16,0 0-34 0,162-7 34 0,-8 4-34 15,-154 3 27-15,0 0-27 0,144-2 27 0,1-8-27 16,-145 10 16-16,0 0-16 0,131-11 16 0,-13-3-16 16,-118 14 11-16,0 0-11 0,107-13 11 0,-2 0-11 15,-105 13 13-15,0 0-13 0,98-10 13 0,-20 0-13 0,-78 10 11 16,0 0-11-16,76-11 12 0,-9 1-12 15,-67 10 11-15,0 0-11 0,64-12 11 0,-10 5-11 16,-54 7 10-16,0 0-10 0,48-9 10 0,-9 2-10 0,-39 7 13 0,0 0-13 16,30-7 13-16,-11 0-13 0,-19 7 12 15,0 0-12-15,12-5 12 0,-1 4-12 0,-11 1 15 16,0 0-15-16,0 0 15 0,5-6-15 0,-5 6 15 0,0 0-15 16,0 0 16-16,-5 6-16 0,5-6 14 0,0 0-14 15,-26-4 14-15,-26-8-14 0,-2 0-1001 0</inkml:trace>
  <inkml:trace contextRef="#ctx0" brushRef="#br0" timeOffset="18389.99">11914 10394 147 0,'0'0'0'0,"40"1"0"0,65 12 0 0,-105-13 5 0,0 0-5 0,135 10 6 16,14-5-6-16,-149-5 70 0,0 0-70 0,160-2 70 15,6-6-70-15,-166 8 97 0,0 0-97 0,166-11 97 16,-2 3-97-16,-164 8 83 0,0 0-83 0,168-9 84 16,3 2-84-16,-171 7 45 0,0 0-45 0,168-7 45 15,-2 2-45-15,-166 5 35 0,0 0-35 0,150-3 36 16,-11-1-36-16,-139 4 29 0,0 0-29 0,131-5 30 15,-10 0-30-15,-121 5 26 0,0 0-26 0,104-4 26 16,-14-3-26-16,-90 7 39 0,0 0-39 0,73-5 40 16,-8-3-40-16,-65 8 43 0,0 0-43 0,57-7 44 15,-17 1-44-15,-40 6 31 0,0 0-31 0,32-3 31 0,-16-4-31 16,-16 7 28-16,0 0-28 0,9-3 29 0,-9 3-29 16,0 0 29-16,0 0-29 0,7-2 29 0,-7 2-29 15,0 0 22-15,0 0-22 0,0 0 22 0,-7-11-22 16,7 11 20-16,0 0-20 0,-9-5 20 0,-2 0-20 15,11 5 18-15,0 0-18 0,-14-3 19 0,0 3-19 0,14 0 17 16,0 0-17-16,-12-6 17 0,-1 3-17 16,13 3 13-16,0 0-13 0,-10-4 13 0,-3 4-13 15,13 0 19-15,0 0-19 0,-7 0 20 0,7 0-20 0,0 0 21 16,0 0-21-16,0 0 21 0,-9 0-21 0,9 0 16 16,0 0-16-16,0 0 16 0,0 0-16 0,0 0 13 15,0 0-13-15,0 0 14 0,0 0-14 0,0 0 10 16,0 0-10-16,0 0 11 0,0 0-11 0,0 0 6 15,0 0-6-15,0 0 7 0,0 0-7 0,0 0 5 16,0 0-5-16,7 0 5 0,-7 0-5 0,0 0 4 16,0 0-4-16,13 0 4 0,-13 0-4 15,0 0 3-15,0 0-3 0,9 0 3 16,-9 0-3-16,0 0 3 0,0 0-3 0,8 0 4 16,-8 0-4-16,0 0 3 15,0 0-3-15,0 0 3 0,9 0-3 0,-9 0 3 16,0 0-3-16,0 0 3 0,0 0-3 0,0 0 2 0,0 0-2 15,6 0 3-15,-6 0-3 0,0 0 1 0,0 0-1 16,0 0 2-16,0 0-2 0,0 0 0 0,0 0 0 16,8 0 1-16,-8 0-1 0,0 0 0 0,0 0 0 15,2 13 1-15,-2-13-1 16,0 0 0-16,0 0 0 0,0 0 0 0,2 7 0 16,-2-7 0-16,0 0 0 0,0 0 0 0,0 0 0 0,0 0 0 15,0 0 0-15,0 0 0 0,5 6 0 16,-5-6 0-16,0 0 0 0,0 0 0 15,0 0 0-15,0 0 0 0,0 0 0 0,0 0 0 16,0 0 0-16,0 0 0 0,0 0 0 0,0 0 1 16,6-5-1-16,-6 5 0 0,0 0 0 15,0 0 1-15,0 0-1 0,0 0 1 0,0 0-1 16,0 0 2-16,0 0-2 0,0 0 1 0,0 0-1 16,0 7 2-16,0-7-2 0,0 0 1 0,0 0-1 0,0 0 1 15,0 0-1-15,0 0 0 0,0 0 0 0,0-8 1 0,-15-20-1 16,-2 0-1210-16</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3:05:46.224"/>
    </inkml:context>
    <inkml:brush xml:id="br0">
      <inkml:brushProperty name="width" value="0.05292" units="cm"/>
      <inkml:brushProperty name="height" value="0.05292" units="cm"/>
      <inkml:brushProperty name="color" value="#FF0000"/>
    </inkml:brush>
  </inkml:definitions>
  <inkml:trace contextRef="#ctx0" brushRef="#br0">25241 5610 158 0,'0'0'0'0,"27"0"0"0,42 0 0 0,-69 0 0 0,0 0 0 16,90 2 0-16,12 2 0 0,-102-4 6 0,0 0-6 0,104 3 7 15,-2-3-7-15,-102 0 9 0,0 0-9 0,104 0 10 16,9 5-10-16,-113-5 9 0,0 0-9 0,113 7 9 15,-5-2-9-15,-108-5 8 0,0 0-8 0,111 11 8 16,4 1-8-16,-115-12 7 0,0 0-7 0,115 9 8 16,-10-6-8-16,-105-3 11 0,0 0-11 0,108 2 12 15,2 1-12-15,-110-3 10 0,0 0-10 0,102 0 10 16,-5 0-10-16,-97 0 13 0,0 0-13 0,95-3 13 16,-1 1-13-16,-94 2 30 0,0 0-30 0,93-2 30 15,-6 1-30-15,-87 1 42 0,0 0-42 0,88 1 42 0,4 6-42 16,-92-7 43-16,0 0-43 0,95 4 44 0,9-1-44 15,-104-3 43-15,0 0-43 0,104 0 44 0,-3-3-44 16,-101 3 36-16,0 0-36 0,104 0 36 0,4 0-36 16,-108 0 28-16,0 0-28 0,109 0 29 0,-3-11-29 15,-106 11 23-15,0 0-23 0,106-8 24 0,9 2-24 16,-115 6 18-16,0 0-18 0,109-3 19 0,-3-6-19 0,-106 9 15 16,0 0-15-16,106-3 15 0,1-1-15 0,-107 4 9 15,0 0-9-15,103-3 10 0,-17-2-10 0,-86 5 15 16,0 0-15-16,83-7 16 0,-2 2-16 0,-81 5 20 15,0 0-20-15,78-9 20 0,-11 2-20 0,-67 7 22 16,0 0-22-16,55-5 22 0,-18-2-22 0,-37 7 23 0,0 0-23 16,30-5 24-16,0-7-24 0,-30 12 24 0,0 0-24 15,28-12 24-15,-7 1-24 0,-21 11 19 0,0 0-19 0,16-5 20 16,-3-2-20-16,-13 7 16 0,0 0-16 0,10-17 16 16,-1-20-16-16,0 1-817 0</inkml:trace>
  <inkml:trace contextRef="#ctx0" brushRef="#br0" timeOffset="7388.66">13384 5425 169 0,'0'0'0'16,"21"2"0"-16,28 5 0 0,-49-7 10 0,0 0-10 0,66 7 10 16,6 2-10-16,-72-9 23 0,0 0-23 0,85 12 23 15,17-4-23-15,-102-8 43 0,0 0-43 0,106 7 43 16,-2-2-43-16,-104-5 35 0,0 0-35 0,111 4 36 16,8-1-36-16,-119-3 21 0,0 0-21 0,125 2 22 15,-7-2-22-15,-118 0 33 0,0 0-33 0,122-2 34 16,3 1-34-16,-125 1 38 0,0 0-38 0,129 0 39 15,-4 0-39-15,-125 0 37 0,0 0-37 0,122 1 37 0,-4 5-37 16,-118-6 33-16,0 0-33 0,119 12 34 0,6-4-34 16,-125-8 27-16,0 0-27 0,116 11 27 0,-3 6-27 15,-113-17 20-15,0 0-20 0,111 12 21 0,9-3-21 16,-120-9 11-16,0 0-11 0,113 7 11 0,0-2-11 16,-113-5 9-16,0 0-9 0,110 3 10 0,1 1-10 15,-111-4 3-15,0 0-3 0,109 0 4 0,-8-7-4 16,-101 7 2-16,0 0-2 0,99-9 2 0,0-3-2 15,-99 12 0-15,0 0 0 0,95-12 1 0,9 0-1 16,-104 12 0-16,0 0 0 0,99-12 0 0,-9-6 0 0,-90 18 0 16,0 0 0-16,92-12 0 0,1 2 0 0,-93 10 1 15,0 0-1-15,87-9 1 0,-12 1-1 0,-75 8 6 16,0 0-6-16,68-9 7 0,-14 6-7 0,-54 3 15 0,0 0-15 16,51-4 16-16,-3 1-16 0,-48 3 23 0,0 0-23 15,37 0 23-15,-14 0-23 0,-23 0 28 0,0 0-28 0,12-4 28 16,-4 2-28-16,-8 2 27 0,0 0-27 0,0 0 27 15,8-3-27-15,-8 3 21 0,0 0-21 0,0 0 22 16,0 0-22-16,0 0 17 0,0 0-17 0,0 0 18 16,-5-9-18-16,5 9 14 0,0 0-14 0,-14 0 14 15,-9 0-14-15,23 0 16 0,0 0-16 0,-32 0 16 16,-3 9-16-16,35-9 6 0,0 0-6 0,-32 17 7 16,2 9-7-16,30-26 2 0,0 0-2 0,-33 18 3 15,-17-18-3-15,4-4-860 0</inkml:trace>
  <inkml:trace contextRef="#ctx0" brushRef="#br0" timeOffset="10378.84">7204 5756 169 0,'0'0'0'0,"0"0"0"0,56-12 0 0,-56 12 1 0,0 0-1 16,48-12 2-16,14-7-2 0,-62 19 1 0,0 0-1 16,67-21 1-16,5 0-1 0,-72 21-1 0,0 0 1 0,64-16 0 15,-4 6 0-15,1 0-70 0</inkml:trace>
  <inkml:trace contextRef="#ctx0" brushRef="#br0" timeOffset="12187.97">6168 5764 113 0,'0'0'0'0,"19"0"0"16,34 9 0-16,-53-9 17 0,0 0-17 0,64 9 17 15,3-2-17-15,-67-7 33 0,0 0-33 0,69 8 34 16,6-2-34-16,-75-6 42 0,0 0-42 0,78 10 42 16,3 2-42-16,-81-12 37 0,0 0-37 0,78 9 38 15,-2-2-38-15,-76-7 29 0,0 0-29 0,81 1 30 16,4-1-30-16,-85 0 24 0,0 0-24 15,83-5 24-15,-4-5-24 16,-79 10 23-16,0 0-23 16,74-18 24-16,-7-2-24 15,-67 20 23-15,0 0-23 0,64-28 23 16,3-3-23-16,-67 31 23 16,0 0-23-16,63-33 23 0,-4 0-23 15,-59 33 21-15,0 0-21 16,51-31 22-16,-5 10-22 0,-46 21 17 15,0 0-17-15,47-14 18 0,8 7-18 0,-4 1-463 16</inkml:trace>
  <inkml:trace contextRef="#ctx0" brushRef="#br0" timeOffset="51422">6339 5631 169 0,'0'0'0'0,"41"0"0"0,64 0 0 0,-105 0 7 0,0 0-7 15,131 0 7-15,8-3-7 0,-139 3 21 0,0 0-21 16,145-5 21-16,5-2-21 0,-150 7 35 16,0 0-35-16,157-9 35 0,-9 0-35 0,-148 9 39 0,0 0-39 15,145-10 40-15,-14 1-40 0,-131 9 26 0,0 0-26 16,123-12 27-16,-6-3-27 0,-117 15 18 0,0 0-18 16,104-12 18-16,-19 6-18 0,-85 6 25 0,0 0-25 0,72-7 26 15,-17 4-26-15,-55 3 27 0,0 0-27 0,46-2 27 16,-18 2-27-16,-28 0 29 0,0 0-29 0,16 0 30 15,-16 0-30-15,0 0-411 0</inkml:trace>
  <inkml:trace contextRef="#ctx0" brushRef="#br0" timeOffset="58512.97">16246 9028 359 0,'0'0'0'0,"0"0"0"16,0 0 0-16,0 0 23 0,0 0-23 0,0 0 23 15,-21-22-23-15,21 22 74 0,0 0-74 0,0 0 74 16,4-14-74-16,-4 14 98 0,0 0-98 0,1-10 99 16,3 1-99-16,-4 9 70 0,0 0-70 0,7-5 71 15,7-4-71-15,-14 9 52 0,0 0-52 0,23-7 53 16,14 2-53-16,-37 5 37 0,0 0-37 0,48-3 37 16,12-10-37-16,-60 13 28 0,0 0-28 0,69-8 28 15,6 6-28 1,-75 2 23-16,0 0-23 0,85-2 23 0,10-5-23 0,-95 7 20 15,0 0-20-15,106-3 20 0,16 1-20 16,-122 2 18-16,0 0-18 0,134-3 19 16,14 3-19-16,-148 0 15 15,0 0-15-15,163 3 16 0,13 6-16 0,-176-9 10 16,0 0-10-16,187 15 10 0,6 10-10 0,-193-25 6 0,0 0-6 0,201 26 7 0,16 5-7 0,-217-31 6 0,0 0-6 0,221 36 6 0,12 6-6 0,-233-42 4 16,0 0-4-16,236 39 5 0,0-7-5 15,-236-32 5-15,0 0-5 0,244 27 5 0,-2-6-5 0,-242-21 5 16,0 0-5-16,235 12 6 0,-8-7-6 0,-227-5 8 15,0 0-8-15,226 4 9 0,0-9-9 0,-226 5 12 16,0 0-12-16,213-7 12 0,-13-5-12 0,-200 12 15 16,0 0-15-16,190-7 16 0,-11 5-16 0,-179 2 16 0,0 0-16 15,166-4 17-15,-20 4-17 0,-146 0 19 0,0 0-19 16,120 0 19-16,-26 4-19 0,-94-4 20 0,0 0-20 16,74 0 21-16,-7-7-21 0,-67 7 22 0,0 0-22 0,49-5 22 15,-17 1-22-15,-32 4 18 0,0 0-18 0,23-3 19 16,-9-2-19-16,-14 5 15 0,0 0-15 15,14-9 16-15,-1 2-16 0,-13 7 15 16,0 0-15-16,10-12 15 0,-6 3-15 16,-4 9 11-16,0 0-11 0,0-12 12 15,-2 0-12-15,2 12 10 0,0 0-10 0,-4-10 10 16,4 10-10-16,0 0 9 0,0 0-9 0,-8-9 10 0,8 9-10 16,0 0 6-16,0 0-6 0,0 0 7 0,-9-5-7 15,9 5 3-15,0 0-3 0,0 0 3 0,0 0-3 0,0 0 0 16,0 0 0-16,-6-9 1 0,6 9-1 15,0 0 0-15,0 0 0 0,0 0 0 0,0 0 0 16,0 0-1-16,0 0 1 0,-1-7-1 0,1 7 1 0,0 0-3 16,0 0 3-16,0 0-2 0,16-5 2 0,-16 5-5 15,0 0 5-15,10-2-4 16,6 1 4-16,-16 1-7 0,0 0 7 16,18 3-6-16,-2 11 6 0,-16-14-9 15,0 0 9-15,0 0-8 0,-29-24 8 0,-1 0-1228 0</inkml:trace>
  <inkml:trace contextRef="#ctx0" brushRef="#br0" timeOffset="-201064.22">4181 9757 326 0,'0'0'0'0,"0"0"0"0,31 7 0 16,-31-7 0-16,0 0 0 0,30 0 0 0,11 0 0 15,-41 0 4-15,0 0-4 0,48 2 4 0,5 4-4 0,-53-6 14 16,0 0-14-16,53 9 15 0,7 0-15 16,-60-9 14-16,0 0-14 0,67 5 15 0,7 0-15 0,-74-5 11 15,0 0-11-15,88 0 11 0,7-5-11 0,-95 5 8 0,0 0-8 16,99-7 9-16,-4-3-9 0,-95 10 7 0,0 0-7 16,96-12 8-16,8 1-8 0,-104 11 6 0,0 0-6 15,107-10 6-15,-11 1-6 0,-96 9 6 0,0 0-6 16,99-5 6-16,6 3-6 0,-105 2 16 0,0 0-16 0,108 0 16 15,-6 5-16-15,-102-5 24 0,0 0-24 16,105 7 25-16,1 0-25 0,-106-7 31 0,0 0-31 0,112 4 32 16,1-4-32-16,-113 0 30 0,0 0-30 0,122-11 31 15,9-1-31-15,-131 12 28 0,0 0-28 0,130-14 29 16,1-8-29-16,-131 22 22 0,0 0-22 0,132-21 22 16,11 0-22-16,-143 21 17 0,0 0-17 0,147-17 18 15,1 1-18-15,-148 16 16 0,0 0-16 0,143-12 17 16,-5 2-17-16,-138 10 14 0,0 0-14 0,139-7 14 15,2 5-14-15,-141 2 10 0,0 0-10 0,143 0 11 16,-7 0-11-16,-136 0 14 0,0 0-14 0,134-3 15 16,-2-2-15-16,-132 5 15 0,0 0-15 0,136-7 16 15,-2-2-16-15,-134 9 16 0,0 0-16 0,128-10 16 0,-10-4-16 16,-118 14 14-16,0 0-14 0,113-14 14 0,0 2-14 16,-113 12 20-16,0 0-20 0,109-10 21 0,-12-3-21 15,-97 13 27-15,0 0-27 0,95-12 28 0,4 2-28 16,-99 10 29-16,0 0-29 0,92-4 30 0,-2 1-30 15,-90 3 28-15,0 0-28 0,78 0 29 0,-15 0-29 16,-63 0 25-16,0 0-25 0,53 5 25 0,-3 6-25 0,-50-11 19 16,0 0-19-16,40 8 20 0,-6-1-20 0,-34-7 14 15,0 0-14-15,31 12 14 0,-1 6-14 0,-30-18 10 16,0 0-10-16,20 15 10 0,-4-6-10 0,-16-9 6 0,0 0-6 16,10 5 7-16,-3 2-7 0,-7-7 4 0,0 0-4 15,0 0 4-15,7 2-4 0,-7-2 2 16,0 0-2-16,0 0 2 0,0 0-2 0,0 0 1 15,0 0-1-15,0 0 1 0,-14-2-1 0,0-3-982 0</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2T05:21:03.913"/>
    </inkml:context>
    <inkml:brush xml:id="br0">
      <inkml:brushProperty name="width" value="0.05292" units="cm"/>
      <inkml:brushProperty name="height" value="0.05292" units="cm"/>
      <inkml:brushProperty name="color" value="#FF0000"/>
    </inkml:brush>
  </inkml:definitions>
  <inkml:trace contextRef="#ctx0" brushRef="#br0">28121 14639 1020 0,'0'0'0'0,"0"0"0"16,-17-24 0-16,17 24 0 0,0 0 0 0,-20-19 0 15,-3 3 0-15,23 16-24 0,0 0 24 0,-24-9-23 0,1 9 23 16,0 0-670-16</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0-11-11T03:11:12.907"/>
    </inkml:context>
    <inkml:brush xml:id="br0">
      <inkml:brushProperty name="width" value="0.05292" units="cm"/>
      <inkml:brushProperty name="height" value="0.05292" units="cm"/>
      <inkml:brushProperty name="color" value="#FF0000"/>
    </inkml:brush>
  </inkml:definitions>
  <inkml:trace contextRef="#ctx0" brushRef="#br0">6028 10960 102 0,'0'0'0'0,"0"0"0"0,18 15 0 0,-18-15 9 0,0 0-9 15,23 12 10-15,7-12-10 0,-30 0 53 0,0 0-53 16,42-12 54-16,4-15-54 0,-46 27 94 0,0 0-94 15,53-33 95-15,2-12-95 0,-55 45 86 0,0 0-86 16,62-49 87-16,-2-3-87 0,-60 52 63 0,0 0-63 0,63-57 64 16,4-2-64-16,-67 59 52 15,0 0-52-15,64-65 52 16,-4-12-52-16,-60 77 33 0,0 0-33 0,56-72 34 16,-10 15-34-16,-46 57 28 0,0 0-28 0,41-49 29 0,-10 13-29 0,-31 36 24 0,0 0-24 0,23-24 24 15,-8 8-24-15,-15 16 18 0,0 0-18 0,8-9 19 16,-8 9-19-16,0 0 15 0,0 0-15 0,9-3 16 15,-14 12-16-15,5-9 7 0,0 0-7 0,-4 12 7 16,-1 7-7-16,0 0-747 0</inkml:trace>
  <inkml:trace contextRef="#ctx0" brushRef="#br0" timeOffset="1265.83">10437 10594 236 0,'0'0'0'0,"0"0"0"0,0 21 0 0,0-21 9 16,0 0-9-16,0 30 9 0,0 22-9 0,0-52 45 15,0 0-45-15,1 62 46 0,-1 5-46 0,0-67 52 16,0 0-52-16,8 64 53 0,0-6-53 0,-8-58 53 15,0 0-53-15,16 45 53 0,0-14-53 0,-16-31 32 0,0 0-32 16,23 17 32-16,5-17-32 0,-28 0 30 0,0 0-30 0,39-16 31 16,4-13-31-16,-43 29 36 0,0 0-36 0,49-42 36 15,4-13-36 1,-53 55 34-16,0 0-34 0,58-57 35 0,2 0-35 16,-60 57 46-1,0 0-46-15,58-56 47 16,1 1-47-16,-59 55 47 15,0 0-47 1,63-57 48-16,6-7-48 16,-69 64 45-16,0 0-45 15,67-62 46-15,-12 8-46 16,-55 54 46-16,0 0-46 16,49-43 47-16,-8 10-47 15,-41 33 24-15,0 0-24 0,31-23 24 16,-8 13-24-1,-23 10 12-15,0 0-12 16,15 0 13-16,-3 7-13 0,-3 0-891 16</inkml:trace>
  <inkml:trace contextRef="#ctx0" brushRef="#br0" timeOffset="2376.73">14743 10684 169 0,'0'0'0'0,"0"0"0"0,3 13 0 0,-3-13 1 16,0 0-1-16,6 12 1 0,-3 0-1 0,-3-12 6 0,0 0-6 16,9 21 6-16,5 6-6 0,-14-27 12 0,0 0-12 15,14 33 12-15,-2 7-12 0,-12-40 20 0,0 0-20 16,15 36 21-16,4 2-21 0,-19-38 28 0,0 0-28 16,21 35 29-16,-3-6-29 0,-18-29 42 0,0 0-42 15,16 25 43-15,0-5-43 0,-16-20 43 0,0 0-43 0,23 19 44 16,8-6-44-16,-31-13 39 0,0 0-39 0,37 3 40 94,7-6-40-94,-44 3 43 0,0 0-43 0,55-18 43 0,12-8-43 0,-67 26 35 0,0 0-35 0,69-34 35 0,0-6-35 0,-69 40 40 0,0 0-40 0,63-47 40 0,-4 2-40 0,-59 45 37 0,0 0-37 0,58-45 37 0,-3 0-37 0,-55 45 38 0,0 0-38 0,53-36 38 0,-13 1-38 0,-40 35 33 0,0 0-33 0,32-26 33 15,-13 5-33-15,-19 21 29 0,0 0-29 0,16-15 30 0,-9 6-30 16,-7 9 18-16,0 0-18 0,7-7 18 0,-7 7-18 15,0 0 12-15,0 0-12 0,-8 0 13 0,-24 9-13 16,2-2-786-16</inkml:trace>
  <inkml:trace contextRef="#ctx0" brushRef="#br0" timeOffset="7002.98">23607 10754 169 0,'0'0'0'0,"0"0"0"16,0 0 0-16,0 0 15 0,0 0-15 0,-30-12 15 16,19 8-15-16,11 4 27 0,0 0-27 0,-8-2 28 15,1 2-28-15,7 0 47 0,0 0-47 0,0 0 47 0,-9-1-47 16,9 1 43-16,0 0-43 0,0 0 44 0,0 0-44 16,0 0 30-16,0 0-30 0,0 0 30 0,0 0-30 15,0 0 20-15,0 0-20 0,7-6 20 0,23 10-20 16,-30-4 15-16,0 0-15 0,46 2 16 0,14 1-16 250,-60-3 11-250,0 0-11 0,65 4 11 0,11 3-11 15,-76-7 11-15,0 0-11 0,81 8 12 0,6-6-12 0,-87-2 18 0,0 0-18 0,100 3 18 0,15 4-18 16,-115-7 22-16,0 0-22 0,120 9 23 0,9-6-23 0,-129-3 24 0,0 0-24 0,130 4 24 0,3 4-24 0,-133-8 27 0,0 0-27 0,137 13 28 16,13-1-28-16,-150-12 24 0,0 0-24 0,152 14 24 0,-5 1-24 0,-147-15 15 0,0 0-15 0,141 16 16 0,-11-11-16 15,-130-5 9-15,0 0-9 0,129 0 10 0,-2-5-10 0,-127 5 5 0,0 0-5 0,120-9 6 16,-12 2-6-16,-108 7 4 0,0 0-4 0,102-5 4 0,-1 1-4 0,-101 4 9 16,0 0-9-16,93-3 9 0,-6-2-9 0,-87 5 14 0,0 0-14 15,69-4 15-15,-27 4-15 0,-42 0 14 0,0 0-14 0,33 0 15 0,-1 4-15 0,-32-4 22 0,0 0-22 16,27 2 23-16,-13 1-23 0,-14-3 25 0,0 0-25 0,10 3 26 15,-1-3-26-15,-9 0 26 0,0 0-26 0,9 0 26 0,-9 0-26 0,0 0 17 0,0 0-17 0,9 0 17 16,-9 0-17-16,0 0 10 0,0 0-10 0,7 0 11 0,-7 0-11 0,0 0 7 0,0 0-7 0,0 0 8 0,0 0-8 0,0 0 4 0,0 0-4 0,0 0 5 0,3 6-5 0,-3-6 1 0,0 0-1 0,-3 7 1 0,-1 1-1 0,1-1-853 0</inkml:trace>
  <inkml:trace contextRef="#ctx0" brushRef="#br0" timeOffset="12526.43">26762 13436 247 0,'0'0'0'0,"0"0"0"0,0 0 0 0,0 0 2 0,0 0-2 0,0 0 3 16,0 0-3-16,0 0 3 0,0 0-3 0,0 0 4 15,-5-24-4-15,5 24 1 0,0 0-1 0,-14-14 2 16,-2 0-2-16,16 14 16 0,0 0-16 16,-21-15 17-16,2-3-17 0,19 18 8 0,0 0-8 0,-20-17 8 15,-3-2-8-15,23 19 19 0,0 0-19 16,-25-17 20-16,-1-4-20 0,26 21 27 0,0 0-27 15,-32-19 27-15,-5-5-27 0,37 24 29 0,0 0-29 0,-42-25 30 110,-6 1-30-110,48 24 40 0,0 0-40 0,-53-29 41 15,-3-1-41-15,56 30 41 0,0 0-41 0,-64-31 41 0,-6 0-41 0,70 31 35 16,0 0-35-16,-83-31 35 0,-16 5-35 0,99 26 37 0,0 0-37 0,-110-24 37 0,3 1-37 16,107 23 35-16,0 0-35 0,-115-19 35 0,-8 0-35 0,123 19 16 15,0 0-16-15,-124-19 17 0,1 2-17 0,123 17 3 0,0 0-3 0,-124-16 4 16,-10 1-4-16,134 15 3 0,0 0-3 0,-138-18 3 0,-12-1-3 0,150 19 2 0,0 0-2 0,-148-21 3 0,5 2-3 16,143 19 3-1,0 0-3-15,-152-13 3 0,-14 0-3 16,166 13 2-16,0 0-2 0,-176-6 3 15,-9 4-3 1,185 2 3-16,0 0-3 16,-193 3 4-16,3 6-4 15,190-9 6-15,0 0-6 0,-187 12 7 16,8 5-7-16,179-17 8 0,0 0-8 0,-169 25 9 0,8 9-9 0,161-34 12 0,0 0-12 16,-157 47 13-16,-2 7-13 0,159-54 16 0,0 0-16 0,-146 67 16 0,12 14-16 0,134-81 16 0,0 0-16 0,-117 87 17 0,11 3-17 15,106-90 14-15,0 0-14 0,-82 92 15 0,20 10-15 0,62-102 7 0,0 0-7 0,-41 100 7 0,20 2-7 0,21-102 5 0,0 0-5 16,-2 104 5-16,13 3-5 0,-11-107 2 0,0 0-2 0,26 109 2 0,17-1-2 0,-43-108 1 0,0 0-1 0,60 109 1 0,12 5-1 0,-72-114 0 0,0 0 0 0,83 112 0 0,9-6 0 0,-92-106 0 0,0 0 0 0,104 106 0 15,19-3 0-15,-123-103 0 0,0 0 0 0,136 97 0 16,11-2 0-16,-147-95-1 0,0 0 1 0,159 85 0 16,8-14 0-16,-167-71 0 0,0 0 0 0,182 68 0 15,12-1 0-15,-194-67 0 0,0 0 0 0,203 61 0 16,7-4 0-16,-210-57 0 0,0 0 0 0,219 52 1 0,-2-9-1 16,-217-43 3-16,0 0-3 0,213 36 4 0,-4-4-4 15,-209-32 8-15,0 0-8 0,206 20 8 0,1-4-8 16,-207-16 12-16,0 0-12 0,203 3 13 0,-2-10-13 15,-201 7 16-15,0 0-16 0,197-17 17 0,5-11-17 16,-202 28 21-16,0 0-21 0,185-46 22 0,-14-15-22 16,-171 61 18-16,0 0-18 0,159-67 19 0,-16-3-19 15,-143 70 20-15,0 0-20 0,125-76 20 0,-17-3-20 0,-108 79 21 16,0 0-21-16,95-89 21 0,-10-16-21 0,-85 105 19 16,0 0-19-16,65-107 20 0,-15 1-20 0,-50 106 16 15,0 0-16-15,33-114 17 0,-17-6-17 0,-16 120 18 0,0 0-18 16,5-110 19-16,-12 16-19 0,7 94 13 15,0 0-13-15,-19-90 14 0,-13 12-14 0,32 78 12 16,0 0-12-16,-49-62 12 0,-15 8-12 0,64 54 5 0,0 0-5 0,-81-41 6 16,-9 8-6-16,2 0-1067 0</inkml:trace>
  <inkml:trace contextRef="#ctx0" brushRef="#br0" timeOffset="13416.83">25607 11328 359 0,'0'0'0'0,"0"0"0"0,0 0 0 0,0 0 16 0,0 0-16 16,15 28 17-16,1 0-17 0,-16-28 14 0,0 0-14 16,18 36 15-16,3 7-15 0,-21-43 27 0,0 0-27 15,18 50 28-15,-2 8-28 0,-16-58 34 0,0 0-34 16,10 70 35-16,-4 24-35 0,-6-94 31 0,0 0-31 16,1 105 31-16,-2 8-31 15,1-113 29-15,0 0-29 0,-2 116 30 16,4 0-30-16,-2-116 27 0,0 0-27 15,5 111 28-15,0-18-28 0,-5-93 28 16,0 0-28-16,9 85 29 0,2-7-29 16,-11-78 19-1,0 0-19-15,12 71 20 0,2-9-20 0,-14-62 14 16,0 0-14-16,12 45 14 0,-5-21-14 0,-1 0-574 0</inkml:trace>
  <inkml:trace contextRef="#ctx0" brushRef="#br0" timeOffset="13925.69">25585 11299 662 0,'0'0'0'0,"7"2"0"0,11 3 0 0,-18-5 12 0,0 0-12 15,19 7 12-15,-6 3-12 0,-13-10 27 0,0 0-27 16,10 21 27-16,5 19-27 0,-15-40 28 0,0 0-28 16,10 48 29-16,-8 4-29 0,-2-52 20 0,0 0-20 0,-5 57 20 15,-6 4-20-15,11-61 13 0,0 0-13 0,-12 65 14 16,-4 15-14-16,16-80 11 0,0 0-11 0,-18 78 12 15,0-11-12 1,18-67 8-16,0 0-8 0,-12 52 9 0,9-17-9 0,3-35 4 16,0 0-4-16,3 22 5 0,8-8-5 15,-11-14 3-15,0 0-3 0,23 2 4 0,19-11-4 0,-42 9 1 0,0 0-1 0,51-19 1 16,9-17-1-16,-60 36 0 16,0 0 0-16,65-48 0 15,11-17 0-15,-76 65-1 16,0 0 1-16,80-65 0 0,-3 9 0 0,-77 56-3 15,0 0 3-15,82-45-2 0,-1 4 2 16,-81 41-3-16,0 0 3 0,77-28-3 0,-8 18 3 16,-69 10-9-16,0 0 9 0,66 7-8 0,-10 10 8 15,-56-17-24-15,0 0 24 0,35 35-23 0,-22 15 23 16,-1 0-575-16</inkml:trace>
  <inkml:trace contextRef="#ctx0" brushRef="#br0" timeOffset="15419.63">8218 12502 539 0,'0'0'0'0,"0"0"0"0,-40-39 0 16,40 39 15-16,0 0-15 0,-50-34 15 15,-11 1-15-15,61 33 28 0,0 0-28 0,-74-31 28 0,-8 1-28 16,82 30 23-16,0 0-23 0,-86-26 24 0,-4 6-24 16,90 20 19-16,0 0-19 0,-104-16 20 15,-9 6-20-15,113 10 15 0,0 0-15 16,-120-7 15-16,2 2-15 0,118 5 14 16,0 0-14-16,-124-4 15 0,-1 2-15 15,125 2 11-15,0 0-11 16,-131 0 11-16,-5 4-11 15,136-4 8-15,0 0-8 16,-136 7 9-16,6 5-9 16,130-12 7-16,0 0-7 0,-140 19 7 15,-6 10-7-15,146-29 3 16,0 0-3-16,-154 32 4 16,1 9-4-16,153-41 1 15,0 0-1-15,-154 49 2 0,10 8-2 16,144-57 0-16,0 0 0 15,-154 71 0-15,-3 13 0 0,157-84-1 16,0 0 1-16,-159 90 0 0,2-5 0 0,157-85-2 16,0 0 2-16,-145 92-2 0,15 13 2 0,130-105-3 15,0 0 3-15,-124 106-3 0,8 0 3 0,116-106-5 0,0 0 5 16,-95 102-4-16,19 14 4 0,76-116-4 16,0 0 4-16,-64 110-4 15,18 1 4-15,46-111-6 16,0 0 6-16,-32 111-5 0,15-2 5 15,17-109-8 1,0 0 8-16,-9 111-7 0,13-6 7 16,-4-105-7-1,0 0 7-15,14 111-6 0,12 3 6 0,-26-114-9 16,0 0 9-16,37 118-8 0,21-4 8 16,-58-114-7-1,0 0 7-15,73 120-7 0,13 11 7 16,-86-131-7-1,0 0 7-15,99 130-7 0,19-9 7 16,-118-121-5 0,0 0 5-16,131 121-5 0,10 2 5 15,-141-123-4-15,0 0 4 0,157 111-4 16,11-23 4-16,-168-88-3 16,0 0 3-16,183 81-3 0,3-8 3 15,-186-73-3 1,0 0 3-16,185 62-2 15,0-3 2-15,-185-59-1 16,0 0 1-16,191 50 0 0,3-3 0 16,-194-47 1-1,0 0-1-15,194 40 1 0,-3-9-1 0,-191-31 7 16,0 0-7-16,190 21 8 0,11-14-8 0,-201-7 20 16,0 0-20-16,203-7 20 15,6-11-20-15,-209 18 30 0,0 0-30 16,204-29 30-16,-1-12-30 0,-203 41 45 15,0 0-45-15,203-52 45 0,-5-14-45 16,-198 66 51-16,0 0-51 0,196-64 52 0,-6 0-52 0,-190 64 54 16,0 0-54-16,179-66 55 0,-12 0-55 0,-167 66 51 0,0 0-51 0,154-71 52 0,-13-12-52 0,-141 83 50 0,0 0-50 0,127-79 51 0,-2 6-51 0,-125 73 52 0,0 0-52 0,104-76 53 0,-14-4-53 0,-90 80 44 0,0 0-44 0,75-88 44 15,-10-14-44-15,-65 102 38 0,0 0-38 0,55-111 39 0,-20-12-39 0,-35 123 33 0,0 0-33 0,23-128 33 0,-18-7-33 0,-5 135 24 16,0 0-24-16,-21-143 24 0,-21-17-24 0,42 160 7 0,0 0-7 0,-78-157 7 0,-28 5-7 0,106 152 1 0,0 0-1 0,-129-144 1 0,-16 7-1 0,-1 0-1226 0</inkml:trace>
  <inkml:trace contextRef="#ctx0" brushRef="#br0" timeOffset="22360.3">24881 11060 113 0,'0'0'0'0,"23"-3"0"15,35-6 0-15,-58 9 2 0,0 0-2 0,71-10 2 16,12-4-2-16,-83 14 26 0,0 0-26 0,92-25 27 0,8-2-27 16,-100 27 44-16,0 0-44 0,108-33 45 0,5 5-45 15,-113 28 78-15,0 0-78 0,111-28 79 0,2-1-79 16,-113 29 53-16,0 0-53 0,113-24 54 0,-2 8-54 16,-111 16 38-16,0 0-38 0,95-12 39 0,-8 0-39 15,-87 12 27-15,0 0-27 0,72-12 27 0,-14 7-27 16,-58 5 26-16,0 0-26 0,43-2 27 0,-18 2-27 0,-25 0 30 15,0 0-30-15,17-2 31 0,-8 2-31 16,-9 0 21-16,0 0-21 0,0 0 21 0,-26 16-21 0,26-16 15 16,0 0-15-16,-38 17 16 0,-20 0-16 0,58-17 11 15,0 0-11-15,-74 23 11 0,-14 3-11 0,88-26 1 16,0 0-1-16,-99 35 1 0,-19 1-1 0,118-36-1 16,0 0 1-16,-125 36 0 0,-8-6 0 0,133-30-3 0,0 0 3 15,-132 27-3-15,1 1 3 0,131-28-7 0,0 0 7 0,-127 24-7 16,-7 4 7-16,134-28-10 0,0 0 10 15,-122 26-9-15,16-7 9 0,106-19-9 0,0 0 9 0,-90 17-8 16,18-5 8-16,72-12-3 0,0 0 3 0,-56 9-2 16,24-2 2-16,32-7-3 0,0 0 3 0,-18 3-2 15,18-3 2-15,0 0 0 0,0 0 0 0,30-7 0 16,34-6 0-16,-64 13 0 0,0 0 0 0,77-19 0 16,19-2 0-16,-96 21 1 0,0 0-1 0,107-28 1 15,10-3-1-15,-117 31 3 0,0 0-3 0,127-33 3 16,7 4-3-16,-134 29 4 0,0 0-4 0,132-31 5 0,-8 1-5 15,-124 30 4-15,0 0-4 0,120-28 4 16,-5 8-4-16,-115 20 3 0,0 0-3 0,105-12 3 0,-15 3-3 16,-90 9 2-16,0 0-2 0,71-4 3 0,-15 4-3 15,-56 0 2-15,0 0-2 0,43 2 2 0,-17 2-2 16,-26-4 1-16,0 0-1 0,16 8 1 0,-7 11-1 16,-9-19 2-16,0 0-2 0,-9 25 2 0,-23-1-2 15,32-24 1-15,0 0-1 0,-51 27 2 0,-21-1-2 16,72-26 1-16,0 0-1 0,-90 23 1 0,-23-9-1 15,0 1-577-15</inkml:trace>
  <inkml:trace contextRef="#ctx0" brushRef="#br0" timeOffset="23392.75">7225 14756 348 0,'0'0'0'0,"0"0"0"0,-9-19 0 0,9 19 10 0,0 0-10 0,-3-20 11 15,10-5-11-15,-7 25 18 0,0 0-18 0,15-26 19 16,10 1-19-16,-25 25 25 0,0 0-25 0,34-30 25 15,13-4-25-15,-47 34 16 0,0 0-16 0,55-37 16 16,10-1-16-16,-65 38 13 0,0 0-13 0,73-41 13 16,1-3-13-16,-74 44 8 0,0 0-8 0,77-41 8 0,1 6-8 15,-78 35 7-15,0 0-7 0,78-31 7 16,6 3-7-16,-84 28 2 0,0 0-2 0,78-24 2 0,-7 5-2 16,-71 19 1-16,0 0-1 0,58-16 1 0,-3 3-1 15,-55 13 0-15,0 0 0 0,42-11 1 0,-7 4-1 16,-35 7 1-16,0 0-1 0,22-1 2 0,-8 1-2 15,-14 0 4-15,0 0-4 0,-4 7 5 0,-15 15-5 16,19-22 7-16,0 0-7 0,-36 31 7 0,-18 9-7 0,54-40 11 16,0 0-11-16,-73 52 12 0,-17 12-12 0,90-64 13 15,0 0-13-15,-104 67 14 0,-9-1-14 0,113-66 12 16,0 0-12-16,-111 61 13 0,-2-11-13 0,113-50 6 16,0 0-6-16,-97 45 6 0,12-5-6 0,85-40 2 15,0 0-2-15,-60 31 3 0,25-16-3 0,35-15 1 0,0 0-1 16,-18 9 1-16,6-5-1 0,12-4 4 15,0 0-4-15,0 0 4 0,16-16-4 0,-16 16 8 0,0 0-8 16,37-21 8-16,27-15-8 0,-64 36 12 16,0 0-12-16,77-42 13 0,17-3-13 0,-94 45 28 0,0 0-28 0,109-52 28 15,16-8-28-15,-125 60 37 0,0 0-37 16,127-62 38-16,4 3-38 0,-131 59 37 16,0 0-37-16,136-52 37 0,-4 9-37 0,-132 43 33 0,0 0-33 15,120-32 34-15,-21 5-34 0,-99 27 29 0,0 0-29 0,78-16 30 16,-23 11-30-16,-55 5 24 0,0 0-24 0,37-4 25 15,-16 8-25-15,-21-4 10 0,0 0-10 0,-4 17 10 16,-22 18-10-16,26-35 4 0,0 0-4 0,-46 34 5 16,-18-4-5-16,1-1-787 0</inkml:trace>
  <inkml:trace contextRef="#ctx0" brushRef="#br0" timeOffset="28029.94">23637 11065 550 0,'0'0'0'0,"0"0"0"0,0 0 0 0,0 0 22 16,0 0-22-16,0 0 22 0,9-24-22 0,-9 24 67 16,0 0-67-16,12-17 68 0,9-8-68 0,-21 25 61 15,0 0-61-15,23-24 62 0,4 12-62 16,-27 12 31-16,0 0-31 0,37-7 32 0,19 2-32 16,-56 5 25-16,0 0-25 0,73-3 25 0,8 3-25 0,-81 0 12 15,0 0-12-15,95-4 13 0,18 1-13 125,-113 3 6-125,0 0-6 0,118-6 6 0,8-6-6 0,-126 12 4 0,0 0-4 0,118-20 4 16,-3-5-4-16,-115 25 3 0,0 0-3 0,113-24 3 0,0 0-3 0,-113 24 5 0,0 0-5 0,105-19 6 0,-11 1-6 15,-94 18 6-15,0 0-6 0,86-12 6 0,-13 4-6 0,-73 8 11 0,0 0-11 0,54-4 11 16,-25 1-11-16,-29 3 13 0,0 0-13 0,17 0 14 0,-4 0-14 0,-13 0 13 0,0 0-13 16,7 8 13-16,-9 8-13 0,2-16 8 0,0 0-8 0,-14 21 9 0,-18 6-9 0,0 1-789 15</inkml:trace>
  <inkml:trace contextRef="#ctx0" brushRef="#br0" timeOffset="28948.82">7663 14355 124 0,'0'0'0'0,"0"0"0"0,56-28 0 0,2 1-33 0</inkml:trace>
  <inkml:trace contextRef="#ctx0" brushRef="#br0" timeOffset="29658.44">7948 14230 180 0,'0'0'0'16,"18"-7"0"-16,26-12 0 0,-44 19 10 0,0 0-10 15,51-24 10-15,-7 0-10 0,-44 24 24 0,0 0-24 0,38-21 24 16,-17 6-24-16,-21 15 31 0,0 0-31 0,10-11 32 16,-10 11-32-16,0 0 34 0,0 0-34 15,0 0 34-15,-19 9-34 0,19-9 27 0,0 0-27 0,-41 24 28 16,-31 12-28-16,72-36 21 0,0 0-21 16,-85 52 22-16,-10 14-22 0,95-66 17 0,0 0-17 15,-102 80 17-15,-13 8-17 0,115-88 9 0,0 0-9 0,-122 90 9 16,-5 0-9-16,127-90 3 0,0 0-3 0,-122 81 3 15,1-6-3-15,121-75 1 0,0 0-1 0,-94 59 1 16,39-25-1-16,55-34 0 0,0 0 0 0,-37 21 0 16,16-9 0-16,21-12 1 0,0 0-1 0,0 0 2 15,16-26-2-15,-16 26 6 0,0 0-6 0,33-38 6 0,20-12-6 16,-53 50 15-16,0 0-15 0,67-52 15 0,6-7-15 16,-73 59 20-16,0 0-20 0,79-62 20 0,11-7-20 15,-90 69 22-15,0 0-22 0,99-70 23 0,3 3-23 16,-102 67 34-16,0 0-34 0,101-64 34 0,-11 7-34 15,-90 57 40-15,0 0-40 0,85-47 41 0,-2 11-41 16,-83 36 44-16,0 0-44 0,67-26 45 0,-13 8-45 0,-54 18 40 16,0 0-40-16,36-7 41 0,-26 4-41 0,-10 3 34 15,0 0-34-15,-10 17 34 0,-31 23-34 0,41-40 25 16,0 0-25-16,-62 55 25 0,-19 16-25 0,81-71 21 0,0 0-21 16,-92 78 22-16,-12 2-22 0,104-80 15 15,0 0-15-15,-111 74 15 0,5-6-15 16,106-68 12-16,0 0-12 0,-99 60 13 0,13-6-13 0,86-54 6 0,0 0-6 15,-71 42 7-15,25-15-7 0,46-27 1 0,0 0-1 16,-31 16 1-16,13-11-1 0,18-5 0 0,0 0 0 16,4-9 0-16,20-18 0 0,-24 27-2 0,0 0 2 15,44-40-1-15,15-9 1 0,-59 49-4 0,0 0 4 0,68-60-4 16,21-13 4-16,-89 73-6 0,0 0 6 0,97-76-5 16,5-5 5-16,-102 81-7 0,0 0 7 0,108-76-6 15,1 10 6-15,-109 66-6 0,0 0 6 0,104-54-5 16,-14 6 5-16,-90 48-4 0,0 0 4 0,73-35-3 15,-15 13 3-15,-58 22-2 0,0 0 2 0,37-14-1 16,-18 12 1-16,-19 2-1 0,0 0 1 0,7 12 0 16,-15 16 0-16,8-28 0 0,0 0 0 0,-22 41 0 15,-11 13 0-15,33-54 1 0,0 0-1 0,-50 62 1 16,-13 14-1-16,63-76 2 0,0 0-2 0,-71 75 3 0,3-11-3 16,68-64 1-16,0 0-1 0,-64 55 2 0,15-15-2 15,49-40 0-15,0 0 0 0,-45 29 1 0,12-8-1 16,33-21 0-16,0 0 0 0,-27 12 0 0,10-6 0 15,17-6-3-15,0 0 3 0,-5-4-2 0,5-8 2 16,0 12-10-16,0 0 10 0,14-19-9 0,17-5 9 16,-31 24-13-16,0 0 13 0,41-35-13 0,10-17 13 15,-1 2-781-15</inkml:trace>
  <inkml:trace contextRef="#ctx0" brushRef="#br0" timeOffset="33617.97">13477 6291 606 0,'0'0'0'0,"0"0"0"0,-30-18 0 0,30 18-12 0,0 0 12 16,-33-19-12-16,-13-2 12 0,46 21-28 0,0 0 28 15,-53-27-27-15,-10-6 27 0,-1 0-336 0</inkml:trace>
  <inkml:trace contextRef="#ctx0" brushRef="#br0" timeOffset="34284.97">12166 5725 371 0,'0'0'0'15,"-44"-16"0"-15,-78-17 0 0,122 33 7 0,0 0-7 0,-153-45 7 16,-10 0-7-16,163 45 1 0,0 0-1 0,-180-40 1 16,-23 13-1-16,203 27 9 0,0 0-9 0,-218-24 10 15,-17 11-10-15,235 13 16 0,0 0-16 0,-258-8 16 16,-14 4-16-16,272 4 19 0,0 0-19 0,-275 4 20 15,-16 8-20-15,291-12 28 0,0 0-28 0,-296 24 28 16,-15 21-28-16,311-45 38 0,0 0-38 0,-304 61 39 0,6 11-39 16,298-72 31-16,0 0-31 0,-296 76 32 0,1 11-32 15,295-87 32-15,0 0-32 0,-298 107 32 0,-18 20-32 16,316-127 29-16,0 0-29 0,-313 142 29 0,12 12-29 16,301-154 24-16,0 0-24 0,-304 155 25 0,6-1-25 15,298-154 21-15,0 0-21 0,-302 165 22 0,4 13-22 16,298-178 19-16,0 0-19 0,-295 190 20 0,4 20-20 0,291-210 14 15,0 0-14-15,-277 211 14 0,14 7-14 0,263-218 14 16,0 0-14-16,-242 221 14 0,23 1-14 0,219-222 18 16,0 0-18-16,-203 227 18 0,18-1-18 0,185-226 20 15,0 0-20-15,-157 224 20 0,25 4-20 0,132-228 19 0,0 0-19 16,-122 227 20-16,5-1-20 0,117-226 17 16,0 0-17-16,-95 222 17 0,26-13-17 0,69-209 11 15,0 0-11-15,-53 203 11 0,22-9-11 0,31-194 8 0,0 0-8 16,-18 181 8-16,13-8-8 0,5-173 6 0,0 0-6 15,10 160 6-15,17-15-6 0,-27-145 5 0,0 0-5 0,44 137 5 16,23-13-5-16,-67-124 4 0,0 0-4 0,83 121 4 16,16-3-4-16,-99-118 1 0,0 0-1 0,109 111 2 15,11-11-2-15,-120-100 0 0,0 0 0 0,118 94 1 16,6-11-1-16,-124-83 0 0,0 0 0 16,122 78 0-16,3 3 0 0,-125-81 0 0,0 0 0 0,118 74 0 15,-14-13 0-15,-104-61 0 0,0 0 0 0,103 54 0 16,-8-9 0-16,-95-45 1 0,0 0-1 0,95 43 1 15,-8 0-1-15,-87-43 3 0,0 0-3 16,81 45 4-16,-9 2-4 0,-72-47 6 16,0 0-6-16,71 47 6 0,-8-8-6 15,-63-39 9-15,0 0-9 16,60 38 9-16,-10-6-9 16,-50-32 12-16,0 0-12 0,40 24 13 15,-8-5-13-15,-32-19 14 16,0 0-14-16,21 12 14 0,-10-10-14 15,-11-2 11-15,0 0-11 16,9 0 12-16,-9 0-12 0,0 0 5 0,0 0-5 0,-9-5 5 16,-10-9-5-16,-3 0-936 15</inkml:trace>
  <inkml:trace contextRef="#ctx0" brushRef="#br0" timeOffset="34779.08">3978 12855 303 0,'0'0'0'15,"0"0"0"-15,12 0 0 0,-12 0 28 0,0 0-28 0,14-2 28 16,13-3-28-16,-27 5 26 0,0 0-26 0,35-6 27 15,2 0-27-15,-37 6 18 0,0 0-18 0,37-6 19 16,9 3-19-16,-46 3 11 0,0 0-11 0,49-2 12 16,10-1-12-16,-59 3 7 0,0 0-7 0,58-4 8 15,-3 1-8-15,-55 3 4 0,0 0-4 0,53 0 5 16,-8 0-5-16,-45 0 3 0,0 0-3 0,41-4 4 16,-4-3-4-16,-37 7 8 0,0 0-8 0,32-10 8 15,-6-4-8 1,-26 14 18-16,0 0-18 0,27-21 18 15,-4-6-18-15,-23 27 24 16,0 0-24-16,17-37 24 0,-8-8-24 16,-9 45 34-16,0 0-34 0,2-46 34 15,-7 2-34 1,5 44 38-16,0 0-38 16,-14-41 38-16,-8 1-38 0,22 40 33 15,0 0-33-15,-24-38 33 0,-6 0-33 16,30 38 36-1,0 0-36-15,-29-36 36 0,12 4-36 16,17 32 23-16,0 0-23 0,-9-31 24 0,9-5-24 16,0 36 14-16,0 0-14 0,3-45 15 15,-6-5-15-15,3 0-661 0</inkml:trace>
  <inkml:trace contextRef="#ctx0" brushRef="#br0" timeOffset="47392.74">6417 11271 214 0,'0'0'0'0,"0"0"0"0,-20-5 0 0,20 5 4 16,0 0-4-16,-12-4 5 0,3 4-5 0,9 0 4 16,0 0-4-16,0 0 5 0,-5 0-5 0,5 0 3 15,0 0-3-15,0 0 3 0,-4 13-3 0,4-13 1 16,0 0-1-16,4 8 1 0,13 4-1 0,-2 0-120 15</inkml:trace>
  <inkml:trace contextRef="#ctx0" brushRef="#br0" timeOffset="48430.05">7816 11742 281 0,'0'0'0'0,"51"14"0"16,89 22 0-16,-140-36 0 0,0 0 0 0,171 40 0 15,5-11 0-15,-176-29 0 0,0 0 0 0,186 31 1 16,8 1-1-16,-194-32 0 0,0 0 0 0,197 31 1 16,5-2-1-16,-202-29 0 0,0 0 0 0,208 26 0 15,7-3 0-15,-215-23-1 0,0 0 1 0,221 20 0 0,10 1 0 16,-231-21-1-16,0 0 1 0,236 12 0 0,11-7 0 16,-247-5 0-16,0 0 0 0,249 7 0 0,4-3 0 15,-253-4 0-15,0 0 0 0,257 3 0 0,-4-1 0 16,-253-2 2-16,0 0-2 0,250 0 2 0,6 0-2 15,-256 0 9-15,0 0-9 0,267-2 10 0,3 1-10 16,-270 1 19-16,0 0-19 0,280-2 20 0,3 4-20 16,-283-2 28-16,0 0-28 0,287 6 28 0,3 3-28 15,-290-9 26-15,0 0-26 0,289 9 26 0,6-2-26 16,-295-7 25-16,0 0-25 0,296 5 26 0,-1-2-26 0,-295-3 20 16,0 0-20-16,288 0 20 0,-11-3-20 0,-277 3 12 15,0 0-12-15,259-5 13 0,-10-7-13 0,-249 12 9 16,0 0-9-16,240-13 10 0,-19-7-10 0,-221 20 9 0,0 0-9 15,218-16 10-15,3-6-10 0,-221 22 12 16,0 0-12-16,212-25 13 0,-18-4-13 0,-194 29 12 0,0 0-12 16,176-38 12-16,-13-5-12 0,-163 43 16 0,0 0-16 15,150-61 17-15,-16-8-17 0,-134 69 24 0,0 0-24 0,115-75 24 16,-22 4-24-16,-93 71 27 0,0 0-27 0,74-74 28 16,-3-12-28-16,-71 86 27 0,0 0-27 0,56-92 28 15,-17-3-28-15,-39 95 29 0,0 0-29 0,19-104 29 16,-19-2-29-16,0 106 30 0,0 0-30 0,-19-109 30 15,-27 0-30-15,46 109 28 0,0 0-28 0,-58-109 29 16,-14-5-29-16,72 114 24 0,0 0-24 0,-90-109 24 16,-34 0-24-16,124 109 21 0,0 0-21 0,-139-104 22 15,-13-2-22-15,152 106 15 0,0 0-15 0,-164-100 16 16,-11 0-16-16,175 100 11 0,0 0-11 0,-191-97 11 16,-3 7-11-16,194 90 10 0,0 0-10 0,-204-94 10 0,-8-1-10 15,212 95 7-15,0 0-7 0,-219-86 8 0,-9 13-8 16,228 73 6-16,0 0-6 0,-240-64 6 0,0 5-6 15,240 59 5-15,0 0-5 0,-248-54 5 0,-14 6-5 16,262 48 4-16,0 0-4 0,-279-45 4 0,-10 9-4 16,289 36 1-16,0 0-1 0,-289-31 1 0,-1 1-1 15,290 30 1-15,0 0-1 0,-296-22 1 0,-2 8-1 0,298 14 1 16,0 0-1-16,-300-7 2 0,-4 5-2 16,304 2 0-16,0 0 0 0,-300 9 0 0,9 5 0 0,291-14 0 15,0 0 0-15,-298 22 0 0,-4 6 0 0,302-28 0 16,0 0 0-16,-313 29 0 0,-8 8 0 0,321-37-1 15,0 0 1-15,-319 39 0 0,3-2 0 16,316-37-1-16,0 0 1 0,-309 33 0 0,4-6 0 0,305-27 0 16,0 0 0-16,-304 28 0 0,10 1 0 0,294-29 1 0,0 0-1 15,-288 37 1-15,11 11-1 0,277-48 2 0,0 0-2 16,-276 56 2-16,10 6-2 0,266-62 1 0,0 0-1 16,-270 60 2-16,4 4-2 0,266-64 1 0,0 0-1 0,-267 66 1 15,15 9-1-15,252-75 0 0,0 0 0 0,-237 83 0 16,20 12 0-16,217-95 0 0,0 0 0 0,-197 88 0 15,17-7 0-15,180-81 0 0,0 0 0 0,-165 87 0 16,8 10 0-16,157-97 0 0,0 0 0 0,-132 97 0 16,21-9 0-16,111-88 0 0,0 0 0 0,-96 94 1 15,10 13-1-15,86-107 0 0,0 0 0 0,-67 111 0 16,25-2 0-16,42-109-1 0,0 0 1 0,-25 112 0 16,23 14 0-16,2-126-2 0,0 0 2 0,23 116-2 0,21-7 2 15,-44-109-3-15,0 0 3 0,64 106-3 0,8 1 3 16,-72-107-2-16,0 0 2 0,87 102-2 15,17-13 2-15,-104-89-5 0,0 0 5 0,113 84-5 16,8-2 5-16,-121-82-2 0,0 0 2 16,133 78-2-16,19 8 2 0,-152-86-2 15,0 0 2-15,162 78-2 0,25-14 2 16,-2 2-850-16</inkml:trace>
  <inkml:trace contextRef="#ctx0" brushRef="#br0" timeOffset="49512.75">19410 11541 180 0,'0'0'0'0,"18"2"0"15,23 5 0-15,-41-7 1 0,0 0-1 0,61 3 2 16,22-3-2-16,-83 0 19 0,0 0-19 0,94 0 19 16,8-5-19-16,-102 5 28 0,0 0-28 0,113-3 29 15,4-1-29-15,-117 4 42 0,0 0-42 0,120-3 42 16,-6-1-42-16,-114 4 43 0,0 0-43 0,117-3 43 16,1 1-43-16,-118 2 27 0,0 0-27 0,104-5 28 15,-15 3-28-15,-89 2 40 0,0 0-40 0,77 0 40 16,-10 4-40-16,-67-4 39 0,0 0-39 0,50 3 40 0,-26 0-40 15,-24-3 37-15,0 0-37 0,14 9 37 0,-5 5-37 16,-9-14 36-16,0 0-36 0,-9 10 36 0,-24-13-36 16,-1-1-546-16</inkml:trace>
  <inkml:trace contextRef="#ctx0" brushRef="#br0" timeOffset="51525.16">23086 11354 113 0,'0'0'0'0,"0"0"0"16,59-3 0-16,-59 3 10 0,0 0-10 0,58-7 10 15,20-2-10-15,-78 9 37 0,0 0-37 0,90-10 38 16,1-4-38-16,-91 14 56 0,0 0-56 0,108-16 57 0,14 3-57 31,-122 13 60-31,0 0-60 0,139-13 61 0,6 6-61 0,-145 7 48 0,0 0-48 0,160-12 49 0,6 2-49 16,-166 10 41-16,0 0-41 0,172-9 41 16,-1 6-41-16,-171 3 28 0,0 0-28 0,169 0 29 0,-1 2-29 15,-168-2 43-15,0 0-43 0,157 1 43 0,-12-1-43 16,-145 0 48-16,0 0-48 0,125 2 49 0,-21 7-49 15,-104-9 52-15,0 0-52 0,76 8 53 0,-27-1-53 16,-49-7 51-16,0 0-51 0,32 9 52 0,-9 3-52 0,-23-12 47 16,0 0-47-16,0 0 47 0,-37 2-47 0,0 0-813 15</inkml:trace>
  <inkml:trace contextRef="#ctx0" brushRef="#br0" timeOffset="91840.89">25296 11060 124 0,'0'0'0'0,"0"0"0"0,44-21 0 0,-44 21 0 0,0 0 0 15,49-22 0-15,20-8 0 0,-69 30 0 0,0 0 0 0,78-39 1 16,1-3-1-16,-79 42 5 0,0 0-5 0,83-40 5 16,2-5-5-16,-85 45 16 0,0 0-16 15,85-40 17 1,3 4-17-16,-88 36 21 0,0 0-21 16,78-31 22-16,-20 7-22 15,-58 24 30-15,0 0-30 0,40-18 30 0,-17 10-30 16,-23 8 40-16,0 0-40 0,0 0 41 15,0 0-41-15,0 0 41 0,0 0-41 0,-33-2 41 0,-31 12-41 16,64-10 38-16,0 0-38 0,-86 19 39 16,-15 11-39-16,101-30 16 15,0 0-16-15,-113 29 16 16,-16 2-16-16,129-31 5 16,0 0-5-16,-118 33 6 0,14 11-6 15,104-44 1 1,0 0-1-16,-88 41 1 0,23-5-1 15,65-36 0-15,0 0 0 0,-48 28 0 0,23-12 0 16,25-16-4-16,0 0 4 16,-9 10-3-16,6-3 3 0,3-7-3 0,0 0 3 0,18 0-3 15,26-5 3-15,-44 5-2 0,0 0 2 0,56-16-2 0,16-15 2 16,-72 31-2-16,0 0 2 0,87-38-2 16,12-2 2-16,-99 40-1 15,0 0 1-15,106-43-1 0,7 1 1 16,-113 42 0-16,0 0 0 0,116-39 0 15,8 6 0-15,-124 33 2 16,0 0-2-16,123-37 2 16,-5 1-2-16,-118 36 11 15,0 0-11-15,101-28 11 0,-18 8-11 16,-83 20 24 0,0 0-24-16,56-13 25 0,-27 7-25 15,-29 6 27-15,0 0-27 16,0 0 28-16,-30 10-28 0,30-10 22 15,0 0-22-15,-55 14 23 0,-32 8-23 0,87-22 8 16,0 0-8-16,-100 23 8 16,-22 1-8-16,122-24 1 0,0 0-1 15,-123 26 1-15,-1 3-1 0,124-29 0 16,0 0 0-16,-116 30 0 0,11-3 0 0,105-27-1 16,0 0 1-16,-86 28-1 0,26 2 1 15,60-30-3-15,0 0 3 0,-41 24-2 0,24-10 2 16,17-14-2-16,0 0 2 0,-2 8-1 15,16-4 1-15,-14-4-1 0,0 0 1 0,39-7 0 16,28-14 0-16,-67 21-1 16,0 0 1-16,86-35 0 0,13-6 0 0,-99 41 0 0,0 0 0 15,113-49 0-15,18 1 0 0,-131 48 0 0,0 0 0 0,141-54 1 0,18-8-1 16,-159 62 1-16,0 0-1 0,160-66 2 0,-1 4-2 16,-159 62 4-16,0 0-4 0,134-54 4 0,-19 9-4 15,-2-1-485-15</inkml:trace>
  <inkml:trace contextRef="#ctx0" brushRef="#br0" timeOffset="94178.01">22552 7272 147 0,'0'0'0'0,"0"15"0"15,3 34 0-15,-3-49 0 0,0 0 0 0,0 66 0 16,-7 13 0-16,7-79 0 0,0 0 0 0,-12 94 1 16,-4 23-1-16,16-117 9 0,0 0-9 0,-16 134 10 15,0 20-10-15,16-154 22 0,0 0-22 0,-12 193 22 16,-2 32-22-16,14-225 28 0,0 0-28 0,-13 255 29 16,-1 23-29-16,14-278 32 0,0 0-32 0,-17 295 33 0,-6 7-33 15,23-302 32-15,0 0-32 0,-29 308 33 0,-9 16-33 16,38-324 32-16,0 0-32 0,-37 320 32 0,7-7-32 15,30-313 27-15,0 0-27 0,-25 317 27 0,7 10-27 16,18-327 18-16,0 0-18 0,-12 327 19 0,7-1-19 16,5-326 11-16,0 0-11 0,-8 315 12 0,5-14-12 15,3-301 7-15,0 0-7 0,-4 277 7 0,3-14-7 0,1-263 4 16,0 0-4-16,-2 223 4 0,-2-40-4 16,4-183 1-16,0 0-1 0,-3 163 2 0,-1-9-2 0,4-154 1 15,0 0-1-15,-3 133 1 0,-6-17-1 0,9-116 3 16,0 0-3-16,-12 97 4 0,-3-10-4 0,15-87 9 15,0 0-9-15,-14 67 10 0,-2-22-10 0,16-45 18 16,0 0-18-16,-12 31 19 0,-2-6-19 0,14-25 30 0,0 0-30 16,-12 15 30-16,5-8-30 0,7-7 36 0,0 0-36 0,0 0 36 15,0 0-36-15,0 0 32 0,0 0-32 0,8-24 33 16,17-21-33-16,-2-2-588 0</inkml:trace>
  <inkml:trace contextRef="#ctx0" brushRef="#br0" timeOffset="95410.85">21389 11906 337 0,'0'0'0'0,"-23"2"0"0,-37 7 0 15,60-9 26-15,0 0-26 0,-76 12 27 0,-9-5-27 0,85-7 51 16,0 0-51-16,-93 7 51 0,-4 3-51 0,97-10 58 0,0 0-58 16,-101 9 59-16,-7 1-59 0,108-10 44 0,0 0-44 15,-111 9 44-15,-7 3-44 0,118-12 32 0,0 0-32 16,-124 14 32-16,-13-1-32 0,137-13 25 0,0 0-25 16,-141 13 26-16,-8 4-26 0,149-17 19 0,0 0-19 0,-155 17 20 15,-2 2-20-15,157-19 16 0,0 0-16 0,-164 12 16 16,-6 4-16-16,170-16 11 0,0 0-11 0,-157 12 12 15,11-2-12-15,146-10 13 0,0 0-13 0,-138 7 14 16,2-1-14-16,136-6 10 0,0 0-10 0,-134 3 11 16,-5-3-11-16,139 0 8 0,0 0-8 0,-134-3 9 15,7 1-9-15,127 2 5 0,0 0-5 0,-129-5 6 16,-11-1-6-16,140 6 4 0,0 0-4 0,-135-1 4 16,0-3-4-16,135 4 2 0,0 0-2 0,-132-2 2 15,-4-3-2-15,136 5 0 0,0 0 0 0,-139-7 1 16,-6 0-1-16,145 7 0 0,0 0 0 0,-145-5 0 15,1 7 0-15,144-2-1 0,0 0 1 0,-147 3 0 0,1-3 0 16,146 0-2-16,0 0 2 0,-154-3-2 0,-5 3 2 16,159 0-7-16,0 0 7 0,-160 3-6 0,8 3 6 15,152-6-11-15,0 0 11 0,-154 7-11 0,-3-6 11 16,157-1-12-16,0 0 12 0,-162 4-12 0,-4 3 12 16,166-7-15-16,0 0 15 0,-160 5-15 0,2 2 15 0,158-7-12 15,0 0 12-15,-153 8-12 0,3 8 12 0,150-16-8 16,0 0 8-16,-152 12-8 0,2-3 8 0,150-9-8 15,0 0 8-15,-152 7-7 0,11-4 7 0,141-3-9 0,0 0 9 16,-136 0-8-16,4-2 8 0,132 2-6 16,0 0 6-16,-136-8-6 0,-2-8 6 0,138 16-4 15,0 0 4-15,-135-17-3 0,9-4 3 0,126 21-2 16,0 0 2-16,-129-19-2 0,-1-2 2 0,130 21-2 16,0 0 2-16,-131-17-1 0,6 1 1 15,125 16 0-15,0 0 0 0,-122-13 0 0,2-1 0 16,120 14 2-16,0 0-2 0,-127-16 2 15,4 1-2-15,123 15 5 0,0 0-5 0,-124-14 6 0,-3 3-6 0,127 11 7 0,0 0-7 0,-134-8 8 16,-4 1-8-16,138 7 7 0,0 0-7 0,-134-2 7 16,4 7-7-16,130-5 5 0,0 0-5 0,-131 7 5 15,-1-5-5-15,-3 1-583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11/12/2020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xfrm>
            <a:off x="381000" y="685800"/>
            <a:ext cx="6096000" cy="34290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AB34ADF-70CA-42AB-A9B5-6B507A819B08}" type="datetime1">
              <a:rPr lang="en-US" smtClean="0"/>
              <a:t>11/12/2020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9D490A9E-5E4E-453E-A1D3-1BA5EE06A0AE}" type="datetime1">
              <a:rPr lang="en-US" smtClean="0"/>
              <a:t>11/12/2020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C4EFB458-B754-4897-B749-2A9790FA95B0}" type="datetime1">
              <a:rPr lang="en-US" smtClean="0"/>
              <a:t>11/12/2020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2774E13D-E323-4E0D-8813-C160B2B33D12}" type="datetime1">
              <a:rPr lang="en-US" smtClean="0"/>
              <a:t>11/12/2020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14AD0417-652A-4C7D-BF7D-8D9CC660E93D}" type="datetime1">
              <a:rPr lang="en-US" smtClean="0"/>
              <a:t>11/12/2020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A30406A3-62B6-40CE-8F60-33303D1C093E}" type="datetime1">
              <a:rPr lang="en-US" smtClean="0"/>
              <a:t>11/12/2020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5EE73DB7-3C94-4117-92FD-4B93CC94D969}" type="datetime1">
              <a:rPr lang="en-US" smtClean="0"/>
              <a:t>11/12/2020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C3A4E5A-34A7-4755-8371-0EE8E6FEE1F7}" type="datetime1">
              <a:rPr lang="en-US" smtClean="0"/>
              <a:t>11/12/2020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8FDAA29-E099-433E-97D1-47FC51C24C4E}" type="datetime1">
              <a:rPr lang="en-US" smtClean="0"/>
              <a:t>11/12/2020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F8A8579C-AE06-4EBA-BD14-4A77C4E806AE}" type="datetime1">
              <a:rPr lang="en-US" smtClean="0"/>
              <a:t>11/12/2020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207BC6A7-AB7D-4C85-B5D9-5EEC4D7EAC3E}" type="datetime1">
              <a:rPr lang="en-US" smtClean="0"/>
              <a:t>11/12/2020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DED47003-37F9-4381-95F9-57C908FE6B61}" type="datetime1">
              <a:rPr lang="en-US" smtClean="0"/>
              <a:t>11/12/2020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10333910" y="287213"/>
            <a:ext cx="1231727" cy="1143000"/>
          </a:xfrm>
          <a:prstGeom prst="rect">
            <a:avLst/>
          </a:prstGeom>
        </p:spPr>
      </p:pic>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d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d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df"/><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23.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E4666E5-CA9A-408D-913F-7D864006027D}"/>
                  </a:ext>
                </a:extLst>
              </p14:cNvPr>
              <p14:cNvContentPartPr/>
              <p14:nvPr/>
            </p14:nvContentPartPr>
            <p14:xfrm>
              <a:off x="10229040" y="6386400"/>
              <a:ext cx="6840" cy="13320"/>
            </p14:xfrm>
          </p:contentPart>
        </mc:Choice>
        <mc:Fallback>
          <p:pic>
            <p:nvPicPr>
              <p:cNvPr id="3" name="Ink 2">
                <a:extLst>
                  <a:ext uri="{FF2B5EF4-FFF2-40B4-BE49-F238E27FC236}">
                    <a16:creationId xmlns:a16="http://schemas.microsoft.com/office/drawing/2014/main" id="{BE4666E5-CA9A-408D-913F-7D864006027D}"/>
                  </a:ext>
                </a:extLst>
              </p:cNvPr>
              <p:cNvPicPr/>
              <p:nvPr/>
            </p:nvPicPr>
            <p:blipFill>
              <a:blip r:embed="rId3"/>
              <a:stretch>
                <a:fillRect/>
              </a:stretch>
            </p:blipFill>
            <p:spPr>
              <a:xfrm>
                <a:off x="10219680" y="6377040"/>
                <a:ext cx="25560" cy="320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09600" y="1898381"/>
            <a:ext cx="10972800" cy="4129087"/>
          </a:xfrm>
          <a:noFill/>
          <a:ln/>
        </p:spPr>
        <p:txBody>
          <a:bodyPr lIns="90840" tIns="44623" rIns="90840" bIns="44623"/>
          <a:lstStyle/>
          <a:p>
            <a:r>
              <a:rPr lang="en-GB" dirty="0">
                <a:solidFill>
                  <a:srgbClr val="FF0000"/>
                </a:solidFill>
              </a:rPr>
              <a:t>Software inspections</a:t>
            </a:r>
            <a:r>
              <a:rPr lang="en-GB" i="1" dirty="0">
                <a:solidFill>
                  <a:srgbClr val="FF0000"/>
                </a:solidFill>
              </a:rPr>
              <a:t> </a:t>
            </a:r>
            <a:r>
              <a:rPr lang="en-GB" dirty="0"/>
              <a:t>Concerned with analysis of the static system representation to discover problems</a:t>
            </a:r>
            <a:r>
              <a:rPr lang="en-GB" i="1" dirty="0"/>
              <a:t>  (</a:t>
            </a:r>
            <a:r>
              <a:rPr lang="en-GB" dirty="0"/>
              <a:t>static verification)</a:t>
            </a:r>
          </a:p>
          <a:p>
            <a:pPr lvl="1"/>
            <a:r>
              <a:rPr lang="en-GB" dirty="0"/>
              <a:t>May be supplement by tool-based document and code analysis.</a:t>
            </a:r>
          </a:p>
          <a:p>
            <a:r>
              <a:rPr lang="en-GB" dirty="0">
                <a:solidFill>
                  <a:srgbClr val="FF0000"/>
                </a:solidFill>
              </a:rPr>
              <a:t>Software testing</a:t>
            </a:r>
            <a:r>
              <a:rPr lang="en-GB" i="1" dirty="0">
                <a:solidFill>
                  <a:srgbClr val="FF0000"/>
                </a:solidFill>
              </a:rPr>
              <a:t> </a:t>
            </a:r>
            <a:r>
              <a:rPr lang="en-GB" dirty="0"/>
              <a:t>Concerned with exercising and observing product behaviour (dynamic verification)</a:t>
            </a:r>
          </a:p>
          <a:p>
            <a:pPr lvl="1"/>
            <a:r>
              <a:rPr lang="en-GB" dirty="0"/>
              <a:t>The system is executed with test data and its operational behaviour is observed.</a:t>
            </a:r>
          </a:p>
          <a:p>
            <a:endParaRPr lang="en-GB" dirty="0"/>
          </a:p>
        </p:txBody>
      </p:sp>
      <p:sp>
        <p:nvSpPr>
          <p:cNvPr id="12291"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dirty="0"/>
              <a:t>Inspections and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56FB0ED-762D-4E9A-B1DD-7D740974D7D5}"/>
                  </a:ext>
                </a:extLst>
              </p14:cNvPr>
              <p14:cNvContentPartPr/>
              <p14:nvPr/>
            </p14:nvContentPartPr>
            <p14:xfrm>
              <a:off x="10076760" y="5245560"/>
              <a:ext cx="47160" cy="24840"/>
            </p14:xfrm>
          </p:contentPart>
        </mc:Choice>
        <mc:Fallback>
          <p:pic>
            <p:nvPicPr>
              <p:cNvPr id="2" name="Ink 1">
                <a:extLst>
                  <a:ext uri="{FF2B5EF4-FFF2-40B4-BE49-F238E27FC236}">
                    <a16:creationId xmlns:a16="http://schemas.microsoft.com/office/drawing/2014/main" id="{B56FB0ED-762D-4E9A-B1DD-7D740974D7D5}"/>
                  </a:ext>
                </a:extLst>
              </p:cNvPr>
              <p:cNvPicPr/>
              <p:nvPr/>
            </p:nvPicPr>
            <p:blipFill>
              <a:blip r:embed="rId4"/>
              <a:stretch>
                <a:fillRect/>
              </a:stretch>
            </p:blipFill>
            <p:spPr>
              <a:xfrm>
                <a:off x="10067400" y="5236200"/>
                <a:ext cx="65880" cy="43560"/>
              </a:xfrm>
              <a:prstGeom prst="rect">
                <a:avLst/>
              </a:prstGeom>
            </p:spPr>
          </p:pic>
        </mc:Fallback>
      </mc:AlternateContent>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5603" b="-15603"/>
              <a:stretch>
                <a:fillRect/>
              </a:stretch>
            </p:blipFill>
          </mc:Choice>
          <mc:Fallback>
            <p:blipFill>
              <a:blip r:embed="rId3"/>
              <a:srcRect t="-15603" b="-15603"/>
              <a:stretch>
                <a:fillRect/>
              </a:stretch>
            </p:blipFill>
          </mc:Fallback>
        </mc:AlternateContent>
        <p:spPr>
          <a:xfrm>
            <a:off x="1762211" y="1551997"/>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882B729-9F0C-4677-A3F5-3D158C2A6752}"/>
                  </a:ext>
                </a:extLst>
              </p14:cNvPr>
              <p14:cNvContentPartPr/>
              <p14:nvPr/>
            </p14:nvContentPartPr>
            <p14:xfrm>
              <a:off x="989280" y="1969200"/>
              <a:ext cx="8735040" cy="3784680"/>
            </p14:xfrm>
          </p:contentPart>
        </mc:Choice>
        <mc:Fallback xmlns="">
          <p:pic>
            <p:nvPicPr>
              <p:cNvPr id="3" name="Ink 2">
                <a:extLst>
                  <a:ext uri="{FF2B5EF4-FFF2-40B4-BE49-F238E27FC236}">
                    <a16:creationId xmlns:a16="http://schemas.microsoft.com/office/drawing/2014/main" id="{3882B729-9F0C-4677-A3F5-3D158C2A6752}"/>
                  </a:ext>
                </a:extLst>
              </p:cNvPr>
              <p:cNvPicPr/>
              <p:nvPr/>
            </p:nvPicPr>
            <p:blipFill>
              <a:blip r:embed="rId5"/>
              <a:stretch>
                <a:fillRect/>
              </a:stretch>
            </p:blipFill>
            <p:spPr>
              <a:xfrm>
                <a:off x="979920" y="1959840"/>
                <a:ext cx="8753760" cy="38034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a:t>These involve people examining the source representation with the aim of discovering anomalies and defects.</a:t>
            </a:r>
          </a:p>
          <a:p>
            <a:r>
              <a:rPr lang="en-GB"/>
              <a:t>Inspections not require execution of a system so may be used before implementation.</a:t>
            </a:r>
          </a:p>
          <a:p>
            <a:r>
              <a:rPr lang="en-GB"/>
              <a:t>They may be applied to any representation of the system (requirements, design,configuration data, test data, etc.).</a:t>
            </a:r>
          </a:p>
          <a:p>
            <a:r>
              <a:rPr lang="en-GB"/>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a:t>Inspections and testing are complementary and not opposing verification techniques.</a:t>
            </a:r>
          </a:p>
          <a:p>
            <a:r>
              <a:rPr lang="en-GB"/>
              <a:t>Both should be used during the V &amp; V process.</a:t>
            </a:r>
          </a:p>
          <a:p>
            <a:r>
              <a:rPr lang="en-GB"/>
              <a:t>Inspections can check conformance with a specification but not conformance with the customer’s real requirements.</a:t>
            </a:r>
          </a:p>
          <a:p>
            <a:r>
              <a:rPr lang="en-GB"/>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BD6B638-D2FD-41B3-8FCB-BE7A80AB281F}"/>
                  </a:ext>
                </a:extLst>
              </p14:cNvPr>
              <p14:cNvContentPartPr/>
              <p14:nvPr/>
            </p14:nvContentPartPr>
            <p14:xfrm>
              <a:off x="324000" y="254880"/>
              <a:ext cx="11873520" cy="6189120"/>
            </p14:xfrm>
          </p:contentPart>
        </mc:Choice>
        <mc:Fallback>
          <p:pic>
            <p:nvPicPr>
              <p:cNvPr id="3" name="Ink 2">
                <a:extLst>
                  <a:ext uri="{FF2B5EF4-FFF2-40B4-BE49-F238E27FC236}">
                    <a16:creationId xmlns:a16="http://schemas.microsoft.com/office/drawing/2014/main" id="{8BD6B638-D2FD-41B3-8FCB-BE7A80AB281F}"/>
                  </a:ext>
                </a:extLst>
              </p:cNvPr>
              <p:cNvPicPr/>
              <p:nvPr/>
            </p:nvPicPr>
            <p:blipFill>
              <a:blip r:embed="rId5"/>
              <a:stretch>
                <a:fillRect/>
              </a:stretch>
            </p:blipFill>
            <p:spPr>
              <a:xfrm>
                <a:off x="314640" y="245520"/>
                <a:ext cx="11892240" cy="620784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945A313-51B9-44EC-B131-886BEC9099FE}"/>
                  </a:ext>
                </a:extLst>
              </p14:cNvPr>
              <p14:cNvContentPartPr/>
              <p14:nvPr/>
            </p14:nvContentPartPr>
            <p14:xfrm>
              <a:off x="255960" y="1885320"/>
              <a:ext cx="8520480" cy="4046040"/>
            </p14:xfrm>
          </p:contentPart>
        </mc:Choice>
        <mc:Fallback>
          <p:pic>
            <p:nvPicPr>
              <p:cNvPr id="4" name="Ink 3">
                <a:extLst>
                  <a:ext uri="{FF2B5EF4-FFF2-40B4-BE49-F238E27FC236}">
                    <a16:creationId xmlns:a16="http://schemas.microsoft.com/office/drawing/2014/main" id="{F945A313-51B9-44EC-B131-886BEC9099FE}"/>
                  </a:ext>
                </a:extLst>
              </p:cNvPr>
              <p:cNvPicPr/>
              <p:nvPr/>
            </p:nvPicPr>
            <p:blipFill>
              <a:blip r:embed="rId3"/>
              <a:stretch>
                <a:fillRect/>
              </a:stretch>
            </p:blipFill>
            <p:spPr>
              <a:xfrm>
                <a:off x="246600" y="1875960"/>
                <a:ext cx="8539200" cy="406476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9AEB23C-C50D-4B38-87A7-9B641D32FA10}"/>
                  </a:ext>
                </a:extLst>
              </p14:cNvPr>
              <p14:cNvContentPartPr/>
              <p14:nvPr/>
            </p14:nvContentPartPr>
            <p14:xfrm>
              <a:off x="709560" y="2758680"/>
              <a:ext cx="5957640" cy="2680560"/>
            </p14:xfrm>
          </p:contentPart>
        </mc:Choice>
        <mc:Fallback>
          <p:pic>
            <p:nvPicPr>
              <p:cNvPr id="4" name="Ink 3">
                <a:extLst>
                  <a:ext uri="{FF2B5EF4-FFF2-40B4-BE49-F238E27FC236}">
                    <a16:creationId xmlns:a16="http://schemas.microsoft.com/office/drawing/2014/main" id="{19AEB23C-C50D-4B38-87A7-9B641D32FA10}"/>
                  </a:ext>
                </a:extLst>
              </p:cNvPr>
              <p:cNvPicPr/>
              <p:nvPr/>
            </p:nvPicPr>
            <p:blipFill>
              <a:blip r:embed="rId3"/>
              <a:stretch>
                <a:fillRect/>
              </a:stretch>
            </p:blipFill>
            <p:spPr>
              <a:xfrm>
                <a:off x="700200" y="2749320"/>
                <a:ext cx="5976360" cy="26992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type="body"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B593DC2-A5BE-4C8E-A6ED-22DE6AC7DBB1}"/>
                  </a:ext>
                </a:extLst>
              </p14:cNvPr>
              <p14:cNvContentPartPr/>
              <p14:nvPr/>
            </p14:nvContentPartPr>
            <p14:xfrm>
              <a:off x="8785800" y="2306520"/>
              <a:ext cx="2149560" cy="1361520"/>
            </p14:xfrm>
          </p:contentPart>
        </mc:Choice>
        <mc:Fallback>
          <p:pic>
            <p:nvPicPr>
              <p:cNvPr id="2" name="Ink 1">
                <a:extLst>
                  <a:ext uri="{FF2B5EF4-FFF2-40B4-BE49-F238E27FC236}">
                    <a16:creationId xmlns:a16="http://schemas.microsoft.com/office/drawing/2014/main" id="{2B593DC2-A5BE-4C8E-A6ED-22DE6AC7DBB1}"/>
                  </a:ext>
                </a:extLst>
              </p:cNvPr>
              <p:cNvPicPr/>
              <p:nvPr/>
            </p:nvPicPr>
            <p:blipFill>
              <a:blip r:embed="rId3"/>
              <a:stretch>
                <a:fillRect/>
              </a:stretch>
            </p:blipFill>
            <p:spPr>
              <a:xfrm>
                <a:off x="8776440" y="2297160"/>
                <a:ext cx="2168280" cy="138024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pic>
        <p:nvPicPr>
          <p:cNvPr id="10" name="Picture 9">
            <a:extLst>
              <a:ext uri="{FF2B5EF4-FFF2-40B4-BE49-F238E27FC236}">
                <a16:creationId xmlns:a16="http://schemas.microsoft.com/office/drawing/2014/main" id="{4690564F-D7A9-496A-8844-1865C5FCD1E1}"/>
              </a:ext>
            </a:extLst>
          </p:cNvPr>
          <p:cNvPicPr>
            <a:picLocks noChangeAspect="1"/>
          </p:cNvPicPr>
          <p:nvPr/>
        </p:nvPicPr>
        <p:blipFill>
          <a:blip r:embed="rId2"/>
          <a:stretch>
            <a:fillRect/>
          </a:stretch>
        </p:blipFill>
        <p:spPr>
          <a:xfrm>
            <a:off x="309147" y="2855741"/>
            <a:ext cx="11573706" cy="135086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9DE7103-B4AE-4C2F-BA4A-B945C1F46CDF}"/>
                  </a:ext>
                </a:extLst>
              </p14:cNvPr>
              <p14:cNvContentPartPr/>
              <p14:nvPr/>
            </p14:nvContentPartPr>
            <p14:xfrm>
              <a:off x="1915920" y="4014000"/>
              <a:ext cx="8809920" cy="123840"/>
            </p14:xfrm>
          </p:contentPart>
        </mc:Choice>
        <mc:Fallback xmlns="">
          <p:pic>
            <p:nvPicPr>
              <p:cNvPr id="2" name="Ink 1">
                <a:extLst>
                  <a:ext uri="{FF2B5EF4-FFF2-40B4-BE49-F238E27FC236}">
                    <a16:creationId xmlns:a16="http://schemas.microsoft.com/office/drawing/2014/main" id="{19DE7103-B4AE-4C2F-BA4A-B945C1F46CDF}"/>
                  </a:ext>
                </a:extLst>
              </p:cNvPr>
              <p:cNvPicPr/>
              <p:nvPr/>
            </p:nvPicPr>
            <p:blipFill>
              <a:blip r:embed="rId4"/>
              <a:stretch>
                <a:fillRect/>
              </a:stretch>
            </p:blipFill>
            <p:spPr>
              <a:xfrm>
                <a:off x="1906560" y="4004640"/>
                <a:ext cx="8828640" cy="14256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effectiveness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2AFBCB6-001A-4FDE-BDA6-B807B5FB5329}"/>
                  </a:ext>
                </a:extLst>
              </p14:cNvPr>
              <p14:cNvContentPartPr/>
              <p14:nvPr/>
            </p14:nvContentPartPr>
            <p14:xfrm>
              <a:off x="1526040" y="2684520"/>
              <a:ext cx="10112040" cy="2550240"/>
            </p14:xfrm>
          </p:contentPart>
        </mc:Choice>
        <mc:Fallback>
          <p:pic>
            <p:nvPicPr>
              <p:cNvPr id="5" name="Ink 4">
                <a:extLst>
                  <a:ext uri="{FF2B5EF4-FFF2-40B4-BE49-F238E27FC236}">
                    <a16:creationId xmlns:a16="http://schemas.microsoft.com/office/drawing/2014/main" id="{C2AFBCB6-001A-4FDE-BDA6-B807B5FB5329}"/>
                  </a:ext>
                </a:extLst>
              </p:cNvPr>
              <p:cNvPicPr/>
              <p:nvPr/>
            </p:nvPicPr>
            <p:blipFill>
              <a:blip r:embed="rId3"/>
              <a:stretch>
                <a:fillRect/>
              </a:stretch>
            </p:blipFill>
            <p:spPr>
              <a:xfrm>
                <a:off x="1516680" y="2675160"/>
                <a:ext cx="10130760" cy="256896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35DBF8B-EC5A-4090-8815-E6A74E897CE2}"/>
                  </a:ext>
                </a:extLst>
              </p14:cNvPr>
              <p14:cNvContentPartPr/>
              <p14:nvPr/>
            </p14:nvContentPartPr>
            <p14:xfrm>
              <a:off x="1997280" y="3236040"/>
              <a:ext cx="8790120" cy="3136320"/>
            </p14:xfrm>
          </p:contentPart>
        </mc:Choice>
        <mc:Fallback>
          <p:pic>
            <p:nvPicPr>
              <p:cNvPr id="4" name="Ink 3">
                <a:extLst>
                  <a:ext uri="{FF2B5EF4-FFF2-40B4-BE49-F238E27FC236}">
                    <a16:creationId xmlns:a16="http://schemas.microsoft.com/office/drawing/2014/main" id="{235DBF8B-EC5A-4090-8815-E6A74E897CE2}"/>
                  </a:ext>
                </a:extLst>
              </p:cNvPr>
              <p:cNvPicPr/>
              <p:nvPr/>
            </p:nvPicPr>
            <p:blipFill>
              <a:blip r:embed="rId3"/>
              <a:stretch>
                <a:fillRect/>
              </a:stretch>
            </p:blipFill>
            <p:spPr>
              <a:xfrm>
                <a:off x="1987920" y="3226680"/>
                <a:ext cx="8808840" cy="315504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D08B722-D4C4-4788-AB3F-86C90B5188A9}"/>
                  </a:ext>
                </a:extLst>
              </p14:cNvPr>
              <p14:cNvContentPartPr/>
              <p14:nvPr/>
            </p14:nvContentPartPr>
            <p14:xfrm>
              <a:off x="1104840" y="77400"/>
              <a:ext cx="9877320" cy="1821240"/>
            </p14:xfrm>
          </p:contentPart>
        </mc:Choice>
        <mc:Fallback>
          <p:pic>
            <p:nvPicPr>
              <p:cNvPr id="5" name="Ink 4">
                <a:extLst>
                  <a:ext uri="{FF2B5EF4-FFF2-40B4-BE49-F238E27FC236}">
                    <a16:creationId xmlns:a16="http://schemas.microsoft.com/office/drawing/2014/main" id="{1D08B722-D4C4-4788-AB3F-86C90B5188A9}"/>
                  </a:ext>
                </a:extLst>
              </p:cNvPr>
              <p:cNvPicPr/>
              <p:nvPr/>
            </p:nvPicPr>
            <p:blipFill>
              <a:blip r:embed="rId3"/>
              <a:stretch>
                <a:fillRect/>
              </a:stretch>
            </p:blipFill>
            <p:spPr>
              <a:xfrm>
                <a:off x="1095480" y="68040"/>
                <a:ext cx="9896040" cy="183996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vert="horz" wrap="square" lIns="90840" tIns="44623" rIns="90840" bIns="44623" numCol="1" anchor="ctr" anchorCtr="0" compatLnSpc="1">
            <a:prstTxWarp prst="textNoShape">
              <a:avLst/>
            </a:prstTxWarp>
          </a:bodyPr>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FF0000"/>
                </a:solidFill>
              </a:rPr>
              <a:t>Parameter interfaces </a:t>
            </a:r>
            <a:r>
              <a:rPr lang="en-GB" dirty="0"/>
              <a:t>Data passed from one method or procedure to another.</a:t>
            </a:r>
          </a:p>
          <a:p>
            <a:pPr lvl="1"/>
            <a:r>
              <a:rPr lang="en-GB" dirty="0">
                <a:solidFill>
                  <a:srgbClr val="FF0000"/>
                </a:solidFill>
              </a:rPr>
              <a:t>Shared memory interfaces </a:t>
            </a:r>
            <a:r>
              <a:rPr lang="en-GB" dirty="0"/>
              <a:t>Block of memory is shared between procedures or functions.</a:t>
            </a:r>
          </a:p>
          <a:p>
            <a:pPr lvl="1"/>
            <a:r>
              <a:rPr lang="en-GB" dirty="0">
                <a:solidFill>
                  <a:srgbClr val="FF0000"/>
                </a:solidFill>
              </a:rPr>
              <a:t>Procedural interfaces </a:t>
            </a:r>
            <a:r>
              <a:rPr lang="en-GB" dirty="0"/>
              <a:t>Sub-system encapsulates a set of procedures to be called by other sub-systems.</a:t>
            </a:r>
          </a:p>
          <a:p>
            <a:pPr lvl="1"/>
            <a:r>
              <a:rPr lang="en-GB" dirty="0">
                <a:solidFill>
                  <a:srgbClr val="FF0000"/>
                </a:solidFill>
              </a:rPr>
              <a:t>Message passing interfaces </a:t>
            </a:r>
            <a:r>
              <a:rPr lang="en-GB" dirty="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266620F-0D43-4148-8582-4174FBF76C11}"/>
                  </a:ext>
                </a:extLst>
              </p14:cNvPr>
              <p14:cNvContentPartPr/>
              <p14:nvPr/>
            </p14:nvContentPartPr>
            <p14:xfrm>
              <a:off x="529200" y="504720"/>
              <a:ext cx="6177600" cy="4717080"/>
            </p14:xfrm>
          </p:contentPart>
        </mc:Choice>
        <mc:Fallback>
          <p:pic>
            <p:nvPicPr>
              <p:cNvPr id="2" name="Ink 1">
                <a:extLst>
                  <a:ext uri="{FF2B5EF4-FFF2-40B4-BE49-F238E27FC236}">
                    <a16:creationId xmlns:a16="http://schemas.microsoft.com/office/drawing/2014/main" id="{3266620F-0D43-4148-8582-4174FBF76C11}"/>
                  </a:ext>
                </a:extLst>
              </p:cNvPr>
              <p:cNvPicPr/>
              <p:nvPr/>
            </p:nvPicPr>
            <p:blipFill>
              <a:blip r:embed="rId4"/>
              <a:stretch>
                <a:fillRect/>
              </a:stretch>
            </p:blipFill>
            <p:spPr>
              <a:xfrm>
                <a:off x="519840" y="495360"/>
                <a:ext cx="6196320" cy="4735800"/>
              </a:xfrm>
              <a:prstGeom prst="rect">
                <a:avLst/>
              </a:prstGeom>
            </p:spPr>
          </p:pic>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vert="horz" wrap="square" lIns="90840" tIns="44623" rIns="90840" bIns="44623" numCol="1" anchor="ctr" anchorCtr="0" compatLnSpc="1">
            <a:prstTxWarp prst="textNoShape">
              <a:avLst/>
            </a:prstTxWarp>
          </a:bodyPr>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a:t>Interface misuse</a:t>
            </a:r>
          </a:p>
          <a:p>
            <a:pPr lvl="1"/>
            <a:r>
              <a:rPr lang="en-GB"/>
              <a:t>A calling component calls another component and makes an error in its use of its interface e.g. parameters in the wrong order.</a:t>
            </a:r>
          </a:p>
          <a:p>
            <a:r>
              <a:rPr lang="en-GB"/>
              <a:t>Interface misunderstanding</a:t>
            </a:r>
          </a:p>
          <a:p>
            <a:pPr lvl="1"/>
            <a:r>
              <a:rPr lang="en-GB"/>
              <a:t>A calling component embeds assumptions about the behaviour of the called component which are incorrect.</a:t>
            </a:r>
          </a:p>
          <a:p>
            <a:r>
              <a:rPr lang="en-GB"/>
              <a:t>Timing errors</a:t>
            </a:r>
          </a:p>
          <a:p>
            <a:pPr lvl="1"/>
            <a:r>
              <a:rPr lang="en-GB"/>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8E70E41-C36D-46B4-A384-1E23AC6F0852}"/>
                  </a:ext>
                </a:extLst>
              </p14:cNvPr>
              <p14:cNvContentPartPr/>
              <p14:nvPr/>
            </p14:nvContentPartPr>
            <p14:xfrm>
              <a:off x="1513440" y="2035800"/>
              <a:ext cx="3331800" cy="2540520"/>
            </p14:xfrm>
          </p:contentPart>
        </mc:Choice>
        <mc:Fallback>
          <p:pic>
            <p:nvPicPr>
              <p:cNvPr id="2" name="Ink 1">
                <a:extLst>
                  <a:ext uri="{FF2B5EF4-FFF2-40B4-BE49-F238E27FC236}">
                    <a16:creationId xmlns:a16="http://schemas.microsoft.com/office/drawing/2014/main" id="{D8E70E41-C36D-46B4-A384-1E23AC6F0852}"/>
                  </a:ext>
                </a:extLst>
              </p:cNvPr>
              <p:cNvPicPr/>
              <p:nvPr/>
            </p:nvPicPr>
            <p:blipFill>
              <a:blip r:embed="rId3"/>
              <a:stretch>
                <a:fillRect/>
              </a:stretch>
            </p:blipFill>
            <p:spPr>
              <a:xfrm>
                <a:off x="1504080" y="2026440"/>
                <a:ext cx="3350520" cy="2559240"/>
              </a:xfrm>
              <a:prstGeom prst="rect">
                <a:avLst/>
              </a:prstGeom>
            </p:spPr>
          </p:pic>
        </mc:Fallback>
      </mc:AlternateContent>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evolving behavior of a system.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3A3F10F-05D7-4A06-8D2A-780D6899AEF9}"/>
                  </a:ext>
                </a:extLst>
              </p14:cNvPr>
              <p14:cNvContentPartPr/>
              <p14:nvPr/>
            </p14:nvContentPartPr>
            <p14:xfrm>
              <a:off x="5076000" y="429120"/>
              <a:ext cx="2277360" cy="1020240"/>
            </p14:xfrm>
          </p:contentPart>
        </mc:Choice>
        <mc:Fallback>
          <p:pic>
            <p:nvPicPr>
              <p:cNvPr id="5" name="Ink 4">
                <a:extLst>
                  <a:ext uri="{FF2B5EF4-FFF2-40B4-BE49-F238E27FC236}">
                    <a16:creationId xmlns:a16="http://schemas.microsoft.com/office/drawing/2014/main" id="{B3A3F10F-05D7-4A06-8D2A-780D6899AEF9}"/>
                  </a:ext>
                </a:extLst>
              </p:cNvPr>
              <p:cNvPicPr/>
              <p:nvPr/>
            </p:nvPicPr>
            <p:blipFill>
              <a:blip r:embed="rId3"/>
              <a:stretch>
                <a:fillRect/>
              </a:stretch>
            </p:blipFill>
            <p:spPr>
              <a:xfrm>
                <a:off x="5066640" y="419760"/>
                <a:ext cx="2296080" cy="103896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904CB94-53F9-409B-85A6-51873CFBAB9D}"/>
                  </a:ext>
                </a:extLst>
              </p14:cNvPr>
              <p14:cNvContentPartPr/>
              <p14:nvPr/>
            </p14:nvContentPartPr>
            <p14:xfrm>
              <a:off x="7269120" y="3126960"/>
              <a:ext cx="2384640" cy="257400"/>
            </p14:xfrm>
          </p:contentPart>
        </mc:Choice>
        <mc:Fallback>
          <p:pic>
            <p:nvPicPr>
              <p:cNvPr id="4" name="Ink 3">
                <a:extLst>
                  <a:ext uri="{FF2B5EF4-FFF2-40B4-BE49-F238E27FC236}">
                    <a16:creationId xmlns:a16="http://schemas.microsoft.com/office/drawing/2014/main" id="{3904CB94-53F9-409B-85A6-51873CFBAB9D}"/>
                  </a:ext>
                </a:extLst>
              </p:cNvPr>
              <p:cNvPicPr/>
              <p:nvPr/>
            </p:nvPicPr>
            <p:blipFill>
              <a:blip r:embed="rId3"/>
              <a:stretch>
                <a:fillRect/>
              </a:stretch>
            </p:blipFill>
            <p:spPr>
              <a:xfrm>
                <a:off x="7259760" y="3117600"/>
                <a:ext cx="2403360" cy="2761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6880DE5-62EF-4336-A2D3-F3AE6A727503}"/>
                  </a:ext>
                </a:extLst>
              </p14:cNvPr>
              <p14:cNvContentPartPr/>
              <p14:nvPr/>
            </p14:nvContentPartPr>
            <p14:xfrm>
              <a:off x="922320" y="246240"/>
              <a:ext cx="10818000" cy="4881600"/>
            </p14:xfrm>
          </p:contentPart>
        </mc:Choice>
        <mc:Fallback>
          <p:pic>
            <p:nvPicPr>
              <p:cNvPr id="5" name="Ink 4">
                <a:extLst>
                  <a:ext uri="{FF2B5EF4-FFF2-40B4-BE49-F238E27FC236}">
                    <a16:creationId xmlns:a16="http://schemas.microsoft.com/office/drawing/2014/main" id="{66880DE5-62EF-4336-A2D3-F3AE6A727503}"/>
                  </a:ext>
                </a:extLst>
              </p:cNvPr>
              <p:cNvPicPr/>
              <p:nvPr/>
            </p:nvPicPr>
            <p:blipFill>
              <a:blip r:embed="rId3"/>
              <a:stretch>
                <a:fillRect/>
              </a:stretch>
            </p:blipFill>
            <p:spPr>
              <a:xfrm>
                <a:off x="912960" y="236880"/>
                <a:ext cx="10836720" cy="490032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C19468F-9A51-42BD-9B6F-C782E7FAE2E2}"/>
                  </a:ext>
                </a:extLst>
              </p14:cNvPr>
              <p14:cNvContentPartPr/>
              <p14:nvPr/>
            </p14:nvContentPartPr>
            <p14:xfrm>
              <a:off x="1752120" y="1025640"/>
              <a:ext cx="9220680" cy="2029320"/>
            </p14:xfrm>
          </p:contentPart>
        </mc:Choice>
        <mc:Fallback>
          <p:pic>
            <p:nvPicPr>
              <p:cNvPr id="5" name="Ink 4">
                <a:extLst>
                  <a:ext uri="{FF2B5EF4-FFF2-40B4-BE49-F238E27FC236}">
                    <a16:creationId xmlns:a16="http://schemas.microsoft.com/office/drawing/2014/main" id="{EC19468F-9A51-42BD-9B6F-C782E7FAE2E2}"/>
                  </a:ext>
                </a:extLst>
              </p:cNvPr>
              <p:cNvPicPr/>
              <p:nvPr/>
            </p:nvPicPr>
            <p:blipFill>
              <a:blip r:embed="rId3"/>
              <a:stretch>
                <a:fillRect/>
              </a:stretch>
            </p:blipFill>
            <p:spPr>
              <a:xfrm>
                <a:off x="1742760" y="1016280"/>
                <a:ext cx="9239400" cy="204804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pic>
        <p:nvPicPr>
          <p:cNvPr id="4" name="Content Placeholder 3" descr="8.9 TestDrivenDev.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3665" b="-43665"/>
              <a:stretch>
                <a:fillRect/>
              </a:stretch>
            </p:blipFill>
          </mc:Choice>
          <mc:Fallback>
            <p:blipFill>
              <a:blip r:embed="rId3"/>
              <a:srcRect t="-43665" b="-43665"/>
              <a:stretch>
                <a:fillRect/>
              </a:stretch>
            </p:blipFill>
          </mc:Fallback>
        </mc:AlternateContent>
        <p:spPr>
          <a:xfrm>
            <a:off x="1858091" y="1329173"/>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A1A6EB4-B860-48D8-A6E7-B36CF5329CDE}"/>
                  </a:ext>
                </a:extLst>
              </p14:cNvPr>
              <p14:cNvContentPartPr/>
              <p14:nvPr/>
            </p14:nvContentPartPr>
            <p14:xfrm>
              <a:off x="532440" y="1210320"/>
              <a:ext cx="8404200" cy="2927880"/>
            </p14:xfrm>
          </p:contentPart>
        </mc:Choice>
        <mc:Fallback>
          <p:pic>
            <p:nvPicPr>
              <p:cNvPr id="3" name="Ink 2">
                <a:extLst>
                  <a:ext uri="{FF2B5EF4-FFF2-40B4-BE49-F238E27FC236}">
                    <a16:creationId xmlns:a16="http://schemas.microsoft.com/office/drawing/2014/main" id="{CA1A6EB4-B860-48D8-A6E7-B36CF5329CDE}"/>
                  </a:ext>
                </a:extLst>
              </p:cNvPr>
              <p:cNvPicPr/>
              <p:nvPr/>
            </p:nvPicPr>
            <p:blipFill>
              <a:blip r:embed="rId5"/>
              <a:stretch>
                <a:fillRect/>
              </a:stretch>
            </p:blipFill>
            <p:spPr>
              <a:xfrm>
                <a:off x="523080" y="1200960"/>
                <a:ext cx="8422920" cy="29466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AD677C4-EAC8-4D72-B042-A117B0660F2B}"/>
                  </a:ext>
                </a:extLst>
              </p14:cNvPr>
              <p14:cNvContentPartPr/>
              <p14:nvPr/>
            </p14:nvContentPartPr>
            <p14:xfrm>
              <a:off x="5622480" y="2789280"/>
              <a:ext cx="1724760" cy="58680"/>
            </p14:xfrm>
          </p:contentPart>
        </mc:Choice>
        <mc:Fallback xmlns="">
          <p:pic>
            <p:nvPicPr>
              <p:cNvPr id="4" name="Ink 3">
                <a:extLst>
                  <a:ext uri="{FF2B5EF4-FFF2-40B4-BE49-F238E27FC236}">
                    <a16:creationId xmlns:a16="http://schemas.microsoft.com/office/drawing/2014/main" id="{DAD677C4-EAC8-4D72-B042-A117B0660F2B}"/>
                  </a:ext>
                </a:extLst>
              </p:cNvPr>
              <p:cNvPicPr/>
              <p:nvPr/>
            </p:nvPicPr>
            <p:blipFill>
              <a:blip r:embed="rId3"/>
              <a:stretch>
                <a:fillRect/>
              </a:stretch>
            </p:blipFill>
            <p:spPr>
              <a:xfrm>
                <a:off x="5613120" y="2779920"/>
                <a:ext cx="1743480" cy="7740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17FC708-9BCA-4FD4-9CB6-C20E2BB12C94}"/>
                  </a:ext>
                </a:extLst>
              </p14:cNvPr>
              <p14:cNvContentPartPr/>
              <p14:nvPr/>
            </p14:nvContentPartPr>
            <p14:xfrm>
              <a:off x="2484000" y="5752800"/>
              <a:ext cx="253800" cy="27000"/>
            </p14:xfrm>
          </p:contentPart>
        </mc:Choice>
        <mc:Fallback>
          <p:pic>
            <p:nvPicPr>
              <p:cNvPr id="5" name="Ink 4">
                <a:extLst>
                  <a:ext uri="{FF2B5EF4-FFF2-40B4-BE49-F238E27FC236}">
                    <a16:creationId xmlns:a16="http://schemas.microsoft.com/office/drawing/2014/main" id="{B17FC708-9BCA-4FD4-9CB6-C20E2BB12C94}"/>
                  </a:ext>
                </a:extLst>
              </p:cNvPr>
              <p:cNvPicPr/>
              <p:nvPr/>
            </p:nvPicPr>
            <p:blipFill>
              <a:blip r:embed="rId3"/>
              <a:stretch>
                <a:fillRect/>
              </a:stretch>
            </p:blipFill>
            <p:spPr>
              <a:xfrm>
                <a:off x="2474640" y="5743440"/>
                <a:ext cx="272520" cy="4572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663325" y="1600201"/>
            <a:ext cx="10703370"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customer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82D7A81-75BF-4007-BACA-66A98CD851B1}"/>
                  </a:ext>
                </a:extLst>
              </p14:cNvPr>
              <p14:cNvContentPartPr/>
              <p14:nvPr/>
            </p14:nvContentPartPr>
            <p14:xfrm>
              <a:off x="4742640" y="4801320"/>
              <a:ext cx="1646280" cy="36000"/>
            </p14:xfrm>
          </p:contentPart>
        </mc:Choice>
        <mc:Fallback>
          <p:pic>
            <p:nvPicPr>
              <p:cNvPr id="5" name="Ink 4">
                <a:extLst>
                  <a:ext uri="{FF2B5EF4-FFF2-40B4-BE49-F238E27FC236}">
                    <a16:creationId xmlns:a16="http://schemas.microsoft.com/office/drawing/2014/main" id="{482D7A81-75BF-4007-BACA-66A98CD851B1}"/>
                  </a:ext>
                </a:extLst>
              </p:cNvPr>
              <p:cNvPicPr/>
              <p:nvPr/>
            </p:nvPicPr>
            <p:blipFill>
              <a:blip r:embed="rId3"/>
              <a:stretch>
                <a:fillRect/>
              </a:stretch>
            </p:blipFill>
            <p:spPr>
              <a:xfrm>
                <a:off x="4733280" y="4791960"/>
                <a:ext cx="1665000" cy="5472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a:t>
            </a:r>
          </a:p>
          <a:p>
            <a:pPr lvl="1"/>
            <a:r>
              <a:rPr lang="en-US" dirty="0"/>
              <a:t>The objective of release testing is to check that the system meets its requirements and is good enough for external use (validation testing).</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F5D44E8-62D2-4159-8F56-4FA474DEDE90}"/>
                  </a:ext>
                </a:extLst>
              </p14:cNvPr>
              <p14:cNvContentPartPr/>
              <p14:nvPr/>
            </p14:nvContentPartPr>
            <p14:xfrm>
              <a:off x="1784520" y="1037160"/>
              <a:ext cx="5241600" cy="1201680"/>
            </p14:xfrm>
          </p:contentPart>
        </mc:Choice>
        <mc:Fallback>
          <p:pic>
            <p:nvPicPr>
              <p:cNvPr id="5" name="Ink 4">
                <a:extLst>
                  <a:ext uri="{FF2B5EF4-FFF2-40B4-BE49-F238E27FC236}">
                    <a16:creationId xmlns:a16="http://schemas.microsoft.com/office/drawing/2014/main" id="{9F5D44E8-62D2-4159-8F56-4FA474DEDE90}"/>
                  </a:ext>
                </a:extLst>
              </p:cNvPr>
              <p:cNvPicPr/>
              <p:nvPr/>
            </p:nvPicPr>
            <p:blipFill>
              <a:blip r:embed="rId3"/>
              <a:stretch>
                <a:fillRect/>
              </a:stretch>
            </p:blipFill>
            <p:spPr>
              <a:xfrm>
                <a:off x="1775160" y="1027800"/>
                <a:ext cx="5260320" cy="122040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C5A3FCF-C88D-4D6E-990A-E9D2CAD5DE56}"/>
                  </a:ext>
                </a:extLst>
              </p14:cNvPr>
              <p14:cNvContentPartPr/>
              <p14:nvPr/>
            </p14:nvContentPartPr>
            <p14:xfrm>
              <a:off x="2645280" y="2016000"/>
              <a:ext cx="7880400" cy="3589560"/>
            </p14:xfrm>
          </p:contentPart>
        </mc:Choice>
        <mc:Fallback>
          <p:pic>
            <p:nvPicPr>
              <p:cNvPr id="5" name="Ink 4">
                <a:extLst>
                  <a:ext uri="{FF2B5EF4-FFF2-40B4-BE49-F238E27FC236}">
                    <a16:creationId xmlns:a16="http://schemas.microsoft.com/office/drawing/2014/main" id="{BC5A3FCF-C88D-4D6E-990A-E9D2CAD5DE56}"/>
                  </a:ext>
                </a:extLst>
              </p:cNvPr>
              <p:cNvPicPr/>
              <p:nvPr/>
            </p:nvPicPr>
            <p:blipFill>
              <a:blip r:embed="rId3"/>
              <a:stretch>
                <a:fillRect/>
              </a:stretch>
            </p:blipFill>
            <p:spPr>
              <a:xfrm>
                <a:off x="2635920" y="2006640"/>
                <a:ext cx="7899120" cy="360828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behavior.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43C400F-CFE3-493B-A7D8-A04241C516ED}"/>
                  </a:ext>
                </a:extLst>
              </p14:cNvPr>
              <p14:cNvContentPartPr/>
              <p14:nvPr/>
            </p14:nvContentPartPr>
            <p14:xfrm>
              <a:off x="955440" y="535680"/>
              <a:ext cx="10779120" cy="3876840"/>
            </p14:xfrm>
          </p:contentPart>
        </mc:Choice>
        <mc:Fallback>
          <p:pic>
            <p:nvPicPr>
              <p:cNvPr id="2" name="Ink 1">
                <a:extLst>
                  <a:ext uri="{FF2B5EF4-FFF2-40B4-BE49-F238E27FC236}">
                    <a16:creationId xmlns:a16="http://schemas.microsoft.com/office/drawing/2014/main" id="{343C400F-CFE3-493B-A7D8-A04241C516ED}"/>
                  </a:ext>
                </a:extLst>
              </p:cNvPr>
              <p:cNvPicPr/>
              <p:nvPr/>
            </p:nvPicPr>
            <p:blipFill>
              <a:blip r:embed="rId3"/>
              <a:stretch>
                <a:fillRect/>
              </a:stretch>
            </p:blipFill>
            <p:spPr>
              <a:xfrm>
                <a:off x="946080" y="526320"/>
                <a:ext cx="10797840" cy="389556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F929D94-B181-4F1C-9810-285397BD5D2A}"/>
                  </a:ext>
                </a:extLst>
              </p14:cNvPr>
              <p14:cNvContentPartPr/>
              <p14:nvPr/>
            </p14:nvContentPartPr>
            <p14:xfrm>
              <a:off x="930600" y="1032840"/>
              <a:ext cx="3396240" cy="1905120"/>
            </p14:xfrm>
          </p:contentPart>
        </mc:Choice>
        <mc:Fallback>
          <p:pic>
            <p:nvPicPr>
              <p:cNvPr id="5" name="Ink 4">
                <a:extLst>
                  <a:ext uri="{FF2B5EF4-FFF2-40B4-BE49-F238E27FC236}">
                    <a16:creationId xmlns:a16="http://schemas.microsoft.com/office/drawing/2014/main" id="{1F929D94-B181-4F1C-9810-285397BD5D2A}"/>
                  </a:ext>
                </a:extLst>
              </p:cNvPr>
              <p:cNvPicPr/>
              <p:nvPr/>
            </p:nvPicPr>
            <p:blipFill>
              <a:blip r:embed="rId3"/>
              <a:stretch>
                <a:fillRect/>
              </a:stretch>
            </p:blipFill>
            <p:spPr>
              <a:xfrm>
                <a:off x="921240" y="1023480"/>
                <a:ext cx="3414960" cy="192384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1D5A7F6-8C71-4CFE-97F1-D41E10BB9283}"/>
                  </a:ext>
                </a:extLst>
              </p14:cNvPr>
              <p14:cNvContentPartPr/>
              <p14:nvPr/>
            </p14:nvContentPartPr>
            <p14:xfrm>
              <a:off x="467640" y="1670760"/>
              <a:ext cx="3589920" cy="2860200"/>
            </p14:xfrm>
          </p:contentPart>
        </mc:Choice>
        <mc:Fallback>
          <p:pic>
            <p:nvPicPr>
              <p:cNvPr id="5" name="Ink 4">
                <a:extLst>
                  <a:ext uri="{FF2B5EF4-FFF2-40B4-BE49-F238E27FC236}">
                    <a16:creationId xmlns:a16="http://schemas.microsoft.com/office/drawing/2014/main" id="{11D5A7F6-8C71-4CFE-97F1-D41E10BB9283}"/>
                  </a:ext>
                </a:extLst>
              </p:cNvPr>
              <p:cNvPicPr/>
              <p:nvPr/>
            </p:nvPicPr>
            <p:blipFill>
              <a:blip r:embed="rId3"/>
              <a:stretch>
                <a:fillRect/>
              </a:stretch>
            </p:blipFill>
            <p:spPr>
              <a:xfrm>
                <a:off x="458280" y="1661400"/>
                <a:ext cx="3608640" cy="287892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0D8DFC6-ECE5-4AAC-9E62-6BEE84BF82D6}"/>
                  </a:ext>
                </a:extLst>
              </p14:cNvPr>
              <p14:cNvContentPartPr/>
              <p14:nvPr/>
            </p14:nvContentPartPr>
            <p14:xfrm>
              <a:off x="932760" y="1465920"/>
              <a:ext cx="6183720" cy="3414960"/>
            </p14:xfrm>
          </p:contentPart>
        </mc:Choice>
        <mc:Fallback>
          <p:pic>
            <p:nvPicPr>
              <p:cNvPr id="5" name="Ink 4">
                <a:extLst>
                  <a:ext uri="{FF2B5EF4-FFF2-40B4-BE49-F238E27FC236}">
                    <a16:creationId xmlns:a16="http://schemas.microsoft.com/office/drawing/2014/main" id="{40D8DFC6-ECE5-4AAC-9E62-6BEE84BF82D6}"/>
                  </a:ext>
                </a:extLst>
              </p:cNvPr>
              <p:cNvPicPr/>
              <p:nvPr/>
            </p:nvPicPr>
            <p:blipFill>
              <a:blip r:embed="rId3"/>
              <a:stretch>
                <a:fillRect/>
              </a:stretch>
            </p:blipFill>
            <p:spPr>
              <a:xfrm>
                <a:off x="923400" y="1456560"/>
                <a:ext cx="6202440" cy="34336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t>The first goal leads to </a:t>
            </a:r>
            <a:r>
              <a:rPr lang="en-US" dirty="0">
                <a:solidFill>
                  <a:srgbClr val="FF0000"/>
                </a:solidFill>
              </a:rPr>
              <a:t>validation testing</a:t>
            </a:r>
          </a:p>
          <a:p>
            <a:pPr lvl="1"/>
            <a:r>
              <a:rPr lang="en-US" dirty="0"/>
              <a:t>You expect the system to perform correctly using a given set of test cases that reflect the system’s expected use. </a:t>
            </a:r>
          </a:p>
          <a:p>
            <a:r>
              <a:rPr lang="en-US" dirty="0"/>
              <a:t>The second goal leads to </a:t>
            </a:r>
            <a:r>
              <a:rPr lang="en-US" dirty="0">
                <a:solidFill>
                  <a:srgbClr val="FF0000"/>
                </a:solidFill>
              </a:rPr>
              <a:t>defect testing</a:t>
            </a:r>
          </a:p>
          <a:p>
            <a:pPr lvl="1"/>
            <a:r>
              <a:rPr lang="en-US" dirty="0"/>
              <a:t>The test cases are designed to expose defects. The test cases in defect testing can be deliberately unclear and need not reflect how the system is normally used.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8027DCA-9CE3-4F28-BE78-85C69F9A15A8}"/>
                  </a:ext>
                </a:extLst>
              </p14:cNvPr>
              <p14:cNvContentPartPr/>
              <p14:nvPr/>
            </p14:nvContentPartPr>
            <p14:xfrm>
              <a:off x="4419360" y="2649600"/>
              <a:ext cx="6300720" cy="3849120"/>
            </p14:xfrm>
          </p:contentPart>
        </mc:Choice>
        <mc:Fallback xmlns="">
          <p:pic>
            <p:nvPicPr>
              <p:cNvPr id="5" name="Ink 4">
                <a:extLst>
                  <a:ext uri="{FF2B5EF4-FFF2-40B4-BE49-F238E27FC236}">
                    <a16:creationId xmlns:a16="http://schemas.microsoft.com/office/drawing/2014/main" id="{98027DCA-9CE3-4F28-BE78-85C69F9A15A8}"/>
                  </a:ext>
                </a:extLst>
              </p:cNvPr>
              <p:cNvPicPr/>
              <p:nvPr/>
            </p:nvPicPr>
            <p:blipFill>
              <a:blip r:embed="rId3"/>
              <a:stretch>
                <a:fillRect/>
              </a:stretch>
            </p:blipFill>
            <p:spPr>
              <a:xfrm>
                <a:off x="4410000" y="2640240"/>
                <a:ext cx="6319440" cy="38678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dirty="0">
                <a:solidFill>
                  <a:schemeClr val="tx1"/>
                </a:solidFill>
              </a:rPr>
              <a:t>Validation testing</a:t>
            </a:r>
          </a:p>
          <a:p>
            <a:pPr lvl="1"/>
            <a:r>
              <a:rPr lang="en-US" dirty="0"/>
              <a:t>To demonstrate to the developer and the system customer that the software meets its requirements </a:t>
            </a:r>
          </a:p>
          <a:p>
            <a:pPr lvl="1"/>
            <a:r>
              <a:rPr lang="en-US" dirty="0"/>
              <a:t>A successful test shows that the system operates as intended.</a:t>
            </a:r>
          </a:p>
          <a:p>
            <a:r>
              <a:rPr lang="en-US" dirty="0">
                <a:solidFill>
                  <a:srgbClr val="000000"/>
                </a:solidFill>
              </a:rPr>
              <a:t>Defect testing</a:t>
            </a:r>
          </a:p>
          <a:p>
            <a:pPr lvl="1"/>
            <a:r>
              <a:rPr lang="en-US" dirty="0"/>
              <a:t>To discover faults or defects in the software where its behavior is incorrect or not in conformance with its specification </a:t>
            </a:r>
          </a:p>
          <a:p>
            <a:pPr lvl="1"/>
            <a:r>
              <a:rPr lang="en-US"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077" r="-14077"/>
              <a:stretch>
                <a:fillRect/>
              </a:stretch>
            </p:blipFill>
          </mc:Choice>
          <mc:Fallback>
            <p:blipFill>
              <a:blip r:embed="rId3"/>
              <a:srcRect l="-14077" r="-14077"/>
              <a:stretch>
                <a:fillRect/>
              </a:stretch>
            </p:blipFill>
          </mc:Fallback>
        </mc:AlternateContent>
        <p:spPr>
          <a:xfrm>
            <a:off x="2839255" y="1886249"/>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B3664B5-7E00-43C5-A29A-9CCBED7DBDC2}"/>
                  </a:ext>
                </a:extLst>
              </p14:cNvPr>
              <p14:cNvContentPartPr/>
              <p14:nvPr/>
            </p14:nvContentPartPr>
            <p14:xfrm>
              <a:off x="1557000" y="2153880"/>
              <a:ext cx="9946440" cy="4055400"/>
            </p14:xfrm>
          </p:contentPart>
        </mc:Choice>
        <mc:Fallback xmlns="">
          <p:pic>
            <p:nvPicPr>
              <p:cNvPr id="3" name="Ink 2">
                <a:extLst>
                  <a:ext uri="{FF2B5EF4-FFF2-40B4-BE49-F238E27FC236}">
                    <a16:creationId xmlns:a16="http://schemas.microsoft.com/office/drawing/2014/main" id="{4B3664B5-7E00-43C5-A29A-9CCBED7DBDC2}"/>
                  </a:ext>
                </a:extLst>
              </p:cNvPr>
              <p:cNvPicPr/>
              <p:nvPr/>
            </p:nvPicPr>
            <p:blipFill>
              <a:blip r:embed="rId5"/>
              <a:stretch>
                <a:fillRect/>
              </a:stretch>
            </p:blipFill>
            <p:spPr>
              <a:xfrm>
                <a:off x="1547640" y="2144520"/>
                <a:ext cx="9965160" cy="40741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pPr lvl="1"/>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pPr lvl="1"/>
            <a:r>
              <a:rPr lang="en-GB" dirty="0"/>
              <a:t>The software should do what the user really requires.</a:t>
            </a:r>
          </a:p>
        </p:txBody>
      </p:sp>
      <p:sp>
        <p:nvSpPr>
          <p:cNvPr id="8195"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3B451FA-A720-4426-BD28-F41419043B89}"/>
                  </a:ext>
                </a:extLst>
              </p14:cNvPr>
              <p14:cNvContentPartPr/>
              <p14:nvPr/>
            </p14:nvContentPartPr>
            <p14:xfrm>
              <a:off x="3657960" y="2352960"/>
              <a:ext cx="3417840" cy="1399680"/>
            </p14:xfrm>
          </p:contentPart>
        </mc:Choice>
        <mc:Fallback xmlns="">
          <p:pic>
            <p:nvPicPr>
              <p:cNvPr id="2" name="Ink 1">
                <a:extLst>
                  <a:ext uri="{FF2B5EF4-FFF2-40B4-BE49-F238E27FC236}">
                    <a16:creationId xmlns:a16="http://schemas.microsoft.com/office/drawing/2014/main" id="{33B451FA-A720-4426-BD28-F41419043B89}"/>
                  </a:ext>
                </a:extLst>
              </p:cNvPr>
              <p:cNvPicPr/>
              <p:nvPr/>
            </p:nvPicPr>
            <p:blipFill>
              <a:blip r:embed="rId4"/>
              <a:stretch>
                <a:fillRect/>
              </a:stretch>
            </p:blipFill>
            <p:spPr>
              <a:xfrm>
                <a:off x="3648600" y="2343600"/>
                <a:ext cx="3436560" cy="1418400"/>
              </a:xfrm>
              <a:prstGeom prst="rect">
                <a:avLst/>
              </a:prstGeom>
            </p:spPr>
          </p:pic>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9FF2A38-7907-48F7-9822-8672A89B1D4A}"/>
                  </a:ext>
                </a:extLst>
              </p14:cNvPr>
              <p14:cNvContentPartPr/>
              <p14:nvPr/>
            </p14:nvContentPartPr>
            <p14:xfrm>
              <a:off x="1505160" y="1953000"/>
              <a:ext cx="9230760" cy="1575360"/>
            </p14:xfrm>
          </p:contentPart>
        </mc:Choice>
        <mc:Fallback xmlns="">
          <p:pic>
            <p:nvPicPr>
              <p:cNvPr id="2" name="Ink 1">
                <a:extLst>
                  <a:ext uri="{FF2B5EF4-FFF2-40B4-BE49-F238E27FC236}">
                    <a16:creationId xmlns:a16="http://schemas.microsoft.com/office/drawing/2014/main" id="{09FF2A38-7907-48F7-9822-8672A89B1D4A}"/>
                  </a:ext>
                </a:extLst>
              </p:cNvPr>
              <p:cNvPicPr/>
              <p:nvPr/>
            </p:nvPicPr>
            <p:blipFill>
              <a:blip r:embed="rId3"/>
              <a:stretch>
                <a:fillRect/>
              </a:stretch>
            </p:blipFill>
            <p:spPr>
              <a:xfrm>
                <a:off x="1495800" y="1943640"/>
                <a:ext cx="9249480" cy="1594080"/>
              </a:xfrm>
              <a:prstGeom prst="rect">
                <a:avLst/>
              </a:prstGeom>
            </p:spPr>
          </p:pic>
        </mc:Fallback>
      </mc:AlternateContent>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976</TotalTime>
  <Words>2478</Words>
  <Application>Microsoft Office PowerPoint</Application>
  <PresentationFormat>Widescreen</PresentationFormat>
  <Paragraphs>221</Paragraphs>
  <Slides>38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Wingdings</vt:lpstr>
      <vt:lpstr>SE9</vt:lpstr>
      <vt:lpstr>Software Testing</vt:lpstr>
      <vt:lpstr>PowerPoint Presentation</vt:lpstr>
      <vt:lpstr>Software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Automated testing</vt:lpstr>
      <vt:lpstr>Unit test effectiveness</vt:lpstr>
      <vt:lpstr>Testing strategies</vt:lpstr>
      <vt:lpstr>Component testing</vt:lpstr>
      <vt:lpstr>Interface testing</vt:lpstr>
      <vt:lpstr>Interface errors</vt:lpstr>
      <vt:lpstr>System testing</vt:lpstr>
      <vt:lpstr>Testing policies</vt:lpstr>
      <vt:lpstr>Test-driven development</vt:lpstr>
      <vt:lpstr>TDD process activities</vt:lpstr>
      <vt:lpstr>Test-driven development</vt:lpstr>
      <vt:lpstr>Benefits of test-driven development</vt:lpstr>
      <vt:lpstr>Regression testing</vt:lpstr>
      <vt:lpstr>Release testing</vt:lpstr>
      <vt:lpstr>Release testing and system testing</vt:lpstr>
      <vt:lpstr>Requirements based testing</vt:lpstr>
      <vt:lpstr>Performance testing</vt:lpstr>
      <vt:lpstr>User testing</vt:lpstr>
      <vt:lpstr>Types of user testing</vt:lpstr>
      <vt:lpstr>Stages in the acceptance testing process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Manish Aryal</cp:lastModifiedBy>
  <cp:revision>25</cp:revision>
  <dcterms:created xsi:type="dcterms:W3CDTF">2010-01-14T08:17:23Z</dcterms:created>
  <dcterms:modified xsi:type="dcterms:W3CDTF">2020-11-12T06:08:13Z</dcterms:modified>
</cp:coreProperties>
</file>