
<file path=[Content_Types].xml><?xml version="1.0" encoding="utf-8"?>
<Types xmlns="http://schemas.openxmlformats.org/package/2006/content-types">
  <Default Extension="emf" ContentType="image/x-emf"/>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2.xml" ContentType="application/inkml+xml"/>
  <Override PartName="/ppt/notesSlides/notesSlide3.xml" ContentType="application/vnd.openxmlformats-officedocument.presentationml.notesSlide+xml"/>
  <Override PartName="/ppt/ink/ink13.xml" ContentType="application/inkml+xml"/>
  <Override PartName="/ppt/notesSlides/notesSlide4.xml" ContentType="application/vnd.openxmlformats-officedocument.presentationml.notesSlide+xml"/>
  <Override PartName="/ppt/ink/ink14.xml" ContentType="application/inkml+xml"/>
  <Override PartName="/ppt/notesSlides/notesSlide5.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256" r:id="rId2"/>
    <p:sldId id="327" r:id="rId3"/>
    <p:sldId id="272" r:id="rId4"/>
    <p:sldId id="328" r:id="rId5"/>
    <p:sldId id="273" r:id="rId6"/>
    <p:sldId id="274" r:id="rId7"/>
    <p:sldId id="257" r:id="rId8"/>
    <p:sldId id="258" r:id="rId9"/>
    <p:sldId id="275" r:id="rId10"/>
    <p:sldId id="293" r:id="rId11"/>
    <p:sldId id="259" r:id="rId12"/>
    <p:sldId id="261" r:id="rId13"/>
    <p:sldId id="260" r:id="rId14"/>
    <p:sldId id="318" r:id="rId15"/>
    <p:sldId id="297" r:id="rId16"/>
    <p:sldId id="262" r:id="rId17"/>
    <p:sldId id="319" r:id="rId18"/>
    <p:sldId id="278" r:id="rId19"/>
    <p:sldId id="263" r:id="rId20"/>
    <p:sldId id="322" r:id="rId21"/>
    <p:sldId id="281" r:id="rId22"/>
    <p:sldId id="283" r:id="rId23"/>
    <p:sldId id="285" r:id="rId24"/>
    <p:sldId id="287" r:id="rId25"/>
    <p:sldId id="298" r:id="rId26"/>
    <p:sldId id="299" r:id="rId27"/>
    <p:sldId id="302" r:id="rId28"/>
    <p:sldId id="304" r:id="rId29"/>
    <p:sldId id="305" r:id="rId30"/>
    <p:sldId id="323" r:id="rId31"/>
    <p:sldId id="306" r:id="rId32"/>
    <p:sldId id="308" r:id="rId33"/>
    <p:sldId id="309" r:id="rId34"/>
    <p:sldId id="326" r:id="rId35"/>
    <p:sldId id="3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11/19/2020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43:33.880"/>
    </inkml:context>
    <inkml:brush xml:id="br0">
      <inkml:brushProperty name="width" value="0.05292" units="cm"/>
      <inkml:brushProperty name="height" value="0.05292" units="cm"/>
      <inkml:brushProperty name="color" value="#FF0000"/>
    </inkml:brush>
  </inkml:definitions>
  <inkml:trace contextRef="#ctx0" brushRef="#br0">2472 12405 561 0,'0'0'0'0,"0"0"0"0,0 0 0 0,0 0 10 0,0 0-10 0,-21-11 11 16,11 6-11-16,10 5 30 0,0 0-30 16,-14-9 31-16,5 6-31 0,9 3 9 0,0 0-9 0,-13-5 10 15,-4 1-10-15,17 4-2 0,0 0 2 0,-20-3-2 16,-3-6 2-16,23 9-5 0,0 0 5 0,-21-3-5 15,4-1 5-15,17 4-9 0,0 0 9 0,-23 4-9 16,-11-1 9-16,34-3-9 0,0 0 9 0,-39 11-8 16,2 4 8-16,37-15-3 0,0 0 3 0,-40 21-2 15,-13 10 2-15,53-31 0 16,0 0 0-16,-52 40 0 0,3 0 0 0,49-40 8 0,0 0-8 0,-49 52 9 16,8 13-9-16,41-65 42 0,0 0-42 0,-41 68 43 15,-1-1-43-15,42-67 63 0,0 0-63 0,-35 61 64 0,8-6-64 16,27-55 63-16,0 0-63 0,-17 50 64 0,17-5-64 15,0-45 50-15,0 0-50 0,9 40 50 0,8-2-50 16,-17-38 38-16,0 0-38 0,28 31 39 0,8-3-39 16,-36-28 24-16,0 0-24 0,40 23 25 0,10-11-25 0,-50-12 16 15,0 0-16-15,54 8 17 0,10-4-17 0,-64-4 8 16,0 0-8-16,72 0 8 0,9-7-8 16,-81 7 0-16,0 0 0 0,76-23 0 0,0-18 0 15,-2 1-870-15</inkml:trace>
  <inkml:trace contextRef="#ctx0" brushRef="#br0" timeOffset="601.4">2951 12488 774 0,'0'0'0'0,"0"-7"0"0,0-5 0 16,0 12 5-16,0 0-5 0,5-16 6 0,4 2-6 15,-9 14 20-15,0 0-20 0,14-10 21 0,4 1-21 0,-18 9 24 16,0 0-24-16,17-5 24 0,-3 5-24 0,-14 0 24 0,0 0-24 15,14 2 24-15,-7 1-24 0,-7-3 15 0,0 0-15 16,6 5 15-16,-1 4-15 0,-5-9 23 0,0 0-23 16,4 12 23-16,-4 5-23 0,0-17 24 0,0 0-24 15,0 20 24-15,0-1-24 0,0-19 24 0,0 0-24 16,5 15 24-16,0-4-24 0,-5-11 22 0,0 0-22 0,13 6 23 16,1-2-23-16,-14-4 22 0,0 0-22 0,14-2 23 15,3-6-23-15,-17 8 33 0,0 0-33 0,13-16 33 16,-3-5-33-16,-10 21 39 0,0 0-39 0,9-22 40 15,-9-1-40-15,0 23 38 0,0 0-38 0,-5-21 38 16,-7 4-38-16,12 17 33 0,0 0-33 0,-18-14 34 16,-7 6-34-16,25 8 27 0,0 0-27 0,-40-2 27 15,-22 12-27-15,62-10 11 0,0 0-11 0,-60 19 11 16,16 9-11-16,1 0-1101 0</inkml:trace>
  <inkml:trace contextRef="#ctx0" brushRef="#br0" timeOffset="1052.58">3014 13062 897 0,'0'0'0'0,"2"5"0"15,1 14 0-15,-3-19-10 0,0 0 10 0,4 26-9 16,5-1 9-16,-9-25-16 0,0 0 16 0,10 17-16 15,12-3 16-15,-22-14 0 0,0 0 0 0,28 5 0 16,9-5 0-16,-37 0 14 0,0 0-14 0,40-10 15 16,5-9-15-16,-45 19 53 0,0 0-53 0,44-26 54 15,2-7-54-15,-46 33 69 0,0 0-69 0,45-33 70 16,5 0-70-16,-50 33 54 0,0 0-54 0,44-29 55 16,-10 3-55-16,-34 26 38 0,0 0-38 0,26-25 38 15,-14 5-38-15,-12 20 31 0,0 0-31 0,2-16 32 0,-7 6-32 16,5 10 28-16,0 0-28 0,-28-4 28 0,-25 6-28 15,53-2 19-15,0 0-19 0,-60 3 19 0,10 4-19 16,1 0-1038-16</inkml:trace>
  <inkml:trace contextRef="#ctx0" brushRef="#br0" timeOffset="1590.77">3471 12162 1087 0,'0'0'0'0,"0"0"0"15,9-3 0-15,-9 3 0 0,0 0 0 0,0 0 1 16,9 0-1-16,-9 0 0 0,0 0 0 0,0 0 0 0,0 9 0 15,0-9 12-15,0 0-12 0,3 12 13 0,3 8-13 16,-6-20 26-16,0 0-26 0,9 25 26 0,5 1-26 16,-14-26 29-16,0 0-29 0,19 29 29 0,6 4-29 15,-25-33 33-15,0 0-33 0,28 36 34 0,7 8-34 16,-35-44 36-16,0 0-36 0,46 46 37 0,9 3-37 16,-55-49 31-16,0 0-31 0,72 59 32 0,15 5-32 15,-87-64 24-15,0 0-24 0,99 71 24 0,3-1-24 0,-102-70 23 16,0 0-23-16,104 66 23 0,5-10-23 0,-109-56 20 15,0 0-20-15,105 53 21 0,-15-4-21 0,-90-49 26 0,0 0-26 16,75 48 26-16,-20-1-26 16,-55-47 25-16,0 0-25 0,41 38 26 0,-15-14-26 0,-26-24 8 15,0 0-8-15,11 7 8 0,-11-19-8 0,-2 0-1200 0</inkml:trace>
  <inkml:trace contextRef="#ctx0" brushRef="#br0" timeOffset="2162.09">4352 12019 1054 0,'0'0'0'0,"0"0"0"0,-21 8 0 0,21-8 8 0,0 0-8 15,-14 13 8-15,8 4-8 0,6-17 24 0,0 0-24 16,14 21 25-16,25 3-25 0,-39-24 24 0,0 0-24 16,48 27 24-16,14 5-24 0,-62-32 15 0,0 0-15 15,76 31 15-15,15 0-15 0,-91-31 19 0,0 0-19 0,104 33 20 16,9 5-20-16,-113-38 21 0,0 0-21 0,122 38 21 15,9 3-21-15,-131-41 20 0,0 0-20 16,130 45 21-16,-3 4-21 0,-127-49 17 0,0 0-17 0,122 52 17 16,2 5-17-16,-124-57 13 0,0 0-13 0,106 57 13 15,-18 2-13-15,-88-59 23 0,0 0-23 0,67 59 23 16,-32-4-23-16,-35-55 38 0,0 0-38 0,9 52 38 16,-35 2-38-16,26-54 44 0,0 0-44 0,-64 59 44 15,-45 15-44-15,109-74 41 0,0 0-41 0,-135 73 41 16,-32 3-41-16,167-76 17 0,0 0-17 0,-191 78 18 15,-10-2-18-15,2 3-1220 0</inkml:trace>
  <inkml:trace contextRef="#ctx0" brushRef="#br0" timeOffset="4279.67">6325 13088 606 0,'0'0'0'0,"0"0"0"16,0 0 0-16,0 0 22 0,0 0-22 0,0 0 22 16,19-19-22-16,-19 19 61 0,0 0-61 0,20-8 62 15,6-1-62-15,-26 9 59 0,0 0-59 0,35-5 60 16,6 3-60-16,-41 2 45 0,0 0-45 0,44-2 45 15,11-1-45-15,-55 3 35 0,0 0-35 0,55-2 36 16,8 0-36-16,-63 2 33 0,0 0-33 0,64-3 33 0,-3 1-33 16,-61 2 22-16,0 0-22 0,66-2 22 0,10 1-22 15,-76 1 29-15,0 0-29 0,77-4 29 0,8-1-29 16,-85 5 27-16,0 0-27 0,81-7 28 0,0 0-28 16,-81 7 29-16,0 0-29 0,69-7 29 0,-2 2-29 15,-67 5 25-15,0 0-25 0,51-3 26 0,-19 3-26 16,-32 0 27-16,0 0-27 0,16 0 27 0,-16 0-27 15,0 0 26-15,0 0-26 0,-35 3 26 0,-32 13-26 16,67-16 25-16,0 0-25 0,-83 20 26 0,-13 3-26 0,96-23 16 16,0 0-16-16,-105 26 16 0,-10 8-16 0,115-34 10 15,0 0-10-15,-125 37 10 0,1-1-10 0,124-36 6 16,0 0-6-16,-116 28 6 0,6-6-6 0,110-22 3 0,0 0-3 16,-95 19 4-16,14-3-4 0,81-16 1 0,0 0-1 15,-62 12 2-15,21-7-2 0,41-5 1 0,0 0-1 16,-28-17 2-16,10-32-2 0,1 1-1155 0</inkml:trace>
  <inkml:trace contextRef="#ctx0" brushRef="#br0" timeOffset="10570.04">7677 12081 964 0,'0'0'0'15,"0"0"0"-15,0 0 0 0,0 0 38 0,0 0-38 16,-22-28 38-16,12 16-38 0,10 12 67 0,0 0-67 16,-18-8 67-16,-14 1-67 0,32 7 42 0,0 0-42 0,-40-11 43 15,-6 6-43-15,46 5 14 0,0 0-14 0,-49-3 14 16,10 3-14-16,39 0 13 0,0 0-13 0,-43-6 14 16,-11-6-14-16,54 12 11 0,0 0-11 0,-59-24 11 15,-4-9-11-15,63 33 4 0,0 0-4 0,-72-38 5 16,-17 0-5-16,89 38 1 0,0 0-1 0,-91-41 1 15,-14 1-1-15,105 40 0 0,0 0 0 0,-112-35 0 16,-16 9 0-16,128 26 1 0,0 0-1 0,-142-19 1 16,-17 4-1-16,159 15 7 0,0 0-7 0,-173-13 8 0,-16 8-8 15,189 5 22-15,0 0-22 0,-198-5 22 0,2-2-22 16,196 7 32-16,0 0-32 0,-201-7 32 0,0 2-32 16,201 5 29-16,0 0-29 0,-210-12 29 0,0 2-29 15,210 10 25-15,0 0-25 0,-212-7 25 0,-8 1-25 16,220 6 24-16,0 0-24 0,-217-1 24 0,-4 1-24 15,221 0 17-15,0 0-17 0,-214 12 17 0,-1 7-17 0,215-19 16 16,0 0-16-16,-210 24 16 0,4 5-16 16,206-29 13-16,0 0-13 0,-203 37 14 0,9 11-14 0,194-48 14 15,0 0-14-15,-179 49 14 0,8-6-14 0,171-43 14 16,0 0-14-16,-153 42 14 0,22-4-14 0,131-38 11 16,0 0-11-16,-131 41 11 0,1 6-11 0,130-47 10 15,0 0-10-15,-127 60 11 0,17 22-11 0,110-82 8 0,0 0-8 16,-104 90 8-16,0 3-8 0,104-93 6 0,0 0-6 15,-93 106 7-15,6 15-7 0,87-121 5 0,0 0-5 16,-67 119 5-16,9-6-5 0,58-113 3 0,0 0-3 16,-46 112 3-16,9 8-3 0,37-120 2 0,0 0-2 0,-30 107 3 15,12-10-3-15,18-97 1 0,0 0-1 0,-2 95 2 16,8 11-2-16,-6-106 1 0,0 0-1 0,23 102 1 16,8-2-1-16,-31-100 0 0,0 0 0 0,41 106 1 15,14 3-1-15,-55-109 0 0,0 0 0 0,70 109 0 16,12-9 0-16,-82-100 0 0,0 0 0 0,90 106 0 15,5 6 0-15,-95-112 0 0,0 0 0 0,100 114 0 16,13-1 0-16,-113-113 0 0,0 0 0 0,117 112 0 0,-8 3 0 16,-109-115 0-16,0 0 0 0,122 105 0 15,9-6 0-15,-131-99-2 0,0 0 2 0,144 90-2 0,5 0 2 16,-149-90-7-16,0 0 7 0,158 90-6 0,5 0 6 16,-163-90-11-16,0 0 11 0,171 85-11 15,20-15 11-15,-191-70-8 0,0 0 8 0,194 58-7 0,9-8 7 16,-203-50-5-16,0 0 5 0,211 40-5 0,8-8 5 15,-219-32-2-15,0 0 2 0,226 19-2 0,7-17 2 16,-233-2-1-16,0 0 1 0,237-14-1 0,6-13 1 0,-243 27 0 16,0 0 0-16,249-42 0 0,-2-6 0 0,-247 48 0 15,0 0 0-15,240-66 0 0,0-22 0 0,-240 88 1 16,0 0-1-16,231-94 1 0,-1 3-1 0,-230 91 3 16,0 0-3-16,211-99 3 0,-8-7-3 0,-203 106 4 15,0 0-4-15,191-109 5 0,-9 0-5 0,-182 109 5 0,0 0-5 16,166-116 6-16,-13-15-6 0,-153 131 4 0,0 0-4 15,136-135 5-15,-20 0-5 0,-116 135 4 16,0 0-4-16,97-147 4 0,-15-16-4 0,-82 163 3 16,0 0-3-16,63-178 4 0,-15-18-4 0,-48 196 3 0,0 0-3 0,32-206 3 15,-15-13-3-15,-17 219 2 0,0 0-2 0,0-219 2 16,-17 10-2-16,17 209 0 0,0 0 0 16,-27-192 1-16,-13 19-1 0,40 173 0 0,0 0 0 0,-45-139 0 15,-6 30 0-15,51 109 0 0,0 0 0 0,-54-90 1 16,-5 7-1-16,59 83 1 0,0 0-1 0,-61-69 1 15,-8 9-1-15,69 60 0 0,0 0 0 0,-64-47 0 16,6 21 0-16,58 26 1 0,0 0-1 0,-55-33 1 16,-3-19-1-16,-2-2-1346 0</inkml:trace>
  <inkml:trace contextRef="#ctx0" brushRef="#br0" timeOffset="13016.13">6438 11609 606 0,'0'0'0'0,"0"0"0"16,-25-32 0-16,25 32 98 0,0 0-98 0,-23-36 98 15,-3-12-98-15,26 48 40 0,0 0-40 0,-29-49 41 0,1-6-41 16,28 55 27-16,0 0-27 0,-35-54 27 0,-2-3-27 16,37 57 12-16,0 0-12 0,-44-55 13 0,-9 6-13 15,53 49 8-15,0 0-8 0,-51-52 8 0,1-5-8 16,50 57 10-16,0 0-10 0,-49-66 10 15,6-13-10-15,43 79 11 0,0 0-11 0,-44-76 11 0,7 1-11 16,37 75 13-16,0 0-13 0,-35-79 13 0,0-6-13 16,35 85 12-16,0 0-12 0,-29-90 12 0,6-2-12 0,23 92 17 15,0 0-17-15,-17-90 17 0,4-5-17 0,13 95 17 16,0 0-17-16,-1-97 17 0,6-2-17 0,-5 99 19 16,0 0-19-16,11-96 20 0,10 7-20 0,-21 89 21 0,0 0-21 15,26-93 21-15,11-11-21 0,-37 104 27 0,0 0-27 16,44-99 27-16,2 11-27 0,-46 88 21 0,0 0-21 15,50-90 22-15,4-7-22 0,-54 97 18 0,0 0-18 16,68-97 18-16,13 6-18 0,-81 91 21 16,0 0-21-16,81-89 22 0,0 3-22 0,-81 86 13 0,0 0-13 15,87-88 14-15,8-9-14 0,-95 97 10 0,0 0-10 0,99-92 10 16,-1 14-10-16,-98 78 11 0,0 0-11 0,101-81 11 16,3-4-11-16,-104 85 10 0,0 0-10 0,103-85 10 15,-3 5-10-15,-100 80 6 0,0 0-6 0,101-69 7 16,1 2-7-16,-102 67 5 0,0 0-5 0,104-59 6 15,0 5-6-15,-104 54 3 0,0 0-3 0,101-50 3 16,-2-7-3-16,-99 57 2 0,0 0-2 0,99-57 3 16,8 1-3-16,-107 56 2 0,0 0-2 0,110-53 2 15,-8 6-2-15,-102 47 2 0,0 0-2 0,109-45 2 16,1 0-2-16,-110 45 0 0,0 0 0 0,107-47 0 0,-11-3 0 16,-96 50 0-16,0 0 0 0,93-48 0 0,3-1 0 15,-96 49-2-15,0 0 2 0,91-40-1 0,-6 16 1 16,-85 24-5-16,0 0 5 0,87-15-4 0,3 9 4 15,-90 6-7-15,0 0 7 0,90 6-7 0,10 9 7 16,-100-15-8-16,0 0 8 0,99 21-8 0,-6 3 8 16,-93-24-7-16,0 0 7 0,98 28-7 0,4-4 7 15,-102-24-5-15,0 0 5 0,99 21-5 0,-11-5 5 0,-88-16-3 16,0 0 3-16,79 15-3 0,-5-3 3 0,-74-12-2 16,0 0 2-16,71 9-1 0,-13 0 1 0,-58-9 0 15,0 0 0-15,55 3 0 0,-9-3 0 0,-46 0 0 16,0 0 0-16,44-3 0 0,-9-3 0 15,-35 6 0-15,0 0 0 0,37-7 0 0,-3-1 0 0,-34 8 1 0,0 0-1 16,39-12 2-16,-4 0-2 0,-35 12 4 0,0 0-4 16,41-13 4-16,-1-6-4 0,-40 19 6 0,0 0-6 15,43-17 7-15,1-4-7 0,-44 21 6 0,0 0-6 0,46-15 7 16,-11 3-7-16,-35 12 4 0,0 0-4 0,37-13 5 16,-5 1-5-16,-32 12 4 15,0 0-4-15,28-12 4 0,-7 4-4 0,-21 8 1 16,0 0-1-16,20-4 2 0,1 4-2 0,-21 0 0 0,0 0 0 0,19 0 1 15,2-5-1-15,-21 5 0 0,0 0 0 0,23-4 1 16,4 1-1-16,-27 3 0 0,0 0 0 0,31-3 0 16,7-3 0-16,-38 6 0 0,0 0 0 0,44-3 0 15,5-1 0-15,-49 4 0 0,0 0 0 0,57 0 0 16,4 0 0-16,-61 0 0 0,0 0 0 0,67 0 0 16,15 0 0-16,-82 0 1 0,0 0-1 0,86 0 2 15,9 0-2-15,-95 0 4 0,0 0-4 0,99 4 5 16,0 1-5-16,-99-5 8 0,0 0-8 15,95 7 9-15,11-7-9 0,-106 0 9 0,0 0-9 16,106 0 10-16,-5-5-10 0,-101 5 8 16,0 0-8-16,98-4 9 0,3-3-9 0,-101 7 7 15,0 0-7-15,99-5 7 0,-9-5-7 0,-90 10 4 16,0 0-4-16,86-10 5 0,4-1-5 16,-90 11 2-16,0 0-2 0,87-9 3 15,6 4-3-15,-93 5 1 0,0 0-1 16,92-3 2-16,2-8-2 0,-94 11 0 15,0 0 0-15,98-10 1 0,12 3-1 0,-110 7 0 0,0 0 0 16,108-12 0-16,-3-7 0 0,-105 19 0 0,0 0 0 16,112-21 0-16,4-3 0 0,-116 24 0 0,0 0 0 15,118-28 0-15,-5-1 0 0,-113 29 0 16,0 0 0-16,118-33 1 0,4-3-1 0,-122 36 1 16,0 0-1-16,131-37 1 0,-4-2-1 0,-127 39 2 15,0 0-2-15,130-37 2 0,3 4-2 0,-133 33 2 16,0 0-2-16,148-27 2 0,6-1-2 15,-154 28 2-15,0 0-2 0,165-26 3 0,8 2-3 16,-173 24 3-16,0 0-3 16,172-23 3-16,4 2-3 0,-176 21 3 15,0 0-3-15,173-24 3 0,2 0-3 0,-175 24 2 16,0 0-2-16,176-21 3 0,6-3-3 0,-182 24 2 16,0 0-2-16,187-24 3 0,9 5-3 15,-196 19 2-15,0 0-2 0,198-18 2 0,-3-1-2 16,-195 19 2-16,0 0-2 0,198-17 2 15,2 2-2-15,-200 15 1 16,0 0-1-16,204-21 1 0,15-2-1 0,-219 23 1 16,0 0-1-16,222-22 1 0,-3 3-1 0,-219 19 0 15,0 0 0-15,221-18 1 0,-2 3-1 0,-219 15 0 16,0 0 0-16,224-21 0 0,2 6 0 0,-226 15 0 16,0 0 0-16,227-20 0 0,1 3 0 15,-228 17 0-15,0 0 0 0,226-15 1 0,-4 2-1 16,-222 13 1-16,0 0-1 0,224-8 1 0,-7 4-1 15,-217 4 1-15,0 0-1 0,223-3 1 0,1 3-1 16,-224 0 0-16,0 0 0 0,222 7 1 0,1 5-1 0,-223-12 0 16,0 0 0-16,222 17 0 0,4 11 0 0,-226-28 0 15,0 0 0-15,233 33 0 0,3 12 0 0,-236-45 0 16,0 0 0-16,235 55 0 0,-2 6 0 0,-233-61 0 16,0 0 0-16,226 60 0 0,-7-3 0 0,-219-57 0 15,0 0 0-15,211 59 0 0,-16 0 0 0,-195-59 0 16,0 0 0-16,185 75 0 0,-9 15 0 15,-176-90 0-15,0 0 0 0,170 91 0 0,-4 3 0 16,-166-94-1-16,0 0 1 0,157 97 0 0,-9 5 0 0,-148-102-1 16,0 0 1-16,139 109 0 0,-15-5 0 0,-124-104 0 0,0 0 0 15,122 109 0-15,-1 3 0 0,-121-112 1 0,0 0-1 0,115 114 1 0,-20-13-1 16,-95-101 3-16,0 0-3 0,92 109 3 0,-2 12-3 16,-90-121 5-16,0 0-5 0,81 124 6 15,-1-8-6-15,-80-116 6 0,0 0-6 0,70 128 7 0,-8 11-7 16,-62-139 5-16,0 0-5 0,51 147 6 0,-7 4-6 15,-44-151 5-15,0 0-5 0,39 145 5 0,-3-12-5 0,-36-133 3 0,0 0-3 0,31 137 3 16,-4 1-3-16,-27-138 2 0,0 0-2 0,21 127 2 0,-5-15-2 0,-16-112 0 16,0 0 0-16,7 109 0 0,-11 0 0 0,4-109 0 15,0 0 0-15,-14 107 0 0,-12-11 0 0,26-96-1 0,0 0 1 16,-37 98 0-16,-9 8 0 0,46-106-2 16,0 0 2-16,-62 102-1 0,-16-3 1 0,78-99-2 0,0 0 2 15,-91 102-2-15,-8 8 2 0,99-110-3 0,0 0 3 0,-108 109-3 0,-17-10 3 16,125-99-5-16,0 0 5 0,-125 92-5 0,-4 3 5 0,129-95-3 15,0 0 3-15,-134 87-2 0,-13-8 2 0,147-79-5 16,0 0 5-16,-150 69-5 0,-9-13 5 0,159-56-7 0,0 0 7 16,-166 50-7-16,-5-3 7 0,171-47-5 0,0 0 5 0,-181 48-5 15,-10 1 5-15,191-49-4 0,0 0 4 0,-203 50-3 0,-5-2 3 0,208-48-2 16,0 0 2-16,-210 43-2 0,0-3 2 0,210-40 0 0,0 0 0 0,-201 38 0 0,3-3 0 16,198-35 0-16,0 0 0 0,-187 29 0 15,7-1 0-15,180-28 1 0,0 0-1 0,-175 23 2 0,7-4-2 16,168-19 4-16,0 0-4 0,-155 17 4 0,2 2-4 0,153-19 4 0,0 0-4 0,-154 19 4 0,1 3-4 0,153-22 3 0,0 0-3 0,-145 30 3 15,13 1-3-15,132-31 2 0,0 0-2 0,-129 36 3 16,2 2-3-16,127-38 2 0,0 0-2 0,-120 40 3 16,8-2-3-16,112-38 5 0,0 0-5 0,-107 40 6 15,-1 3-6-15,108-43 6 0,0 0-6 0,-102 49 6 16,12 1-6-16,90-50 7 0,0 0-7 0,-87 61 7 16,4 13-7-16,83-74 6 0,0 0-6 0,-81 74 6 0,11-6-6 15,70-68 6-15,0 0-6 0,-59 66 7 0,10 1-7 16,49-67 7-16,0 0-7 0,-39 76 8 0,9 11-8 15,30-87 8-15,0 0-8 0,-23 85 8 0,7-14-8 16,16-71 8-16,0 0-8 0,-12 65 9 0,3-4-9 16,9-61 11-16,0 0-11 0,-9 57 12 0,4 2-12 15,5-59 9-15,0 0-9 0,-4 54 10 0,3-11-10 16,1-43 7-16,0 0-7 0,0 36 8 0,0-10-8 16,0-26 5-16,0 0-5 0,0 21 5 0,0-6-5 0,0-15 2 15,0 0-2-15,0 0 2 0,-13-19-2 0,-3 0-1341 16</inkml:trace>
  <inkml:trace contextRef="#ctx0" brushRef="#br0" timeOffset="13622.11">19116 12979 427 0,'0'0'0'0,"0"0"0"0,0 12 0 0,0-12 19 15,0 0-19-15,3 11 19 0,-3-1-19 0,0-10 4 16,0 0-4-16,4 21 4 0,1 19-4 0,-5-40 0 0,0 0 0 15,5 46 1-15,-1 1-1 0,-4-47-1 0,0 0 1 16,5 43 0-16,-3-5 0 0,-2-38-3 0,0 0 3 16,7 44-2-16,2 8 2 0,-9-52-1 15,0 0 1-15,16 64 0 0,5 12 0 0,-21-76 1 0,0 0-1 16,28 78 1-16,6 1-1 16,-34-79 11-16,0 0-11 0,37 73 11 0,0-11-11 0,-37-62 35 0,0 0-35 15,39 52 36-15,3-7-36 0,-42-45 77 0,0 0-77 0,41 40 77 16,3-12-77-16,-44-28 73 0,0 0-73 0,44 20 73 15,2-14-73-15,-46-6 62 0,0 0-62 0,47-6 63 16,3-11-63-16,-50 17 89 0,0 0-89 0,49-24 89 16,4-4-89-16,-53 28 87 0,0 0-87 0,55-33 87 15,12-5-87-15,-67 38 70 0,0 0-70 0,72-40 71 16,4-5-71-16,-76 45 37 0,0 0-37 0,83-57 37 16,7-17-37-16,-5 1-1106 0</inkml:trace>
  <inkml:trace contextRef="#ctx0" brushRef="#br0" timeOffset="22397.76">1534 13905 460 0,'0'0'0'0,"21"-5"0"0,19-4 0 15,-40 9 14-15,0 0-14 0,46-8 14 0,4 2-14 16,-50 6 60-16,0 0-60 0,49-1 60 0,0-3-60 15,-49 4 44-15,0 0-44 0,43-2 44 0,1 2-44 16,-44 0 25-16,0 0-25 0,44 0 25 0,2 0-25 0,-46 0 14 16,0 0-14-16,55 0 15 0,8 2-15 15,-63-2 9-15,0 0-9 0,73 4 10 0,4-1-10 0,-77-3 7 16,0 0-7-16,94 0 7 0,27 0-7 0,-121 0 4 16,0 0-4-16,136 0 4 0,14 0-4 0,-150 0 3 0,0 0-3 15,166 0 4-15,25 2-4 0,-191-2 5 0,0 0-5 16,222 2 6-16,25-1-6 0,-247-1 10 0,0 0-10 15,267-1 11-15,13-5-11 0,-280 6 14 0,0 0-14 16,288-7 15-16,3-5-15 0,-291 12 18 0,0 0-18 0,290-17 19 16,-6-4-19-16,-284 21 30 0,0 0-30 0,280-22 31 15,-4 3-31-15,-276 19 35 0,0 0-35 0,257-19 36 16,-18-2-36-16,-239 21 41 0,0 0-41 0,197-21 42 16,-33 2-42-16,-164 19 45 0,0 0-45 0,134-14 45 15,-24 4-45-15,-110 10 37 0,0 0-37 0,72-16 37 16,-35-8-37-16,2 0-915 0</inkml:trace>
  <inkml:trace contextRef="#ctx0" brushRef="#br0" timeOffset="27247.62">3747 15703 819 0,'0'0'0'0,"40"-7"0"0,73-12 0 16,-113 19 30-16,0 0-30 0,145-24 30 0,8-11-30 15,-153 35 66-15,0 0-66 0,166-36 66 16,-2-2-66-16,-164 38 48 0,0 0-48 0,168-43 48 0,-2-6-48 15,-166 49 29-15,0 0-29 0,159-57 29 0,-2-5-29 0,-157 62 18 16,0 0-18-16,146-64 18 0,-12 1-18 0,-134 63 12 16,0 0-12-16,127-62 12 0,-5 2-12 0,-122 60 10 0,0 0-10 15,113-66 11-15,-14-14-11 0,-99 80 9 16,0 0-9-16,92-79 10 0,-4 2-10 0,-88 77 10 0,0 0-10 16,78-72 11-16,-15-6-11 0,-63 78 11 0,0 0-11 15,55-83 12-15,-11-2-12 0,-44 85 16 0,0 0-16 16,28-83 17-16,-10 12-17 0,-18 71 17 0,0 0-17 15,9-62 18-15,-15 1-18 0,6 61 19 0,0 0-19 16,-17-57 20-16,-10-4-20 0,27 61 17 0,0 0-17 0,-46-53 17 16,-15 4-17-16,61 49 14 0,0 0-14 0,-74-36 15 15,-20 12-15-15,94 24 6 0,0 0-6 0,-101-18 7 16,-12 8-7-16,113 10 1 0,0 0-1 16,-116 0 2-16,-6 9-2 0,122-9 0 0,0 0 0 0,-127 17 0 15,-9 16 0-15,136-33 0 0,0 0 0 0,-139 47 0 16,-2 13 0-16,141-60-2 0,0 0 2 0,-138 69-1 15,2 4 1-15,136-73-5 0,0 0 5 0,-132 90-4 16,14 16 4-16,118-106-6 0,0 0 6 0,-113 116-6 16,14 3 6-16,99-119-11 0,0 0 11 0,-85 130-11 0,16 8 11 15,69-138-20-15,0 0 20 0,-54 137-19 0,15-7 19 16,39-130-22-16,0 0 22 0,-29 121-22 0,15-3 22 16,14-118-19-16,0 0 19 0,-7 110-19 0,14-4 19 15,-7-106-13-15,0 0 13 0,20 100-12 0,6-10 12 16,-26-90-9-16,0 0 9 0,36 82-9 0,15-13 9 0,-51-69-5 15,0 0 5-15,61 57-4 0,12-5 4 0,-73-52-4 16,0 0 4-16,77 43-4 0,8-8 4 0,-85-35-3 16,0 0 3-16,88 21-2 0,9-21 2 0,-97 0-2 15,0 0 2-15,98-14-1 0,4-11 1 0,-102 25-3 16,0 0 3-16,99-36-3 0,14-16 3 16,-113 52-5-16,0 0 5 0,113-74-5 0,10-35 5 0,-1 0-873 15</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3:03:10.567"/>
    </inkml:context>
    <inkml:brush xml:id="br0">
      <inkml:brushProperty name="width" value="0.05292" units="cm"/>
      <inkml:brushProperty name="height" value="0.05292" units="cm"/>
      <inkml:brushProperty name="color" value="#FF0000"/>
    </inkml:brush>
  </inkml:definitions>
  <inkml:trace contextRef="#ctx0" brushRef="#br0">7948 9876 628 0,'0'0'0'0,"22"2"0"0,38 5 0 0,-60-7 37 0,0 0-37 0,75 5 37 0,21 2-37 16,-96-7 51-16,0 0-51 0,113 5 51 0,23 4-51 15,-136-9 49-15,0 0-49 0,157 10 50 16,24-3-50-16,-181-7 46 0,0 0-46 0,203 9 46 0,14 0-46 16,-217-9 41-16,0 0-41 0,230 12 42 0,19 3-42 15,-249-15 37-15,0 0-37 0,254 14 38 0,16-5-38 16,-270-9 32-16,0 0-32 0,270 7 33 0,10-2-33 0,-280-5 37 16,0 0-37-16,274 5 38 0,-15 0-38 15,-259-5 35-15,0 0-35 0,237 9 36 0,-20 1-36 16,-217-10 28-16,0 0-28 0,183 11 29 0,-36 1-29 0,-147-12 22 15,0 0-22-15,125 10 23 0,-21-1-23 0,-104-9 17 16,0 0-17-16,69 0 18 0,-28-9-18 0,-1 0-1066 16</inkml:trace>
  <inkml:trace contextRef="#ctx0" brushRef="#br0" timeOffset="868.81">11106 8971 539 0,'0'0'0'0,"63"-3"0"0,99-8 0 0,-162 11 57 16,0 0-57-16,205-13 58 0,25-3-58 15,-230 16 118-15,0 0-118 0,252-16 119 0,23-1-119 0,-275 17 91 0,0 0-91 16,295-22 92-16,17-4-92 0,-312 26 85 0,0 0-85 16,330-33 85-16,25 2-85 0,-355 31 42 0,0 0-42 15,357-33 42-15,1-4-42 0,-358 37 34 0,0 0-34 0,349-34 34 16,-1 1-34-16,-348 33 27 0,0 0-27 0,342-33 27 15,-6 0-27-15,-336 33 19 0,0 0-19 0,317-28 20 16,-22 11-20-16,-2 2-1057 0</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3:02:25.423"/>
    </inkml:context>
    <inkml:brush xml:id="br0">
      <inkml:brushProperty name="width" value="0.05292" units="cm"/>
      <inkml:brushProperty name="height" value="0.05292" units="cm"/>
      <inkml:brushProperty name="color" value="#FF0000"/>
    </inkml:brush>
  </inkml:definitions>
  <inkml:trace contextRef="#ctx0" brushRef="#br0">8878 8812 449 0,'0'0'0'0,"0"0"0"15,0 0 0-15,0 0 0 0,0 0 0 0,0 0 1 16,0 0-1-16,0 0 8 0,0 0-8 0,-14-2 9 16,14 2-9-16,0 0 14 0,0 0-14 0,-7-7 14 15,2-1-14-15,5 8 13 0,0 0-13 0,-5-9 13 16,-4-3-13-16,9 12 12 0,0 0-12 0,-5-10 12 15,-4-1-12-15,9 11 9 0,0 0-9 0,-6-7 10 16,6 7-10-16,0 0 5 0,0 0-5 0,-8-12 5 0,8 12-5 16,0 0 4-16,0 0-4 0,-7 4 5 0,-8 16-5 15,15-20 4-15,0 0-4 0,-14 28 4 0,0 8-4 16,14-36 5-16,0 0-5 0,-9 40 5 0,1 5-5 16,8-45 15-16,0 0-15 0,0 45 15 0,0 4-15 15,0-49 26-15,0 0-26 0,8 53 27 0,3 6-27 16,-11-59 40-16,0 0-40 0,21 54 40 0,7-9-40 0,-28-45 42 15,0 0-42-15,36 34 42 0,-1-9-42 16,-35-25 33-16,0 0-33 0,41 12 33 0,-3-11-33 0,-38-1 24 16,0 0-24-16,43-10 25 0,-1-16-25 0,-42 26 21 15,0 0-21-15,44-38 21 0,-3-14-21 0,-41 52 18 16,0 0-18-16,46-57 19 0,-2-4-19 0,-44 61 15 16,0 0-15-16,46-64 16 0,-11 0-16 0,-35 64 11 15,0 0-11-15,32-60 12 0,-9-4-12 0,-23 64 9 0,0 0-9 16,23-57 9-16,-6 15-9 0,-17 42 1 0,0 0-1 15,18-24 1-15,-2 15-1 0,0 2-777 0</inkml:trace>
  <inkml:trace contextRef="#ctx0" brushRef="#br0" timeOffset="586.37">9244 8957 718 0,'0'0'0'0,"0"0"0"0,0 0 0 0,0 0 2 16,0 0-2-16,14-8 3 0,9 3-3 0,-23 5 23 15,0 0-23-15,26-7 24 0,1 7-24 0,-27 0 32 0,0 0-32 16,23 3 33-16,1 1-33 0,-24-4 28 0,0 0-28 16,25 0 29-16,-2 0-29 0,-23 0 20 0,0 0-20 15,27 1 20-15,4 6-20 0,-31-7 18 0,0 0-18 0,29 4 18 16,2-3-18-16,-31-1 14 0,0 0-14 0,36 4 15 15,1 3-15-15,-37-7 11 0,0 0-11 0,31 12 11 16,-4 9-11-16,-27-21 11 0,0 0-11 16,14 27 12-16,-9 10-12 0,-5-37 16 0,0 0-16 0,-5 41 16 15,-14 11-16-15,19-52 18 0,0 0-18 0,-27 49 19 16,-8-6-19-16,35-43 18 0,0 0-18 0,-32 34 19 16,4-11-19-16,28-23 20 0,0 0-20 0,-30 12 21 15,2-8-21-15,28-4 19 0,0 0-19 0,-27-4 20 16,-5-12-20-16,32 16 18 0,0 0-18 0,-23-29 19 15,11-14-19-15,12 43 13 0,0 0-13 0,4-49 14 16,6 1-14-16,-10 48 12 0,0 0-12 0,25-52 12 0,12 10-12 16,-37 42 10-16,0 0-10 0,41-36 11 0,8 1-11 15,-49 35 10-15,0 0-10 0,55-29 10 0,6 8-10 16,-61 21 8-16,0 0-8 0,64-22 8 0,-1-1-8 16,-63 23 0-16,0 0 0 0,59-22 0 0,1 5 0 15,-6-4-970-15</inkml:trace>
  <inkml:trace contextRef="#ctx0" brushRef="#br0" timeOffset="754.9">10103 8980 819 0,'0'0'0'0,"0"0"0"0,-12 17 0 0,12-17 5 0,0 0-5 15,-11 19 5-15,-3-3-5 0,14-16 1 0,0 0-1 16,-9 17 2-16,0-1-2 0,9-16-7 0,0 0 7 15,0 8-6-15,11-8 6 0,1-3-555 0</inkml:trace>
  <inkml:trace contextRef="#ctx0" brushRef="#br0" timeOffset="8977.67">14083 9110 763 0,'0'0'0'0,"0"0"0"0,-41-19 0 16,41 19 32-16,0 0-32 0,-49-18 33 0,-10-2-33 15,59 20 55-15,0 0-55 0,-65-19 56 0,-9 5-56 16,74 14 68-16,0 0-68 0,-78-7 68 0,3 0-68 15,75 7 31-15,0 0-31 0,-82-5 32 0,-9-2-32 16,91 7 12-16,0 0-12 0,-96-5 12 0,3 5-12 16,93 0 3-16,0 0-3 0,-96 0 4 0,-1 0-4 15,97 0 0-15,0 0 0 0,-102 3 1 0,-2 6-1 0,104-9-2 16,0 0 2-16,-102 12-1 0,1 3 1 16,101-15-12-16,0 0 12 0,-104 21-12 0,-6 7 12 0,110-28-40 15,0 0 40-15,-105 36-39 0,13 9 39 0,92-45-42 16,0 0 42-16,-92 49-42 0,-2-1 42 0,94-48-50 15,0 0 50-15,-86 54-50 0,1 5 50 0,85-59-34 16,0 0 34-16,-77 64-34 0,-3 13 34 0,80-77-22 0,0 0 22 16,-77 80-22-16,-1 7 22 0,78-87-22 0,0 0 22 15,-78 93-21-15,13 4 21 0,65-97-19 0,0 0 19 0,-56 99-19 16,6 3 19-16,50-102-18 0,0 0 18 0,-39 91-18 16,11-4 18-16,28-87-12 0,0 0 12 0,-23 88-11 15,14 0 11-15,9-88-7 0,0 0 7 0,0 89-7 16,4-11 7-16,-4-78-4 0,0 0 4 0,14 67-3 15,9-5 3-15,-23-62-1 0,0 0 1 0,35 56 0 16,11 1 0-16,-46-57 0 0,0 0 0 0,64 52 0 16,11-4 0-16,-75-48 0 0,0 0 0 0,83 45 1 15,7-5-1-15,-90-40 1 0,0 0-1 0,99 33 2 16,9-7-2-16,-108-26 6 0,0 0-6 0,113 22 6 16,-4-1-6-16,-109-21 12 0,0 0-12 0,117 14 13 15,3-2-13-15,-120-12 17 0,0 0-17 0,121 10 17 0,-6-4-17 16,-115-6 20-16,0 0-20 0,120 3 21 0,5-3-21 15,-125 0 24-15,0 0-24 0,122-5 25 0,-9-5-25 16,-113 10 22-16,0 0-22 0,113-16 23 0,9-1-23 16,-122 17 23-16,0 0-23 0,113-18 23 0,-18-6-23 15,-95 24 18-15,0 0-18 0,99-28 19 0,0-4-19 0,-99 32 17 16,0 0-17-16,100-35 18 0,-10-3-18 0,-90 38 13 16,0 0-13-16,85-43 13 0,-7-6-13 0,-78 49 11 15,0 0-11-15,77-52 12 0,-1-1-12 0,-76 53 27 16,0 0-27-16,74-61 27 0,-3-3-27 0,-71 64 33 15,0 0-33-15,58-76 33 0,-10-11-33 0,-48 87 37 0,0 0-37 16,44-88 38-16,0-2-38 0,-44 90 36 16,0 0-36-16,35-95 37 0,-3-7-37 0,-32 102 29 0,0 0-29 15,30-104 29-15,0 10-29 0,-30 94 24 16,0 0-24-16,20-96 25 0,-3-8-25 0,-17 104 21 0,0 0-21 16,13-97 22-16,-13 14-22 0,0 83 17 0,0 0-17 15,-7-76 17-15,-9 6-17 0,16 70 16 0,0 0-16 0,-23-64 17 16,-7-3-17-16,30 67 14 0,0 0-14 0,-37-62 14 15,-9 10-14-15,46 52 16 0,0 0-16 0,-58-49 16 16,-11 8-16-16,69 41 18 0,0 0-18 0,-80-28 18 16,-20 5-18-16,100 23 1 0,0 0-1 0,-108-13 2 15,-5-3-2-15,113 16-1 0,0 0 1 0,-122-9-1 16,-3 2 1-16,125 7-9 0,0 0 9 0,-129-1-9 0,7 6 9 16,122-5-29-16,0 0 29 0,-121 12-28 0,-1 17 28 15,122-29-43-15,0 0 43 0,-117 32-43 0,10-12 43 16,-3 3-993-16</inkml:trace>
  <inkml:trace contextRef="#ctx0" brushRef="#br0" timeOffset="11787.94">18473 9117 931 0,'0'0'0'0,"0"0"0"15,-7-35 0-15,7 35 12 0,0 0-12 0,-7-29 13 16,0 4-13-16,7 25 36 0,0 0-36 0,-9-19 37 0,-1 2-37 15,10 17 31-15,0 0-31 0,-20-19 31 0,-1-2-31 16,21 21 6-16,0 0-6 0,-32-17 6 0,-15 5-6 16,47 12 1-16,0 0-1 0,-57-7 1 0,-15 7-1 15,72 0 0-15,0 0 0 0,-79-4 0 0,-10-1 0 16,89 5 0-16,0 0 0 0,-98 0 1 0,-14 5-1 16,112-5 0-16,0 0 0 0,-114 16 0 0,1 3 0 15,113-19 0-15,0 0 0 0,-117 29 1 0,1 8-1 16,116-37 1-16,0 0-1 0,-115 45 1 0,-3 19-1 15,118-64 4-15,0 0-4 0,-111 72 5 0,1 6-5 0,110-78 7 16,0 0-7-16,-102 85 8 0,3 3-8 0,99-88 8 16,0 0-8-16,-95 102 9 0,6 9-9 0,89-111 9 15,0 0-9-15,-75 121 9 0,16 6-9 0,59-127 7 16,0 0-7-16,-40 126 8 0,13-5-8 0,27-121 6 0,0 0-6 16,-10 121 6-16,15-5-6 0,-5-116 6 0,0 0-6 15,23 109 6-15,21-12-6 0,-44-97 6 0,0 0-6 16,64 92 6-16,22 1-6 0,-86-93 8 0,0 0-8 0,101 85 8 15,12-7-8-15,-113-78 11 0,0 0-11 0,128 68 11 16,14-11-11-16,-142-57 15 0,0 0-15 0,153 41 15 16,18-4-15-16,-171-37 12 0,0 0-12 0,171 31 13 15,6-7-13-15,-177-24 11 0,0 0-11 0,180 14 11 16,-4-4-11-16,-176-10 9 0,0 0-9 0,177 2 9 16,3-4-9-16,-180 2 9 0,0 0-9 0,178-15 10 15,-3-13-10-15,-175 28 9 0,0 0-9 0,176-40 10 16,1-10-10-16,-177 50 16 0,0 0-16 0,162-69 16 15,-17-28-16-15,-145 97 24 0,0 0-24 0,127-104 24 16,-7-5-24-16,-120 109 30 0,0 0-30 0,97-118 30 0,-21-17-30 16,-76 135 35-16,0 0-35 0,49-147 35 0,-24-12-35 15,-25 159 38-15,0 0-38 0,2-158 38 0,-20 10-38 16,18 148 33-16,0 0-33 0,-40-146 33 0,-17 4-33 16,57 142 27-16,0 0-27 0,-74-133 28 0,-25 12-28 15,99 121 23-15,0 0-23 0,-108-109 23 0,-1 21-23 16,109 88 20-16,0 0-20 0,-123-68 20 0,-13 30-20 15,136 38 21-15,0 0-21 0,-154-15 21 0,-12 20-21 0,166-5 13 16,0 0-13-16,-176 31 14 0,-10 33-14 0,186-64 7 16,0 0-7-16,-187 69 7 0,0 4-7 0,-5-4-1415 15</inkml:trace>
  <inkml:trace contextRef="#ctx0" brushRef="#br0" timeOffset="13136.25">22206 10648 561 0,'0'0'0'0,"0"0"0"16,0 0 0-16,0 0 14 0,0 0-14 0,0 0 14 15,0 0-14-15,0 0 38 0,0 0-38 0,0 0 39 16,0 0-39-16,0 0 30 0,0 0-30 0,0 0 30 16,-14 17-30-16,14-17 21 0,0 0-21 0,-7 4 22 0,0 1-22 15,7-5 16-15,0 0-16 0,0 0 17 0,-6 10-17 16,6-10 15-16,0 0-15 0,0 0 16 0,0 0-16 16,0 0 21-16,0 0-21 0,4 6 22 0,-4-6-22 15,0 0 22-15,0 0-22 0,7 7 23 0,5 0-23 16,-12-7 24-16,0 0-24 0,20 10 24 0,3 5-24 15,-23-15 32-15,0 0-32 0,28 25 32 16,9 4-32-16,-37-29 29 0,0 0-29 0,37 40 30 0,-5 12-30 0,-32-52 25 16,0 0-25-16,33 55 26 0,6 4-26 15,-39-59 22-15,0 0-22 0,42 52 23 0,4-16-23 0,-46-36 14 16,0 0-14-16,57 25 14 0,10-13-14 0,-67-12 10 16,0 0-10-16,79 5 10 0,15-3-10 0,-94-2 7 0,0 0-7 15,100-4 8-15,6-3-8 0,-106 7 6 0,0 0-6 16,115-14 6-16,10-5-6 0,-125 19 9 0,0 0-9 15,136-26 10-15,5-8-10 0,-141 34 19 0,0 0-19 16,150-45 20-16,7-9-20 0,-157 54 30 0,0 0-30 0,161-55 30 16,1-1-30-16,-162 56 30 0,0 0-30 0,159-50 30 15,-5 2-30-15,-154 48 29 0,0 0-29 0,137-47 29 16,-25 4-29-16,-112 43 24 0,0 0-24 0,90-40 25 16,-13 5-25-16,-77 35 21 0,0 0-21 0,58-26 22 15,-24 12-22-15,-34 14 13 0,0 0-13 0,18-6 14 16,-10 2-14-16,-8 4 10 0,0 0-10 0,0 0 10 15,-14 21-10-15,14-21 5 0,0 0-5 0,-17 5 5 16,-10-22-5-16,1-1-1176 0</inkml:trace>
  <inkml:trace contextRef="#ctx0" brushRef="#br0" timeOffset="30146.44">8991 7789 415 0,'0'0'0'0,"-21"0"0"16,-35-3 0-16,56 3 4 0,0 0-4 0,-67 3 5 0,-6 13-5 15,73-16 14-15,0 0-14 0,-76 19 15 0,2 10-15 16,74-29 17-16,0 0-17 0,-74 33 18 0,-5 10-18 16,79-43 28-16,0 0-28 0,-80 45 29 15,13 6-29-15,67-51 18 0,0 0-18 0,-60 58 19 16,6 10-19-16,54-68 17 0,0 0-17 0,-50 78 18 0,1 8-18 15,49-86 21-15,0 0-21 0,-44 92 21 0,1-11-21 0,43-81 19 16,0 0-19-16,-37 92 20 0,7 14-20 0,30-106 21 16,0 0-21-16,-17 104 21 0,17-6-21 0,0-98 19 0,0 0-19 15,14 101 20-15,12 11-20 0,-26-112 18 16,0 0-18-16,39 102 19 0,12-14-19 0,-51-88 18 16,0 0-18-16,58 78 18 0,2-10-18 0,-60-68 15 0,0 0-15 15,73 60 15-15,12-6-15 0,-85-54 15 16,0 0-15-16,90 48 15 0,1-4-15 0,-91-44 13 15,0 0-13-15,103 29 14 0,10-5-14 0,-113-24 24 0,0 0-24 16,121 16 24-16,-2-7-24 0,-119-9 28 0,0 0-28 16,130 0 28-16,6-9-28 0,-136 9 36 0,0 0-36 0,145-21 36 15,-1-13-36-15,-144 34 36 0,0 0-36 0,142-47 36 16,1-12-36-16,-143 59 32 0,0 0-32 0,139-62 32 16,6-11-32-16,-145 73 34 0,0 0-34 0,127-80 35 15,-20-13-35-15,-107 93 33 0,0 0-33 0,90-97 34 16,-8-3-34-16,-82 100 27 0,0 0-27 0,65-106 28 15,-19 1-28-15,-46 105 23 0,0 0-23 0,26-110 24 16,-17 5-24-16,-9 105 23 0,0 0-23 0,-10-113 23 0,-26-11-23 16,36 124 18-16,0 0-18 0,-49-121 19 0,-6 15-19 15,55 106 17-15,0 0-17 0,-72-109 18 0,-22-9-18 16,94 118 21-16,0 0-21 0,-109-109 21 0,-18 18-21 16,127 91 24-16,0 0-24 0,-149-78 25 0,-9 14-25 15,158 64 18-15,0 0-18 0,-177-57 18 0,-12 8-18 16,189 49 8-16,0 0-8 0,-194-33 9 0,-9 19-9 15,203 14 4-15,0 0-4 0,-203 7 4 0,-1 18-4 16,204-25-1-16,0 0 1 0,-207 39 0 0,-6 15 0 16,-4 1-1259-16</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24:12.972"/>
    </inkml:context>
    <inkml:brush xml:id="br0">
      <inkml:brushProperty name="width" value="0.05292" units="cm"/>
      <inkml:brushProperty name="height" value="0.05292" units="cm"/>
      <inkml:brushProperty name="color" value="#FF0000"/>
    </inkml:brush>
  </inkml:definitions>
  <inkml:trace contextRef="#ctx0" brushRef="#br0">17060 5967 673 0,'0'0'0'0,"0"0"0"0,0 0 0 0,0 0 33 16,0 0-33-16,0 0 34 0,-20-9-34 0,20 9 60 15,0 0-60-15,0 0 61 0,0 0-61 0,0 0 44 16,0 0-44-16,0 0 45 0,0 0-45 0,0 0 40 16,0 0-40-16,16 9 40 0,0-6-40 0,-16-3 21 15,0 0-21-15,28 0 22 0,13 0-22 0,-41 0 25 0,0 0-25 16,51-3 26-16,20-4-26 0,-71 7 27 0,0 0-27 16,81-9 28-16,14 1-28 15,-95 8 31-15,0 0-31 0,99-7 32 0,2 2-32 0,-101 5 35 16,0 0-35-16,109-7 36 0,6 7-36 15,-115 0 32-15,0 0-32 0,113 0 32 16,0 0-32-16,-113 0 29 0,0 0-29 16,114 0 29-16,13 1-29 0,-127-1 27 15,0 0-27-15,140 2 27 0,26-5-27 16,-166 3 23-16,0 0-23 0,176-5 24 0,18-2-24 16,-194 7 23-16,0 0-23 0,205-9 23 0,3 0-23 15,-208 9 21-15,0 0-21 0,207-12 21 16,-4 0-21-16,-203 12 21 15,0 0-21-15,185-9 22 16,-10 6-22-16,-175 3 20 16,0 0-20-16,164 0 20 0,-5-5-20 0,-159 5 21 15,0 0-21-15,150-4 21 16,-14 1-21-16,-136 3 24 0,0 0-24 0,128-4 24 16,-9 3-24-16,-119 1 29 0,0 0-29 0,113-4 30 0,-6-3-30 0,-107 7 23 0,0 0-23 0,101-5 24 0,3-2-24 0,-104 7 23 0,0 0-23 0,95-3 24 0,-22-3-24 0,-73 6 23 0,0 0-23 15,58-6 24-15,-14 0-24 0,-44 6 25 0,0 0-25 0,33-3 26 0,-11 3-26 0,-22 0 21 0,0 0-21 0,14-2 21 0,-7 0-21 0,-7 2 19 16,0 0-19-16,0 0 19 0,0 0-19 0,0 0 20 15,0 0-20-15,7 0 20 0,-7 0-20 0,0 0 17 16,0 0-17-16,0 0 17 0,0 0-17 0,0 0 14 0,0 0-14 16,0 0 15-16,0 0-15 0,0 0 16 0,0 0-16 15,-7-17 17-15,-20-24-17 0,-3-3-1638 16</inkml:trace>
  <inkml:trace contextRef="#ctx0" brushRef="#br0" timeOffset="14292.68">6182 3124 539 0,'0'0'0'0,"23"0"0"0,35 0 0 16,-58 0 13-16,0 0-13 0,90-6 14 0,18 0-14 15,-108 6 25-15,0 0-25 0,122-9 26 0,6 2-26 16,-128 7 38-16,0 0-38 0,138-2 38 15,21 2-38-15,-159 0 31 0,0 0-31 16,180 0 32-16,25 2-32 16,-205-2 26-1,0 0-26-15,213 7 26 0,11-4-26 16,-224-3 20-16,0 0-20 16,226 2 20-16,9-2-20 0,-235 0 16 15,0 0-16-15,240 4 17 0,5-1-17 16,-245-3 13-16,0 0-13 0,256 3 14 15,-2-1-14-15,-254-2 10 16,0 0-10-16,256 4 10 0,3 3-10 16,-259-7 18-16,0 0-18 0,262 5 19 0,4 7-19 15,-266-12 28 1,0 0-28-16,252 7 28 0,-24 1-28 16,-228-8 31-16,0 0-31 0,212 6 31 15,-20 1-31-15,-192-7 27 0,0 0-27 0,173 8 27 0,-21-3-27 0,-152-5 21 0,0 0-21 0,123 7 22 0,-29 2-22 0,-94-9 15 0,0 0-15 0,64 16 15 0,-24 3-15 0,-40-19 12 0,0 0-12 0,0 0 13 0,-56-25-13 0,1 1-867 16</inkml:trace>
  <inkml:trace contextRef="#ctx0" brushRef="#br0" timeOffset="21302.42">16926 7190 415 0,'0'0'0'0,"0"0"0"0,0 0 0 0,0 0 3 16,0 0-3-16,0 0 4 0,0 0-4 0,0 0 20 16,0 0-20-16,0 0 21 0,0 0-21 0,0 0 33 15,0 0-33-15,0 0 34 0,26-6-34 0,-26 6 50 0,0 0-50 16,14 0 50-16,0 0-50 0,-14 0 29 0,0 0-29 15,16-2 29-15,7 0-29 0,-23 2 32 16,0 0-32-16,23-2 33 0,4-1-33 0,-27 3 29 0,0 0-29 16,17 0 29-16,-3 0-29 0,-14 0 29 0,0 0-29 15,15-4 30-15,2 1-30 0,-17 3 25 0,0 0-25 16,14-2 26-16,0 2-26 0,-14 0 22 0,0 0-22 16,13 0 22-16,1-7-22 0,-14 7 18 0,0 0-18 0,16-5 18 15,0-2-18-15,-16 7 16 0,0 0-16 0,21-3 17 16,7-2-17-16,-28 5 14 0,0 0-14 0,32-7 14 15,0 1-14-15,-32 6 16 0,0 0-16 0,35 0 17 16,9 4-17-16,-44-4 12 0,0 0-12 0,46 5 13 16,0 2-13-16,-46-7 11 0,0 0-11 0,49 9 11 15,1-4-11-15,-50-5 7 0,0 0-7 0,53 7 8 16,7-4-8-16,-60-3 5 0,0 0-5 0,67 2 6 16,10 5-6-16,-77-7 2 0,0 0-2 0,76 9 3 0,7-3-3 15,-83-6 2-15,0 0-2 0,87 4 2 0,6-4-2 16,-93 0 1-16,0 0-1 0,99 0 2 0,0 2-2 15,-99-2 5-15,0 0-5 0,109 3 6 0,13 1-6 16,-122-4 10-16,0 0-10 0,122 0 10 0,5 0-10 16,-127 0 14-16,0 0-14 0,130 0 14 0,10 3-14 15,-140-3 16-15,0 0-16 0,146 5 16 0,2-5-16 0,-148 0 18 16,0 0-18-16,149 0 19 0,1 0-19 0,-150 0 18 16,0 0-18-16,155 4 18 0,2-4-18 0,-157 0 15 15,0 0-15-15,154 0 16 0,-11-7-16 0,-143 7 15 16,0 0-15-16,143-4 16 0,-2 4-16 0,-141 0 13 15,0 0-13-15,144 0 14 0,1-1-14 0,-145 1 14 16,0 0-14-16,141 0 14 0,-8-4-14 0,-133 4 11 16,0 0-11-16,134 0 11 0,2 4-11 0,-136-4 10 0,0 0-10 15,134 5 10-15,-2-5-10 0,-132 0 9 0,0 0-9 0,125 3 9 16,-6 1-9-16,-119-4 7 0,0 0-7 0,118 3 8 16,2-3-8-16,-120 0 7 0,0 0-7 0,116-2 7 15,-10 4-7-15,-106-2 6 0,0 0-6 0,106 0 6 16,-2-3-6-16,-104 3 12 0,0 0-12 0,103 0 12 15,-10 1-12-15,-93-1 17 0,0 0-17 0,83 2 18 16,-12-5-18-16,-71 3 18 0,0 0-18 0,61-4 19 16,-2 4-19-16,-59 0 14 0,0 0-14 0,53 0 15 15,-4 0-15-15,-49 0 16 0,0 0-16 0,37 0 17 16,-9 0-17-16,-28 0 14 0,0 0-14 0,22 5 14 16,-7-1-14-16,-15-4 11 0,0 0-11 0,11 3 11 15,-11-3-11-15,0 0-1268 0</inkml:trace>
  <inkml:trace contextRef="#ctx0" brushRef="#br0" timeOffset="41558.19">17086 7175 169 0,'0'0'0'0,"0"0"0"16,0 0 0-16,0 0 1 0,0 0-1 0,0 0 2 15,23-4-2-15,-23 4 10 0,0 0-10 0,14-3 11 16,4 1-11-16,-18 2 21 0,0 0-21 0,26 0 22 0,12-3-22 15,-38 3 20-15,0 0-20 0,49-5 21 0,9 1-21 16,-58 4 10-16,0 0-10 0,65-7 11 16,15 4-11-16,-80 3 14 0,0 0-14 0,88-2 14 0,11-1-14 15,-99 3 20-15,0 0-20 0,113-7 20 0,9 1-20 16,-122 6 15-16,0 0-15 0,136-8 16 0,10-4-16 16,-146 12 18-16,0 0-18 0,162-12 18 0,8-1-18 15,-170 13 17-15,0 0-17 0,176-10 18 0,4 1-18 0,-180 9 28 16,0 0-28-16,189-5 29 0,2 5-29 15,-191 0 34-15,0 0-34 0,199-3 34 0,8 3-34 0,-207 0 31 16,0 0-31-16,204-4 32 0,6 3-32 0,-210 1 29 16,0 0-29-16,210-2 30 0,6 0-30 0,-216 2 30 15,0 0-30-15,213-3 30 0,1-1-30 0,-214 4 25 16,0 0-25-16,210-5 25 0,-11-2-25 0,-199 7 22 0,0 0-22 16,191-9 22-16,-11 2-22 0,-180 7 22 0,0 0-22 15,173-5 23-15,-7 2-23 0,-166 3 22 16,0 0-22-16,160-2 23 0,6 7-23 0,-166-5 39 0,0 0-39 15,154 5 40-15,-24 6-40 0,-130-11 47 0,0 0-47 16,117 9 48-16,-11 3-48 0,-106-12 45 0,0 0-45 16,84 5 46-16,-22-7-46 15,-62 2 41-15,0 0-41 0,46-10 41 0,-13-1-41 16,-33 11 34-16,0 0-34 0,25-15 34 16,-7-6-34-16,-18 21 27 15,0 0-27-15,7-28 28 0,-14-6-28 16,0-3-1012-16</inkml:trace>
  <inkml:trace contextRef="#ctx0" brushRef="#br0" timeOffset="56664.83">26501 8641 438 0,'0'0'0'0,"30"0"0"0,48-4 0 0,-78 4 7 0,0 0-7 16,102-3 7-16,8-1-7 0,-110 4 32 0,0 0-32 16,97-1 33-16,-14 4-33 0,-83-3 40 0,0 0-40 15,76 5 41-15,-8-1-41 0,-68-4 37 0,0 0-37 16,67 3 38-16,-3 8-38 0,-64-11 30 0,0 0-30 0,51 10 30 16,-19-5-30-16,-32-5 20 0,0 0-20 15,26 7 20-15,1-5-20 16,-27-2 14-16,0 0-14 0,25 1 14 15,-10-1-14-15,-15 0 26 16,0 0-26-16,15-1 26 16,-1-1-26-16,-14 2 44 0,0 0-44 15,14-3 44-15,0-3-44 0,-14 6 51 16,0 0-51-16,12-3 52 0,-3-1-52 0,-9 4 52 16,0 0-52-16,7-3 52 0,-7 3-52 0,0 0 51 0,0 0-51 15,5-9 51-15,-5 9-51 0,0 0 39 0,0 0-39 16,6-8 40-16,-6 8-40 0,0 0 33 15,0 0-33-15,0 0 33 0,0 0-33 16,0 0 26-16,0 0-26 0,7-4 27 0,-7 4-27 16,0 0 18-16,0 0-18 0,0 0 18 0,0 0-18 15,0 0 14-15,0 0-14 0,9-5 15 0,-9 5-15 0,0 0 10 16,0 0-10-16,7 2 11 0,-7-2-11 0,0 0 7 16,0 0-7-16,14 3 7 0,2-15-7 0,0 0-1101 15</inkml:trace>
  <inkml:trace contextRef="#ctx0" brushRef="#br0" timeOffset="61389.12">2938 8521 662 0,'0'0'0'0,"0"0"0"0,0 0 0 0,0 0 12 16,0 0-12-16,0 0 12 0,0-17-12 0,0 17 38 0,0 0-38 15,0 0 39-15,0 0-39 0,0 0 25 0,0 0-25 16,-9-7 26-16,9 7-26 0,0 0 22 0,0 0-22 16,0 0 23-16,-10 7-23 0,10-7 13 0,0 0-13 15,0 0 13-15,5 7-13 0,-5-7 8 0,0 0-8 16,14 5 8-16,9 4-8 0,-23-9 7 0,0 0-7 16,39 8 7-16,12-1-7 15,-51-7 8-15,0 0-8 16,64 6 8-16,12-3-8 0,-76-3 11 15,0 0-11-15,91 3 11 0,26-3-11 16,-117 0 23-16,0 0-23 0,134 4 24 16,11-1-24-16,-145-3 43 0,0 0-43 15,159 6 43-15,12-3-43 0,-171-3 41 16,0 0-41-16,190 3 41 0,22 6-41 16,-212-9 30-16,0 0-30 0,226 9 31 15,14-9-31-15,-240 0 22 16,0 0-22-16,254 3 23 0,25 6-23 15,-279-9 17-15,0 0-17 16,284 5 18-16,16 2-18 0,-300-7 14 16,0 0-14-16,302 3 14 15,1 1-14-15,-303-4 12 16,0 0-12-16,315 10 12 16,0 9-12-16,-315-19 16 15,0 0-16-15,304 16 17 0,-20-2-17 16,-284-14 21-16,0 0-21 0,267 15 21 15,-24 1-21-15,-243-16 25 16,0 0-25-16,231 17 25 0,-19 6-25 0,-212-23 31 16,0 0-31-16,191 17 31 0,-24-1-31 15,-167-16 32-15,0 0-32 0,140 12 32 0,-33 0-32 16,-107-12 38-16,0 0-38 0,74 12 39 0,-19-7-39 0,-55-5 42 0,0 0-42 16,39 7 43-16,-20-7-43 0,-19 0 36 0,0 0-36 0,0 0 36 0,-37-5-36 0,37 5 29 0,0 0-29 0,-68-16 29 0,-40-15-29 0,0 2-1368 0</inkml:trace>
  <inkml:trace contextRef="#ctx0" brushRef="#br0" timeOffset="69105.19">16779 7203 460 0,'0'0'0'16,"0"0"0"-16,0 0 0 0,0 0 11 0,0 0-11 0,0 0 11 16,0 0-11-16,0 0 31 0,0 0-31 0,0 0 31 15,14-16-31-15,-14 16 33 0,0 0-33 0,0 0 33 16,0 0-33-16,0 0 22 0,0 0-22 0,0 0 22 16,0 0-22-16,0 0 17 0,0 0-17 0,0 0 17 15,0 0-17-15,0 0 13 0,0 0-13 0,0 0 14 16,0 0-14-16,0 0 15 0,0 0-15 0,0 0 16 15,6-3-16-15,-6 3 20 0,0 0-20 0,0 0 20 16,14-6-20-16,-14 6 21 0,0 0-21 0,16-10 22 0,10 0-22 16,-26 10 25-16,0 0-25 0,37-7 26 47,13 0-26-47,-50 7 30 15,0 0-30-15,56-2 31 0,15-1-31 0,-71 3 34 0,0 0-34 0,81-9 35 0,32 0-35 0,-113 9 44 16,0 0-44-16,130-7 44 0,20-1-44 0,-150 8 39 0,0 0-39 0,173-9 40 0,29 6-40 15,-202 3 31-15,0 0-31 16,229-4 32-16,25-1-32 0,-254 5 21 16,0 0-21-16,267-4 21 0,4 6-21 15,-271-2 14 1,0 0-14-16,277 0 15 0,13-5-15 0,-290 5 10 16,0 0-10-16,293-3 10 0,7 1-10 0,-300 2 7 0,0 0-7 0,316-4 8 0,10-4-8 0,-326 8 6 0,0 0-6 0,321-11 6 0,-8 3-6 0,-313 8 4 0,0 0-4 0,310-16 5 0,3-1-5 0,-313 17 10 15,0 0-10-15,303-16 10 0,-12-1-10 0,-291 17 14 0,0 0-14 16,276-10 14-16,-19 4-14 0,-257 6 24 0,0 0-24 0,230 0 25 15,-27 6-25-15,-203-6 28 0,0 0-28 0,164 12 29 16,-42 8-29-16,-122-20 28 0,0 0-28 0,77 14 29 16,-42-9-29-16,3-1-1124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26:21.591"/>
    </inkml:context>
    <inkml:brush xml:id="br0">
      <inkml:brushProperty name="width" value="0.05292" units="cm"/>
      <inkml:brushProperty name="height" value="0.05292" units="cm"/>
      <inkml:brushProperty name="color" value="#FF0000"/>
    </inkml:brush>
  </inkml:definitions>
  <inkml:trace contextRef="#ctx0" brushRef="#br0">2635 5749 359 0,'0'0'0'16,"0"0"0"-16,0 0 0 0,0 0 0 0,0 0 0 15,23 9 1-15,0-6-1 0,-23-3 9 0,0 0-9 16,26 3 10-16,-3-3-10 0,-23 0 18 0,0 0-18 16,23 0 19-16,-9 0-19 0,-14 0 19 0,0 0-19 15,16-3 20-15,3-2-20 0,-19 5 17 0,0 0-17 16,23-4 17-16,-1 1-17 0,-22 3 14 0,0 0-14 15,28 0 15-15,0 0-15 0,-28 0 20 0,0 0-20 16,39 0 21-16,7-4-21 63,-46 4 22-48,0 0-22-15,49-5 22 0,1 2-22 0,-50 3 28 0,0 0-28 0,58-5 29 16,-2 1-29-16,-56 4 33 0,0 0-33 0,71-9 33 0,10 3-33 0,-81 6 33 0,0 0-33 0,95-6 34 15,1 3-34-15,-96 3 30 0,0 0-30 0,104-4 31 0,18 1-31 0,-122 3 39 16,0 0-39-16,125-3 40 0,7 1-40 0,-132 2 40 0,0 0-40 0,134-7 40 16,20-2-40-16,-154 9 34 15,0 0-34-15,162-8 35 0,6-1-35 16,-168 9 31 0,0 0-31-16,176-7 31 0,-3 0-31 15,-173 7 28-15,0 0-28 0,171-9 28 16,4 4-28-16,-175 5 26 15,0 0-26-15,173-7 26 0,7 7-26 16,-180 0 22-16,0 0-22 0,182 0 23 16,3-3-23-16,-185 3 20 15,0 0-20-15,184-2 21 0,-3 6-21 16,-181-4 19 0,0 0-19-16,172 5 19 0,-5 2-19 15,-167-7 14-15,0 0-14 0,171 8 14 0,6-2-14 16,-177-6 12-16,0 0-12 0,180 8 12 15,2 3-12-15,-182-11 9 0,0 0-9 16,185 8 9-16,4-1-9 0,-189-7 6 16,0 0-6-16,182 2 6 0,-17-2-6 15,-165 0 3 1,0 0-3-16,163 0 4 0,-4 3-4 16,-159-3 3-16,0 0-3 15,155 7 4-15,6 2-4 0,-161-9 4 16,0 0-4-16,155 2 4 0,2-1-4 15,-157-1 2-15,0 0-2 0,153 6 3 16,-8-1-3-16,-145-5 1 0,0 0-1 16,150 7 2-16,2 0-2 15,-152-7 1-15,0 0-1 0,159 8 2 16,-2-6-2-16,-157-2 0 16,0 0 0-16,153 3 1 0,-3 1-1 15,-150-4 1-15,0 0-1 0,145 0 1 16,9 0-1-16,-154 0 0 0,0 0 0 0,153 0 1 15,15-4-1-15,-168 4 0 0,0 0 0 0,162-1 1 0,1-1-1 16,-163 2 1-16,0 0-1 0,155 0 1 0,-3 0-1 16,-152 0 2-1,0 0-2-15,158 0 2 0,5 0-2 0,-163 0 5 16,0 0-5-16,164 2 6 16,-4 3-6-16,-160-5 10 15,0 0-10-15,154 3 10 0,-4-1-10 16,-150-2 12-1,0 0-12-15,148 2 12 0,6-2-12 16,-154 0 12-16,0 0-12 0,160 2 12 0,1 1-12 16,-161-3 13-16,0 0-13 15,154 3 14-15,-10-6-14 0,-144 3 10 16,0 0-10-16,145-5 11 0,0 1-11 16,-145 4 8-16,0 0-8 15,144-8 8-15,-2 1-8 16,-142 7 7-16,0 0-7 0,128-12 8 0,-4 5-8 15,-124 7 7 1,0 0-7-16,125-5 8 0,6-8-8 16,-131 13 7-16,0 0-7 15,120-8 8-15,-6-3-8 16,-114 11 7-16,0 0-7 16,119-5 8-16,6-3-8 0,-125 8 5 15,0 0-5-15,125-9 6 0,-12 2-6 16,-113 7 4-16,0 0-4 0,115-7 4 0,7-2-4 15,-122 9 3-15,0 0-3 16,118-8 4-16,-10-1-4 0,-108 9 5 0,0 0-5 0,106-10 5 16,6-2-5-16,-112 12 5 0,0 0-5 0,105-11 6 0,-12 4-6 15,-93 7 10-15,0 0-10 16,90-8 10-16,-3-3-10 0,-87 11 16 16,0 0-16-16,81-10 16 0,-4 3-16 0,-77 7 17 0,0 0-17 0,67-3 18 15,-8 1-18-15,-59 2 20 16,0 0-20-16,44 0 20 0,-7 0-20 15,-37 0 19-15,0 0-19 0,32-4 19 16,-4 1-19-16,-28 3 16 0,0 0-16 16,26-4 16-16,-4-1-16 0,-22 5 14 15,0 0-14-15,19-3 14 0,-7-1-14 0,-12 4 14 16,0 0-14-16,11-1 14 0,-4-1-14 0,-7 2 11 0,0 0-11 0,0 0 11 16,12-2-11-16,-12 2 8 0,0 0-8 0,0 0 9 0,9 0-9 0,-9 0 6 15,0 0-6-15,0 0 7 0,0 0-7 0,0 0 6 0,0 0-6 16,0 0 7-16,7-3-7 0,-7 3 5 0,0 0-5 0,0 0 5 0,0 0-5 15,0 0 5-15,0 0-5 0,0 0 6 0,0 0-6 0,0 0 4 16,0 0-4-16,0 0 5 0,0 0-5 0,0 0 4 0,0 0-4 0,0 0 4 16,0 0-4-16,0 0 3 0,0 0-3 0,0 0 4 0,-9 19-4 0,-3 1-1527 15</inkml:trace>
  <inkml:trace contextRef="#ctx0" brushRef="#br0" timeOffset="15249.63">13477 6772 539 0,'0'0'0'0,"0"0"0"0,0 0 0 0,0 0 4 16,0 0-4-16,0 0 5 0,0 0-5 15,0 0 19-15,0 0-19 0,0 0 20 0,-21 0-20 0,21 0 35 16,0 0-35-16,-10 3 36 0,-8 1-36 0,18-4 40 15,0 0-40-15,-14 1 40 0,2 1-40 0,12-2 32 16,0 0-32-16,-6 2 32 0,6-2-32 0,0 0 32 16,0 0-32-16,-10 3 32 0,10-3-32 0,0 0 26 15,0 0-26-15,0 0 27 0,0 0-27 0,0 0 20 0,0 0-20 16,-2 7 20-16,9-5-20 0,-7-2 14 0,0 0-14 16,18 3 15-16,19-3-15 0,-37 0 16 0,0 0-16 15,42 0 16 63,6 0-16-78,-48 0 27 16,0 0-27-16,54-5 27 0,8 2-27 0,-62 3 29 0,0 0-29 16,72-7 30-16,15 5-30 0,-87 2 26 0,0 0-26 0,86 0 27 0,-4 0-27 0,-82 0 26 15,0 0-26-15,90-2 26 0,8 1-26 0,-98 1 22 0,0 0-22 0,105 0 23 16,-5 0-23-16,-100 0 18 0,0 0-18 0,108 0 18 0,14 3-18 0,-122-3 15 0,0 0-15 0,127 5 15 15,7-1-15-15,-134-4 23 0,0 0-23 0,141 8 23 0,21-2-23 16,-162-6 26-16,0 0-26 0,168 6 27 16,5 1-27-16,-173-7 27 15,0 0-27-15,171 9 27 0,-12 0-27 16,-159-9 21 0,0 0-21-16,152 12 22 0,-16 3-22 15,-136-15 19-15,0 0-19 16,134 14 20-16,-2-3-20 15,-132-11 16 1,0 0-16-16,122 5 16 0,-18 2-16 16,-104-7 13-16,0 0-13 0,104 1 14 15,0 1-14-15,-104-2 17 16,0 0-17-16,99 2 18 0,-27 1-18 16,-72-3 22-16,0 0-22 0,59 4 22 15,-28-4-22-15,-31 0 23 16,0 0-23-16,18 0 23 15,-7 0-23-15,-11 0 26 0,0 0-26 16,7 0 27-16,-7 0-27 0,0 0 26 0,0 0-26 16,0 0 26-16,0 0-26 0,0 0 23 0,0 0-23 0,0 0 23 0,0 0-23 0,0 0 23 0,0 0-23 0,0 0 24 0,0 0-24 0,0 0 18 0,0 0-18 0,7 0 19 0,-7 0-19 15,0 0 17-15,0 0-17 0,0 0 18 0,0 0-18 0,0 0 13 0,0 0-13 0,0 0 13 0,0 0-13 0,0 0 11 0,0 0-11 0,0 0 12 0,7 9-12 0,-7-9 8 0,0 0-8 0,0 0 9 0,0 0-9 0,0 0 7 0,0 0-7 0,-9 6 7 0,-18 3-7 0,27-9 5 0,0 0-5 0,-37 4 6 0,-7-6-6 0,0 0-1537 0</inkml:trace>
  <inkml:trace contextRef="#ctx0" brushRef="#br0" timeOffset="33461.67">13167 8080 180 0,'0'0'0'15,"0"0"0"-15,0 0 0 0,0 0 22 0,0 0-22 0,0 0 22 16,0 0-22-16,0 0 88 0,0 0-88 0,0 0 88 16,26 7-88-16,-26-7 94 0,0 0-94 0,18 0 94 15,8 0-94-15,-26 0 68 0,0 0-68 0,32 0 68 16,3-2-68-16,-35 2 47 0,0 0-47 0,43-2 48 16,6 2-48-16,-49 0 40 0,0 0-40 0,51 0 40 15,11 0-40-15,-62 0 29 0,0 0-29 0,67 0 30 16,14-5-30-16,-81 5 32 15,0 0-32-15,96-5 32 0,13 3-32 0,-109 2 29 0,0 0-29 16,118-3 29-16,13 1-29 0,-131 2 33 0,0 0-33 16,131-3 33-16,-1-1-33 0,-130 4 25 15,0 0-25-15,132 0 25 0,15-3-25 16,-147 3 24-16,0 0-24 0,146-4 24 0,3-1-24 0,-149 5 31 16,0 0-31-16,144-3 32 0,1 1-32 0,-145 2 35 15,0 0-35-15,152 0 35 0,3 0-35 0,-155 0 26 16,0 0-26-16,159-2 27 0,-7 0-27 15,-152 2 23-15,0 0-23 0,146 2 23 0,-6 5-23 16,-140-7 16-16,0 0-16 0,139 5 16 0,-1-1-16 16,-138-4 11-16,0 0-11 0,132 3 12 15,-12 2-12-15,-120-5 8 16,0 0-8-16,115 4 9 0,-1-4-9 16,-114 0 8-16,0 0-8 0,113-2 8 0,-8 2-8 0,-105 0 9 0,0 0-9 0,112 0 9 0,16-3-9 0,-128 3 16 0,0 0-16 0,130-4 16 0,-3-1-16 0,-127 5 21 0,0 0-21 0,127-3 22 15,2 4-22-15,-129-1 21 0,0 0-21 0,122 0 21 16,-2-5-21-16,-120 5 22 0,0 0-22 0,113-5 23 15,-6 1-23-15,-107 4 18 0,0 0-18 0,99-3 19 16,-3-4-19-16,-96 7 17 0,0 0-17 0,95-9 17 16,2 1-17-16,-97 8 14 0,0 0-14 0,97-9 15 15,-9 6-15-15,-88 3 11 0,0 0-11 0,88-7 11 16,10 2-11-16,-98 5 10 0,0 0-10 0,97-9 10 16,-7 2-10-16,-90 7 8 0,0 0-8 0,83-7 8 15,-11 2-8-15,-72 5 7 0,0 0-7 0,63-4 8 16,-3 3-8-16,-60 1 8 0,0 0-8 0,53-4 9 0,-7 1-9 15,-46 3 9-15,0 0-9 0,37-4 9 0,-10 3-9 16,-27 1 10-16,0 0-10 0,12 0 11 0,-1 0-11 16,-11 0 10-16,0 0-10 0,10-2 10 0,1 0-10 15,-11 2 8-15,0 0-8 0,9 0 8 0,-9 0-8 16,0 0 9-16,0 0-9 0,10 0 10 0,-10 0-10 16,0 0 12-16,0 0-12 0,0 0 13 0,0 0-13 15,0 0 13-15,0 0-13 0,0-9 14 0,0 9-14 0,0 0 15 16,0 0-15-16,0 0 15 0,-19 2-15 0,19-2 13 15,0 0-13-15,-30-5 14 0,-14-16-14 0,-2 0-1543 16</inkml:trace>
  <inkml:trace contextRef="#ctx0" brushRef="#br0" timeOffset="50285.19">20974 6657 539 0,'0'0'0'0,"0"0"0"0,0 0 0 0,0 0 10 0,0 0-10 16,0 0 10-16,0 0-10 0,0 0 21 16,0 0-21-16,0 0 22 0,0 0-22 0,0 0 9 0,0 0-9 15,0 0 10-15,0 0-10 0,0 0 9 16,0 0-9-16,0 0 9 0,0 0-9 0,0 0 9 0,0 0-9 16,0 0 9-16,0 0-9 0,0 0 8 15,0 0-8-15,0 0 9 0,0 0-9 0,0 0 6 0,0 0-6 16,0 0 6-16,0 0-6 0,0 0 6 0,0 0-6 0,0 0 6 15,0 0-6-15,0 0 8 0,0 0-8 0,0 0 9 16,0 0-9-16,0 0 9 0,0 0-9 0,0 0 9 16,0 0-9-16,0 0 12 0,0 0-12 0,0 0 13 15,0 0-13-15,0 0 15 0,0 0-15 0,-16 9 16 16,16-9-16-16,0 0 16 0,0 0-16 0,0 0 17 16,-7 7-17-16,7-7 16 0,0 0-16 0,7 0 17 15,18-3-17-15,-25 3 14 0,0 0-14 0,44-13 15 16,9 1-15 46,-53 12 13-62,0 0-13 0,55-15 13 16,3-9-13-16,-58 24 7 0,0 0-7 0,56-28 7 0,-3 2-7 16,-53 26 3-16,0 0-3 0,51-24 3 0,6-1-3 0,-1 1-638 0</inkml:trace>
  <inkml:trace contextRef="#ctx0" brushRef="#br0" timeOffset="62261.71">21016 8016 438 0,'0'0'0'0,"0"0"0"0,52-4 0 0,-52 4 1 16,0 0-1-16,47-1 1 0,10 2-1 0,-57-1-2 15,0 0 2-15,58 2-2 0,-5-4 2 0,-2 1-267 0</inkml:trace>
  <inkml:trace contextRef="#ctx0" brushRef="#br0" timeOffset="72358.95">24707 10421 595 0,'0'0'0'0,"0"0"0"16,-29-3 0-16,29 3 15 0,0 0-15 0,-28-7 16 16,-9 4-16-16,37 3 54 0,0 0-54 0,-35-2 55 0,8 2-55 15,27 0 59-15,0 0-59 0,-19-4 60 16,6 8-60-16,13-4 42 0,0 0-42 0,-8 0 43 15,8 0-43-15,0 0 29 0,0 0-29 0,0 0 29 0,0 0-29 16,0 0 19-16,0 0-19 0,0 0 19 0,0 0-19 16,0 0 15-16,0 0-15 0,0 0 15 0,12 0-15 15,-12 0 14-15,0 0-14 0,25-4 14 0,15 4-14 16,-40 0 16-16,0 0-16 0,48-1 16 78,1-1-16-78,-49 2 14 0,0 0-14 0,60-4 15 16,9 3-15-16,-69 1 19 0,0 0-19 0,90-5 19 0,28 1-19 0,-118 4 28 0,0 0-28 0,147-2 28 0,22 2-28 0,-169 0 30 0,0 0-30 0,194-1 31 0,15-5-31 0,-209 6 29 0,0 0-29 15,211-5 30-15,-4 0-30 0,-207 5 28 0,0 0-28 0,185-5 28 0,-19-4-28 0,-166 9 21 0,0 0-21 0,154-7 22 0,-3-1-22 0,-151 8 17 0,0 0-17 16,127-9 17-16,-24 2-17 0,-103 7 14 0,0 0-14 0,90-10 14 16,-2 4-14-16,-88 6 25 0,0 0-25 15,71-1 25-15,-33 1-25 0,-38 0 30 16,0 0-30-16,23 0 31 0,-12 0-31 0,-11 0 29 0,0 0-29 15,0 0 30-15,9 0-30 0,-9 0 28 0,0 0-28 16,0 0 29-16,0 0-29 0,0 0 27 0,0 0-27 16,-27 0 27-16,-13 0-27 0,-1 0-1298 0</inkml:trace>
  <inkml:trace contextRef="#ctx0" brushRef="#br0" timeOffset="92577.82">4071 10333 617 0,'0'0'0'0,"0"0"0"0,0 0 0 0,0 0 11 16,0 0-11-16,0 0 11 0,18-5-11 0,-18 5 40 0,0 0-40 16,11-3 41-16,1-1-41 0,-12 4 32 0,0 0-32 15,19-7 32-15,13 2-32 0,-32 5 25 0,0 0-25 16,41-5 25-16,12-2-25 0,-53 7 13 0,0 0-13 15,58-7 13-15,14 3-13 0,-72 4 9 0,0 0-9 0,78-1 9 16,3-10-9-16,-81 11 6 0,0 0-6 16,90-10 7-16,19 0-7 93,-109 10 5-93,0 0-5 0,117-13 5 16,10-2-5-16,-127 15 9 0,0 0-9 0,139-14 9 0,6-2-9 0,-145 16 12 0,0 0-12 0,164-13 13 0,20-3-13 16,-184 16 14-16,0 0-14 0,203-10 14 0,10 4-14 0,-213 6 13 0,0 0-13 0,226 0 14 15,0 4-14-15,-226-4 16 0,0 0-16 0,229 5 16 0,-1 2-16 0,-228-7 16 16,0 0-16-16,224 5 17 0,-1-1-17 0,-223-4 16 0,0 0-16 0,215 1 17 0,-10 1-17 0,-205-2 14 16,0 0-14-16,197-2 14 0,-19-3-14 0,-178 5 8 15,0 0-8-15,170-8 8 0,-10-5-8 16,-160 13 11-1,0 0-11-15,152-17 12 0,2 0-12 16,-154 17 11-16,0 0-11 0,146-19 11 0,-8 0-11 16,-138 19 12-16,0 0-12 15,118-18 12-15,-10 3-12 0,-108 15 11 0,0 0-11 16,86-14 12-16,-19 2-12 0,-67 12 18 0,0 0-18 16,51-10 19-16,-21 3-19 0,-30 7 18 0,0 0-18 15,20-6 19-15,-11 3-19 0,-9 3 16 16,0 0-16-16,-27-5 17 0,-42-9-17 0,-3 0-945 15</inkml:trace>
  <inkml:trace contextRef="#ctx0" brushRef="#br0" timeOffset="95776.89">3964 5910 382 0,'0'0'0'0,"0"0"0"15,0 0 0-15,0 0 6 0,0 0-6 0,-11 17 6 16,-1 14-6-16,12-31 16 0,0 0-16 0,-23 45 17 16,-9 28-17-16,32-73 21 0,0 0-21 0,-32 85 21 15,2 0-21-15,30-85 38 0,0 0-38 0,-19 93 38 16,10 7-38-16,9-100 21 0,0 0-21 0,5 90 22 15,13-17-22-15,-18-73 15 16,0 0-15-16,26 57 16 0,3-14-16 0,-29-43 12 0,0 0-12 16,30 30 13-16,-2-8-13 0,-28-22 14 15,0 0-14-15,21 12 14 0,-5 1-14 16,-16-13 16-16,0 0-16 0,16 8 17 16,-6 1-17-16,-10-9 34 0,0 0-34 0,9 15 35 0,-5 1-35 0,-4-16 45 0,0 0-45 0,0 29 45 15,-7 16-45-15,7-45 44 0,0 0-44 0,-11 52 45 0,-3 4-45 0,14-56 37 16,0 0-37-16,-21 50 38 0,-6-3-38 0,27-47 35 15,0 0-35-15,-28 41 35 0,-9-4-35 0,37-37 30 0,0 0-30 16,-35 27 31-16,8-3-31 0,27-24 25 16,0 0-25-16,-23 16 26 0,4-2-26 0,19-14 15 15,0 0-15-15,-16 10 16 0,5-1-16 0,11-9 9 0,0 0-9 16,-3 12 10-16,6 4-10 0,-3-16 5 0,0 0-5 16,11 15 6-16,16 2-6 15,-27-17 3-15,0 0-3 0,31 18 3 16,10 13-3-16,-41-31 4 0,0 0-4 15,40 41 4-15,1 10-4 0,-41-51 6 16,0 0-6-16,35 62 6 16,-12 9-6-16,-23-71 5 15,0 0-5-15,6 81 6 0,-21 13-6 16,1-1-921-16</inkml:trace>
  <inkml:trace contextRef="#ctx0" brushRef="#br0" timeOffset="108230.29">13866 11541 393 0,'0'0'0'0,"0"0"0"0,0 0 0 0,0 0 15 16,0 0-15-16,26 7 16 0,-17-7-16 0,-9 0 72 15,0 0-72-15,14 0 72 0,9 0-72 0,-23 0 84 16,0 0-84-16,28 0 84 0,2 2-84 0,-30-2 58 16,0 0-58-16,37 3 59 0,13-6-59 0,-50 3 40 15,0 0-40-15,61-4 41 0,14 1-41 0,-75 3 30 0,0 0-30 16,91-5 30-16,15-4-30 16,-106 9 21-16,0 0-21 0,118-9 22 0,24 2-22 0,-142 7 25 15,0 0-25-15,157-8 26 0,23-4-26 16,-180 12 25-1,0 0-25-15,194-12 26 0,2 1-26 16,-196 11 39-16,0 0-39 0,185-7 39 0,-17 5-39 16,-168 2 40-16,0 0-40 15,160 7 41-15,-19 6-41 16,-141-13 38-16,0 0-38 0,131 13 38 16,-18 1-38-16,-113-14 33 0,0 0-33 0,99 14 33 0,-13 5-33 15,-86-19 29-15,0 0-29 0,69 16 30 16,-21-4-30-16,-48-12 24 0,0 0-24 15,33 10 25-15,-12 1-25 16,-21-11 19-16,0 0-19 0,13 5 20 0,-6-4-20 0,-7-1 20 16,0 0-20-16,0 0 20 15,9 0-20-15,-9 0 18 0,0 0-18 16,0 0 19-16,0 0-19 0,0 0 24 16,0 0-24-16,0 0 25 0,0 0-25 0,0 0 33 0,0 0-33 0,0 0 33 15,0 0-33-15,0 0 33 0,0 0-33 0,0 0 34 0,0 0-34 16,0 0 31-16,0 0-31 0,-11-6 31 0,-1 0-31 0,12 6 26 0,0 0-26 15,-20-7 26-15,-13 2-26 0,33 5 22 16,0 0-22-16,-43-17 23 0,-2-19-23 0,-3-1-1444 0</inkml:trace>
  <inkml:trace contextRef="#ctx0" brushRef="#br0" timeOffset="132077.57">8780 12515 550 0,'0'0'0'0,"0"0"0"15,0 0 0-15,0 0 3 0,0 0-3 0,-18 0 3 16,13 0-3-16,5 0 22 0,0 0-22 0,0 0 22 16,0 0-22-16,0 0 33 0,0 0-33 0,0 0 33 15,0 0-33-15,0 0 32 0,0 0-32 0,-6 11 33 16,6-3-33-16,0-8 25 0,0 0-25 0,11 6 25 16,19 1-25-16,-30-7 21 0,0 0-21 0,46 1 22 15,5 1-22-15,-51-2 19 0,0 0-19 0,58 0 20 16,1-2-20-1,-59 2 22-15,0 0-22 16,61-1 23-16,8 1-23 0,-69 0 28 0,0 0-28 0,76-4 28 0,5 2-28 16,-81 2 42-16,0 0-42 0,81 0 42 0,-7 2-42 15,-74-2 46 1,0 0-46-16,82 4 46 0,8-1-46 16,-90-3 44-16,0 0-44 0,90 3 45 15,-6 3-45-15,-84-6 43 16,0 0-43-16,80 5 44 0,-13-3-44 15,-67-2 38-15,0 0-38 0,63 0 38 16,-6-4-38-16,-57 4 32 0,0 0-32 16,46-2 33-16,-18 2-33 0,-28 0 29 15,0 0-29-15,21 0 30 16,-12-1-30-16,-9 1 27 0,0 0-27 0,0 0 27 0,0 0-27 0,0 0 23 16,0 0-23-16,0 0 23 0,-9 0-23 0,9 0 21 15,0 0-21-15,-18 0 21 0,-8 1-21 0,26-1 11 16,0 0-11-16,-28 4 12 0,10-2-12 15,0-1-1201-15</inkml:trace>
  <inkml:trace contextRef="#ctx0" brushRef="#br0" timeOffset="133072.66">12380 12695 539 0,'0'0'0'0,"0"0"0"0,-21 9 0 0,21-9 2 16,0 0-2-16,-16 7 2 0,2-4-2 0,14-3 23 0,0 0-23 16,-13 2 24-16,1 2-24 0,12-4 24 0,0 0-24 15,-16 5 24-15,-2-2-24 0,18-3 34 0,0 0-34 0,-14 4 34 16,7-3-34-16,7-1 26 0,0 0-26 15,-5 2 26-15,-8-2-26 0,13 0 27 0,0 0-27 0,-10-2 28 16,3 2-28-16,7 0 32 0,0 0-32 0,0 0 32 16,0 0-32-16,0 0 41 0,0 0-41 0,2-12 41 15,22 2-41-15,-24 10 48 0,0 0-48 0,46-12 48 16,21 0-48-16,-67 12 49 0,0 0-49 0,85-7 49 16,10 0-49-16,-95 7 45 0,0 0-45 0,104-5 46 15,18-2-46-15,-122 7 43 0,0 0-43 0,131-5 44 16,5-4-44-16,-136 9 48 0,0 0-48 0,144-9 49 15,19-1-49-15,-163 10 48 0,0 0-48 0,180-9 48 0,10-3-48 16,-190 12 35-16,0 0-35 0,203-9 36 0,0 3-36 16,-203 6 37-16,0 0-37 0,191-9 37 15,-17 0-37-15,-174 9 31 0,0 0-31 0,159-10 32 0,-23-1-32 16,-136 11 37-16,0 0-37 0,113-10 37 0,-21 1-37 16,-92 9 38-16,0 0-38 0,79-10 39 0,-15 5-39 15,-64 5 36-15,0 0-36 0,46-4 36 0,-23 4-36 16,-23 0 24-16,0 0-24 0,8 7 24 0,-9 2-24 15,-1 1-1443-15</inkml:trace>
  <inkml:trace contextRef="#ctx0" brushRef="#br0" timeOffset="151060.79">19820 13967 527 0,'0'0'0'0,"0"0"0"16,0 0 0-16,0 0 26 0,0 0-26 0,0 0 26 16,0 0-26-16,0 0 72 0,0 0-72 0,0 0 72 15,0 0-72-15,0 0 89 0,0 0-89 0,18 7 89 16,-18-7-89-16,0 0 53 0,0 0-53 0,5-1 54 15,-5 1-54-15,0 0 41 0,0 0-41 0,0 0 41 16,9 3-41-16,-9-3 30 0,0 0-30 0,0 0 31 16,8 9-31-16,-8-9 22 0,0 0-22 0,4 7 22 15,1-1-22-15,-5-6 13 0,0 0-13 0,0 0 14 0,6 11-14 16,-6-11 9-16,0 0-9 0,0 0 10 0,0 0-10 16,0 0 7-16,0 0-7 0,3 7 7 0,-3-7-7 15,0 0 6-15,0 0-6 0,0 0 7 0,0 0-7 16,0 0 9-16,0 0-9 0,0 0 10 0,0 0-10 15,0 0 13-15,0 0-13 0,5-7 13 0,-1-2-13 16,-4 9 16-16,0 0-16 0,5-8 16 0,4 1-16 16,-9 7 19-16,0 0-19 0,9-9 19 0,7 6-19 15,-16 3 23-15,0 0-23 0,32-6 24 94,12 5-24-94,-44 1 17 0,0 0-17 0,61 1 18 0,14 5-18 0,-75-6 14 0,0 0-14 16,83 1 15-16,8-2-15 0,-91 1 14 0,0 0-14 0,101 0 15 0,21 1-15 15,-122-1 13-15,0 0-13 0,136-1 13 0,6-8-13 0,-142 9 11 0,0 0-11 16,154-7 12-16,12 4-12 0,-166 3 16 0,0 0-16 0,190-2 16 16,24 0-16-16,-214 2 18 0,0 0-18 0,217 4 19 0,5 4-19 0,-222-8 18 0,0 0-18 0,219 12 19 0,-5 0-19 15,-214-12 18-15,0 0-18 16,206 14 18-16,-10 7-18 0,-196-21 17 0,0 0-17 0,189 19 18 0,-4 0-18 0,-185-19 17 0,0 0-17 0,170 17 17 0,-22-5-17 0,-148-12 16 0,0 0-16 0,134 11 17 0,-21-2-17 0,-113-9 14 0,0 0-14 15,102 10 15-15,-13-3-15 0,-89-7 13 0,0 0-13 0,79 10 13 16,-5 2-13-16,-74-12 11 0,0 0-11 0,62 12 11 16,-16-1-11-16,-46-11 10 0,0 0-10 0,35 8 11 15,-5 1-11-15,-30-9 9 0,0 0-9 0,21 7 10 0,-7-2-10 16,-14-5 9-16,0 0-9 0,13 4 10 0,-8-4-10 16,-5 0 9-16,0 0-9 0,7 0 9 0,-7 0-9 15,0 0 7-15,0 0-7 0,0 0 7 0,-18-12-7 16,1-4-1428-16</inkml:trace>
  <inkml:trace contextRef="#ctx0" brushRef="#br0" timeOffset="153567.14">8688 12531 505 0,'0'0'0'0,"0"0"0"0,0 0 0 0,0 0 22 0,0 0-22 15,25-3 23-15,10-6-23 0,-35 9 70 0,0 0-70 16,44-9 71-16,5-1-71 0,-49 10 79 0,0 0-79 16,48-7 79-16,5 0-79 0,-53 7 66 0,0 0-66 15,53-7 67-15,12 2-67 0,-65 5 23 0,0 0-23 16,76-5 23-16,14-2-23 0,-90 7 22 0,0 0-22 16,95-9 22-16,4 6-22 0,-99 3 18 0,0 0-18 15,96-4 19-15,2 1-19 0,-98 3 1 0,0 0-1 16,87 0 2-16,-11 3-2 0,1 1-774 0</inkml:trace>
  <inkml:trace contextRef="#ctx0" brushRef="#br0" timeOffset="153880.73">8942 12626 315 0,'0'0'0'0,"26"5"0"0,26 2 0 16,-52-7 2-16,0 0-2 0,76 7 3 0,22-7-3 0,-98 0 5 15,0 0-5-15,115-5 6 0,2-4-6 0,-117 9 1 16,0 0-1-16,121-10 2 0,1 1-2 0,-122 9 4 15,0 0-4-15,117-10 4 0,-13-4-4 0,-104 14 6 0,0 0-6 16,86-12 7-16,-10 0-7 0,-76 12 10 0,0 0-10 16,60-9 11-16,-16 6-11 0,-44 3 13 15,0 0-13-15,28-4 13 0,-15 3-13 0,1 1-242 0</inkml:trace>
  <inkml:trace contextRef="#ctx0" brushRef="#br0" timeOffset="154540.85">9302 12668 359 0,'0'0'0'0,"28"-9"0"16,22-7 0-16,-50 16 8 0,0 0-8 0,60-17 8 16,16-2-8-16,-76 19 15 0,0 0-15 0,84-17 16 15,8 3-16-15,-92 14 17 0,0 0-17 0,94-12 18 16,-12 0-18-1,-82 12 7-15,0 0-7 0,71-12 7 0,-14-4-7 0,-57 16 2 16,0 0-2-16,44-14 3 0,-21 4-3 16,-23 10 6-16,0 0-6 0,14-7 7 0,-7 2-7 0,-7 5 8 0,0 0-8 0,-9-2 8 15,-14 2-8-15,23 0 9 0,0 0-9 0,-41 0 9 0,-15 7-9 16,56-7 14-16,0 0-14 0,-65 10 15 0,-20 2-15 16,85-12 24-16,0 0-24 0,-87 13 25 0,1-1-25 0,86-12 37 15,0 0-37-15,-81 12 37 0,5 0-37 0,76-12 37 16,0 0-37-16,-69 10 37 0,6-1-37 0,63-9 33 15,0 0-33-15,-50 5 33 0,24-3-33 0,26-2 32 16,0 0-32-16,-14 2 33 0,5-2-33 0,9 0 26 0,0 0-26 16,0 0 27-16,23 0-27 0,-23 0 20 15,0 0-20-15,33 0 21 0,20-2-21 0,-53 2 18 0,0 0-18 16,58-5 19-16,6-4-19 0,-64 9 22 0,0 0-22 16,72-10 22-16,6-1-22 0,-78 11 20 0,0 0-20 15,76-8 20-15,0-3-20 0,-76 11 15 0,0 0-15 16,63-5 15-16,-13 2-15 0,-50 3 17 0,0 0-17 15,37 0 17-15,-11 0-17 0,-26 0 16 0,0 0-16 16,11-2 17-16,-11 2-17 0,0 0 16 0,0 0-16 0,3 8 17 16,-3-8-17-16,0 0 14 0,0 0-14 0,-28 7 14 15,-20 0-14-15,48-7 14 0,0 0-14 0,-60 11 15 16,-10 3-15-16,70-14 13 0,0 0-13 0,-69 15 13 16,9 4-13-16,60-19 13 0,0 0-13 0,-58 19 14 15,12-2-14-15,46-17 10 0,0 0-10 0,-41 13 11 0,1 0-11 16,40-13 8-16,0 0-8 0,-34 14 8 0,11-3-8 15,23-11 6-15,0 0-6 0,-16 7 7 0,9-6-7 16,7-1 6-16,0 0-6 0,0 0 7 0,0 0-7 16,0 0 4-16,0 0-4 0,-5 0 4 0,5 0-4 15,0 0 3-15,0 0-3 0,9-5 4 0,1 0-4 16,-10 5 1-16,0 0-1 0,13-9 1 0,-4 6-1 16,-9 3-1-16,0 0 1 0,0 0 0 0,0 0 0 15,0 0-989-15</inkml:trace>
  <inkml:trace contextRef="#ctx0" brushRef="#br0" timeOffset="161590.4">9388 12592 449 0,'0'0'0'0,"0"0"0"15,0 0 0-15,0 0 16 0,0 0-16 0,0 0 16 0,-22-2-16 16,22 2 54-16,0 0-54 0,-9-2 55 0,9 2-55 16,0 0 74-16,0 0-74 0,-9 0 75 0,9 0-75 15,0 0 53-15,0 0-53 0,-12-2 54 0,12 2-54 16,0 0 35-16,0 0-35 0,0 0 35 0,0 0-35 16,0 0 24-16,0 0-24 0,0 0 25 0,14-3-25 15,-14 3 25-15,0 0-25 0,12 0 26 0,6 0-26 16,-18 0 21-16,0 0-21 0,17 0 22 0,-8 0-22 15,-9 0 18-15,0 0-18 0,0 0 18 0,9 0-18 0,-9 0 13 16,0 0-13-16,0 0 13 0,11 0-13 16,-11 0 13-16,0 0-13 0,0 0 13 0,0 0-13 0,0 0 11 15,0 0-11-15,3 5 12 16,-3-5-12-16,0 0 9 0,0 0-9 0,0 0 9 0,0 0-9 16,0 0 7-16,0 0-7 0,0 0 8 0,0 0-8 0,0 0 4 0,0 0-4 15,0 0 5-15,0 0-5 0,0 0 2 16,0 0-2-16,0 0 2 0,0 0-2 0,0 0 0 15,0 0 0-15,0 0 0 0,-3 9 0 0,-3 1-852 16</inkml:trace>
  <inkml:trace contextRef="#ctx0" brushRef="#br0" timeOffset="163454.49">17503 10781 415 0,'0'0'0'0,"0"0"0"0,0 0 0 0,0 0 2 0,0 0-2 15,0 0 3-15,0 0-3 0,0 0 20 0,0 0-20 16,0 0 21-16,0 0-21 0,0 0 31 0,0 0-31 15,0 0 31-15,-14 18-31 0,14-18 27 0,0 0-27 16,0 0 27-16,3 7-27 0,-3-7 19 0,0 0-19 16,0 0 19-16,5 8-19 0,-5-8 17 0,0 0-17 15,0 0 18-15,0 0-18 0,0 0 12 0,0 0-12 16,0 0 13-16,9 4-13 0,-9-4 9 0,0 0-9 16,0 0 10-16,0 0-10 0,0 0 10 0,0 0-10 15,-12 1 10-15,-13 6-10 0,25-7 13 0,0 0-13 16,-40 16 13-16,-8 5-13 47,48-21 20-32,0 0-20-15,-44 19 20 0,5 2-20 0,39-21 27 0,0 0-27 16,-30 15 28-16,16-6-28 0,14-9 27 0,0 0-27 0,-9 3 28 16,9-3-28-16,0 0 27 0,0 0-27 0,-9 0 27 0,13-7-27 0,-4 7 26 0,0 0-26 0,14-19 26 0,14-10-26 15,-28 29 20 1,0 0-20-16,44-30 21 0,18 4-21 15,-62 26 31-15,0 0-31 0,74-20 31 0,9 4-31 16,-83 16 29-16,0 0-29 16,88-14 29-16,11 2-29 0,-99 12 28 15,0 0-28-15,99-7 28 0,-5 11-28 16,-94-4 24 0,0 0-24-16,90 7 24 0,-7 1-24 0,-83-8 21 15,0 0-21-15,65 9 22 0,-21 0-22 0,-3-1-918 16</inkml:trace>
  <inkml:trace contextRef="#ctx0" brushRef="#br0" timeOffset="163492.48">17720 10747 1031 0,'0'0'0'0,"0"0"0"0,-5 2 0 0,5-2 18 0,0 0-18 0,0 0 18 0,8 5-18 0,-8-5 22 0,0 0-22 0,32 3 22 31,26-1-22-31,-58-2 11 0,0 0-11 0,75 3 11 0,9 1-11 0,-84-4 6 0,0 0-6 0,90-4 7 0,6-1-7 0,2-3-800 0</inkml:trace>
  <inkml:trace contextRef="#ctx0" brushRef="#br0" timeOffset="164538.46">14349 11541 415 0,'0'0'0'0,"0"0"0"0,0 0 0 16,0 0 49-16,0 0-49 0,0 0 50 0,0 0-50 0,0 0 37 15,0 0-37-15,0 0 37 0,0 0-37 0,0 0 25 16,0 0-25-16,0 0 26 0,0 0-26 0,0 0 13 16,0 0-13-16,0 0 13 0,44 2-13 0,-44-2 7 15,0 0-7-15,37 5 8 0,13-5-8 0,-50 0 5 16,0 0-5-16,63-3 6 0,24-1-6 0,-87 4 5 15,0 0-5-15,102-10 6 79,13-1-6-79,-115 11 5 0,0 0-5 0,127-14 6 0,21-3-6 0,-148 17 11 15,0 0-11-15,154-21 12 0,8-11-12 0,-162 32 18 0,0 0-18 16,154-32 18-16,-15 5-18 0,-139 27 21 0,0 0-21 0,127-25 21 0,-5-2-21 15,-122 27 20-15,0 0-20 0,99-23 21 0,-13 11-21 0,-86 12 34 0,0 0-34 16,64-7 35-16,-20 6-35 0,-44 1 38 0,0 0-38 0,28 1 38 16,-10 4-38-16,-18-5 30 15,0 0-30-15,8 4 31 0,-8-4-31 16,0 0 26-16,0 0-26 0,0 0 26 0,-21 19-26 16,21-19 20-16,0 0-20 0,-26 12 20 0,-8-5-20 15,34-7 20-15,0 0-20 0,-39 2 20 16,1-7-20-1,38 5 17-15,0 0-17 0,-36-9 17 0,5-2-17 16,31 11 25-16,0 0-25 0,-27-8 25 0,4 3-25 0,23 5 25 16,0 0-25-16,-14-4 26 0,7 2-26 0,7 2 28 0,0 0-28 0,0 0 28 0,0 0-28 0,0 0 27 0,0 0-27 0,2-6 28 0,8 0-28 0,-10 6 23 0,0 0-23 0,11-7 24 0,7 0-24 0,-18 7 21 0,0 0-21 0,21-6 22 0,-4 0-22 15,-17 6 17-15,0 0-17 0,16-3 17 0,-7 1-17 0,-9 2 18 0,0 0-18 0,0 0 19 0,7-5-19 0,-7 5 13 16,0 0-13-16,0 0 14 0,0 0-14 0,0 0 10 16,0 0-10-16,0 0 11 0,-25 0-11 0,1 0-1176 15</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29:54.804"/>
    </inkml:context>
    <inkml:brush xml:id="br0">
      <inkml:brushProperty name="width" value="0.05292" units="cm"/>
      <inkml:brushProperty name="height" value="0.05292" units="cm"/>
      <inkml:brushProperty name="color" value="#FF0000"/>
    </inkml:brush>
  </inkml:definitions>
  <inkml:trace contextRef="#ctx0" brushRef="#br0">17769 5839 393 0,'0'0'0'0,"0"0"0"0,0 0 0 15,0 0 4-15,0 0-4 0,0 0 4 0,0 0-4 16,0 0 21-16,0 0-21 0,0 0 22 0,11 19-22 16,-11-19 43-16,0 0-43 0,2 7 44 0,3 2-44 0,-5-9 50 15,0 0-50-15,9 3 51 0,8 6-51 0,-17-9 32 16,0 0-32-16,25 5 32 0,2 2-32 0,-27-7 28 15,0 0-28-15,30 3 29 0,7 2-29 16,-37-5 31-16,0 0-31 0,42 6 32 0,2 1-32 78,-44-7 43-78,0 0-43 0,55 3 44 0,15-3-44 0,-70 0 53 0,0 0-53 16,90 2 54-16,29-2-54 0,-119 0 52 0,0 0-52 0,134-2 52 0,23 2-52 0,-157 0 58 0,0 0-58 0,175-7 59 15,20-2-59-15,-195 9 53 0,0 0-53 0,210-12 54 0,7-5-54 0,-217 17 44 16,0 0-44-16,228-16 44 0,9 4-44 0,-237 12 39 0,0 0-39 16,231-10 40-16,-4 1-40 15,-227 9 38-15,0 0-38 16,221-5 39-16,-9 5-39 16,-212 0 30-16,0 0-30 0,208 0 30 0,-7 0-30 15,-201 0 25-15,0 0-25 16,182 2 25-16,-18 1-25 0,-164-3 21 15,0 0-21-15,145 7 22 16,-11-3-22-16,-134-4 22 0,0 0-22 16,104 5 22-16,-28-5-22 0,-76 0 22 15,0 0-22-15,55 0 22 0,-27 0-22 16,-28 0 18 0,0 0-18-16,12 0 19 0,-12 0-19 0,0 0 17 0,0 0-17 0,-3-9 18 0,-20-3-18 15,23 12 14-15,0 0-14 0,-32-12 15 0,-7 2-15 16,39 10 13-16,0 0-13 0,-32-23 13 0,18-20-13 15,0-2-1403-15</inkml:trace>
  <inkml:trace contextRef="#ctx0" brushRef="#br0" timeOffset="87114.83">21938 12226 852 0,'0'0'0'0,"0"0"0"0,0 0 0 0,0 0 37 0,0 0-37 15,-16-17 38-15,16 7-38 0,0 10 89 0,0 0-89 0,3-11 89 16,6 1-89-16,-9 10 76 0,0 0-76 15,16-12 76-15,14-2-76 0,-30 14 50 0,0 0-50 0,39-12 50 16,7 7-50-16,-46 5 32 0,0 0-32 0,49-7 32 16,9 3-32-16,-58 4 20 0,0 0-20 0,74-5 21 15,25-2-21-15,-99 7 16 0,0 0-16 0,117-8 16 78,20-1-16-78,-137 9 11 0,0 0-11 0,150-7 11 0,22 0-11 0,-172 7 11 16,0 0-11-16,203-7 12 0,31-2-12 0,-234 9 10 0,0 0-10 0,251-6 11 16,10 0-11-16,-261 6 11 0,0 0-11 0,272-1 12 0,1 2-12 0,-273-1 12 0,0 0-12 0,269 6 13 15,-8 0-13-15,-261-6 13 16,0 0-13-16,254 9 14 0,-7-4-14 16,-247-5 12-16,0 0-12 15,240 7 13-15,-12-2-13 0,-228-5 13 16,0 0-13-16,217 7 14 0,-13 0-14 15,-204-7 12-15,0 0-12 16,180 5 12-16,-24-3-12 0,-156-2 11 16,0 0-11-16,132 2 11 0,-26 1-11 15,-106-3 16-15,0 0-16 16,76 2 16-16,-30 2-16 16,-46-4 20-16,0 0-20 0,33 0 21 15,-8 0-21-15,-25 0 24 0,0 0-24 16,18 0 25-16,-8 0-25 0,-10 0 25 0,0 0-25 0,7 0 26 0,-7 0-26 15,0 0 20-15,0 0-20 0,0 0 21 0,0 0-21 0,0 0-1401 0</inkml:trace>
  <inkml:trace contextRef="#ctx0" brushRef="#br0" timeOffset="92510.02">27867 12296 225 0,'0'0'0'15,"0"0"0"-15,0 0 0 0,0 0 21 0,0 0-21 0,0 0 22 16,11 20-22-16,-11-20 80 0,0 0-80 0,0 0 80 0,7 0-80 16,-7 0 101-16,0 0-101 0,0 0 101 0,12 0-101 15,-12 0 111-15,0 0-111 0,23 0 111 0,21 2-111 16,-44-2 43-16,0 0-43 0,67 4 44 0,23-4-44 16,-90 0 36-16,0 0-36 0,106 0 36 0,19 1-36 15,-125-1 33-15,0 0-33 0,149 9 33 110,40 3-33-110,-189-12 46 0,0 0-46 0,234 17 46 0,43 4-46 0,-277-21 51 15,0 0-51-15,281 21 51 0,-8-7-51 0,-273-14 47 0,0 0-47 0,253 8 48 0,-22-2-48 0,-231-6 42 16,0 0-42-16,201 0 42 0,-26-6-42 0,-175 6 34 0,0 0-34 0,150-5 34 15,-28 0-34-15,-122 5 25 0,0 0-25 0,95-5 25 0,-28 0-25 0,-67 5 17 16,0 0-17-16,60-14 17 0,0-12-17 0,0-4-1142 0</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31:58.547"/>
    </inkml:context>
    <inkml:brush xml:id="br0">
      <inkml:brushProperty name="width" value="0.05292" units="cm"/>
      <inkml:brushProperty name="height" value="0.05292" units="cm"/>
      <inkml:brushProperty name="color" value="#FF0000"/>
    </inkml:brush>
  </inkml:definitions>
  <inkml:trace contextRef="#ctx0" brushRef="#br0">3118 5446 449 0,'0'0'0'0,"0"0"0"16,50-3 0-16,-50 3 6 0,0 0-6 0,51-6 6 16,11-1-6-16,-62 7 18 0,0 0-18 0,68-8 19 15,14 1-19-15,-82 7 28 0,0 0-28 0,90-5 29 0,0 0-29 16,-90 5 22-16,0 0-22 0,99-4 22 94,13 1-22-94,-112 3 12 0,0 0-12 0,122-7 12 0,0 2-12 15,-122 5 11-15,0 0-11 0,127-7 12 0,14 5-12 0,-141 2 22 0,0 0-22 0,145-4 22 16,3-8-22-16,-148 12 26 0,0 0-26 0,148-8 26 0,-6-3-26 0,-142 11 29 0,0 0-29 16,144-8 30-16,5-1-30 0,-149 9 34 0,0 0-34 0,150-12 35 0,8 3-35 0,-158 9 43 15,0 0-43-15,157-7 43 0,-8 2-43 0,-149 5 39 0,0 0-39 0,153-7 39 16,6 5-39-16,-159 2 31 15,0 0-31-15,162-1 31 0,6-1-31 16,-168 2 25-16,0 0-25 16,154-7 26-16,-6-2-26 0,-148 9 22 15,0 0-22-15,145-7 22 0,-4 2-22 16,-141 5 22 0,0 0-22-16,139-5 22 0,-7-9-22 15,-132 14 18-15,0 0-18 16,129-14 18-16,-5 2-18 0,-124 12 13 15,0 0-13 1,113-8 13-16,0 1-13 0,-113 7 11 0,0 0-11 0,102-9 12 16,-1 6-12-16,-101 3 15 15,0 0-15-15,86 0 16 16,-10-4-16-16,-76 4 18 0,0 0-18 16,69-5 18-16,-2-2-18 0,-67 7 22 15,0 0-22-15,55-5 23 0,-2 1-23 16,-53 4 28-16,0 0-28 0,40-3 29 15,-8-2-29-15,-32 5 31 0,0 0-31 0,23-7 31 0,-9 5-31 0,-14 2 29 0,0 0-29 0,12-2 29 0,-6 1-29 0,-6 1 27 0,0 0-27 0,0 0 28 0,0 0-28 16,0 0 23-16,0 0-23 0,-14 0 24 0,-25 8-24 0,39-8 18 0,0 0-18 0,-51 9 19 0,-13-6-19 0,0-3-1251 0</inkml:trace>
  <inkml:trace contextRef="#ctx0" brushRef="#br0" timeOffset="59455.08">23972 3641 740 0,'0'0'0'0,"0"0"0"0,-8-17 0 15,8 17 37-15,0 0-37 0,-8-16 37 0,7 4-37 16,1 12 103-16,0 0-103 0,-2-7 103 0,2-1-103 16,0 8 84-16,0 0-84 0,-4-13 84 0,-6 0-84 15,10 13 70-15,0 0-70 0,-20-7 71 0,-8 10-71 16,28-3 41-16,0 0-41 0,-35 12 41 0,-7 14-41 16,42-26 28-16,0 0-28 0,-48 35 28 0,-7 3-28 15,55-38 27-15,0 0-27 0,-53 48 28 0,7 8-28 16,46-56 30-16,0 0-30 15,-33 60 31-15,19 1-31 0,14-61 28 0,0 0-28 0,-4 52 29 16,11-7-29-16,-7-45 25 16,0 0-25-16,18 36 25 0,10-8-25 15,-28-28 19 1,0 0-19-16,37 21 20 0,7-6-20 16,-44-15 16-16,0 0-16 15,46 12 16-15,-5 0-16 16,-41-12 11-16,0 0-11 0,33 14 12 15,-4 5-12-15,-29-19 12 16,0 0-12-16,22 21 12 0,-6 0-12 16,-16-21 11-16,0 0-11 15,9 27 11-15,-5 6-11 0,-4-33 8 16,0 0-8-16,-7 35 9 0,-11-6-9 16,18-29 8-16,0 0-8 0,-35 28 9 15,-18-4-9-15,53-24 6 16,0 0-6-16,-67 16 7 0,-14-4-7 15,81-12 11-15,0 0-11 16,-78 9 11-16,16-9-11 0,62 0 16 0,0 0-16 0,-46-4 17 16,18-1-17-16,28 5 19 15,0 0-19-15,-18-12 20 0,13 0-20 16,5 12 17-16,0 0-17 0,14-24 18 0,18-20-18 16,0-1-1445-16</inkml:trace>
  <inkml:trace contextRef="#ctx0" brushRef="#br0" timeOffset="60408.67">24493 3890 1143 0,'0'0'0'0,"0"0"0"0,-9-7 0 0,9 7 52 0,0 0-52 0,-9-5 53 0,-3-2-53 0,12 7 90 0,0 0-90 15,-11 0 91-15,1 4-91 0,10-4 55 0,0 0-55 16,-11 15 56-16,1 10-56 0,10-25 29 0,0 0-29 0,-9 29 30 16,-2 4-30-16,11-33 18 0,0 0-18 15,-10 36 18-15,-1 1-18 0,11-37 17 0,0 0-17 16,-11 36 18-16,-1-2-18 0,12-34 14 0,0 0-14 0,-11 33 15 15,6-5-15-15,5-28 13 0,0 0-13 0,2 26 13 16,7-4-13 0,-9-22 10-16,0 0-10 0,10 18 10 0,-1-11-10 0,-9-7 9 15,0 0-9-15,11 0 9 0,3-7-9 16,-14 7 7-16,0 0-7 0,21-21 7 0,13-10-7 16,-34 31 7-16,0 0-7 0,33-33 7 0,-8 5-7 15,-25 28 8-15,0 0-8 16,23-26 9-16,-2 2-9 0,-21 24 8 15,0 0-8-15,16-19 9 0,-7 4-9 16,-9 15 10-16,0 0-10 0,3-9 10 0,-3 9-10 0,0 0 13 0,0 0-13 0,0-5 14 0,0 5-14 0,0 0 14 0,0 0-14 0,-9 12 15 0,8 2-15 16,1-14 19-16,0 0-19 0,0 22 20 0,3 2-20 15,-3-24 21-15,0 0-21 0,9 25 22 0,7-1-22 16,-16-24 20-16,0 0-20 0,23 24 20 0,2 0-20 16,-25-24 19-16,0 0-19 0,28 21 20 0,0-12-20 0,-28-9 18 15,0 0-18-15,37 0 18 0,12-16-18 0,-49 16 13 16,0 0-13-16,53-21 14 0,-7-8-14 0,-46 29 10 15,0 0-10-15,41-35 10 0,-8-6-10 0,-33 41 8 16,0 0-8-16,27-40 8 0,-6-2-8 0,-21 42 0 16,0 0 0-16,12-43 0 0,-5-2 0 0,-7 45-2 0,0 0 2 15,4-40-1-15,-4 11 1 0,0 29-6 0,0 0 6 16,0-24-6-16,0-4 6 0,0 28-12 0,0 0 12 16,-4-24-11-16,4 8 11 0,0 16-12 0,0 0 12 0,-1-12-12 15,-3 7 12-15,4 5-10 0,0 0 10 0,0 0-10 16,-9-7 10-16,9 7-10 0,0 0 10 0,-8 0-9 15,-7 3 9-15,15-3-9 0,0 0 9 16,-15 9-8-16,-1 10 8 0,16-19-9 0,0 0 9 16,-18 17-8-16,2 4 8 15,16-21-7-15,0 0 7 16,-14 28-7-16,3 8 7 0,11-36-2 16,0 0 2-16,-14 40-2 0,-9 0 2 15,23-40-1-15,0 0 1 0,-21 36 0 0,5 1 0 16,16-37 0-16,0 0 0 0,-9 32 0 15,6 1 0-15,3-33 0 16,0 0 0-16,2 31 1 0,3-6-1 16,-5-25 1-1,0 0-1-15,11 17 2 0,4-1-2 16,-15-16 3-16,0 0-3 16,18 8 4-16,-4-1-4 0,-14-7 6 0,0 0-6 15,11 0 6-15,3-3-6 0,-14 3 7 0,0 0-7 16,21-9 7-16,7-15-7 15,-28 24 8-15,0 0-8 0,29-24 9 16,-8-1-9-16,-21 25 10 0,0 0-10 16,16-31 11-16,3-14-11 0,-19 45 10 15,0 0-10-15,12-45 11 16,-13-2-11-16,1 47 11 16,0 0-11-16,-6-38 12 0,1 11-12 15,5 27 11-15,0 0-11 16,-5-21 11-16,3 2-11 0,2 19 12 0,0 0-12 15,-7-12 12-15,-2 3-12 0,9 9 10 0,0 0-10 16,-7 4 10-16,0 13-10 0,7-17 7 0,0 0-7 0,-4 28 8 0,4 8-8 0,0-36 6 16,0 0-6-16,4 40 6 0,5 1-6 0,-9-41 5 0,0 0-5 0,17 37 5 0,12-6-5 0,-29-31 1 0,0 0-1 0,35 29 2 0,4-1-2 0,-39-28 0 15,0 0 0-15,39 24 0 0,-6-8 0 0,-33-16-2 0,0 0 2 0,28 8-2 0,-1-2 2 0,-6 0-1611 0</inkml:trace>
  <inkml:trace contextRef="#ctx0" brushRef="#br0" timeOffset="60872.61">25656 3337 1110 0,'0'0'0'0,"0"0"0"0,0 0 0 16,0 0 26-16,0 0-26 0,-9 10 26 0,-14 4-26 16,23-14 46-16,0 0-46 0,-26 22 46 0,-6 13-46 0,32-35 64 15,0 0-64-15,-28 36 65 0,-4 9-65 16,32-45 42-16,0 0-42 0,-25 42 42 0,16 1-42 0,9-43 33 15,0 0-33-15,-1 36 34 0,6 1-34 0,-5-37 27 16,0 0-27-16,14 36 28 0,9-3-28 0,-23-33 23 16,0 0-23-16,30 40 23 0,2 0-23 0,-32-40 16 15,0 0-16-15,37 44 16 47,2-4-16-47,-39-40 13 16,0 0-13-16,37 38 14 0,-6-1-14 0,-31-37 11 0,0 0-11 0,25 34 12 0,-11-4-12 15,-14-30 10-15,0 0-10 0,6 24 11 0,-12-5-11 0,6-19 9 0,0 0-9 16,-17 17 10-16,-17-10-10 0,34-7 9 16,0 0-9-16,-48 5 10 0,-13-10-10 15,61 5 10 1,0 0-10-16,-69-7 11 0,2-1-11 16,67 8 10-16,0 0-10 0,-57-9 10 15,19-1-10-15,38 10 5 16,0 0-5-16,-23-9 6 0,16 0-6 15,1 1-1311-15</inkml:trace>
  <inkml:trace contextRef="#ctx0" brushRef="#br0" timeOffset="61470.01">23572 4934 651 0,'0'0'0'0,"0"0"0"15,-41-2 0-15,41 2 26 0,0 0-26 0,-39-3 27 16,-10-4-27-16,49 7 65 0,0 0-65 0,-55-9 65 0,-12 0-65 15,67 9 86-15,0 0-86 0,-62-12 87 16,17 5-87-16,45 7 88 0,0 0-88 0,-34-5 88 16,13 2-88-16,21 3 34 0,0 0-34 0,-14-9 35 15,14 9-35-15,0 0 52 0,0 0-52 0,-4-10 53 0,13 1-53 16,-9 9 50-16,0 0-50 0,35-17 50 0,46-14-50 16,-81 31 38-16,0 0-38 0,108-39 39 15,24-4-39-15,-132 43 39 0,0 0-39 16,163-45 40-16,36-3-40 0,-199 48 36 15,0 0-36-15,254-49 37 0,45-3-37 16,-299 52 53-16,0 0-53 0,323-53 54 0,21-11-54 16,-344 64 55-16,0 0-55 0,333-61 56 0,-35 16-56 0,-298 45 46 15,0 0-46-15,253-36 46 0,-43 5-46 0,-210 31 44 0,0 0-44 0,160-21 44 0,-45 5-44 0,-115 16 38 16,0 0-38-16,72-8 39 0,-38 4-39 0,-34 4 29 16,0 0-29-16,19-5 30 0,-8-2-30 0,-11 7 20 0,0 0-20 15,-5-9 20-15,-22 6-20 0,1-2-1635 0</inkml:trace>
  <inkml:trace contextRef="#ctx0" brushRef="#br0" timeOffset="79081.66">24571 4117 247 0,'0'0'0'0,"0"0"0"16,0 0 0-16,0 0 27 0,0 0-27 0,0 0 28 0,0 0-28 15,0 0 94-15,0 0-94 0,0 0 95 16,-20 9-95-16,20-9 111 0,0 0-111 0,0 0 112 0,-7-4-112 16,7 4 104-16,0 0-104 0,0 0 105 0,0 0-105 15,0 0 64-15,0 0-64 0,-7-2 64 0,7 2-64 16,0 0 56-16,0 0-56 0,-7 0 57 0,7 0-57 16,0 0 44-16,0 0-44 0,0 0 45 0,0 0-45 15,0 0 44-15,0 0-44 0,2-10 45 0,-2 10-45 16,0 0 39-16,0 0-39 0,-2-9 40 0,-2 1-40 15,4 8 39-15,0 0-39 0,-7-21 40 0,-3-7-40 16,10 28 39-16,0 0-39 0,-13-31 40 16,1 2-40-16,12 29 39 0,0 0-39 15,-9-28 40-15,-3-8-40 0,12 36 39 16,0 0-39-16,-16-28 40 0,0 14-40 16,16 14 23-16,0 0-23 0,-19 12 24 0,-13 33-24 0,32-45 16 0,0 0-16 0,-35 52 16 0,-1-2-16 0,1 2-1302 15</inkml:trace>
  <inkml:trace contextRef="#ctx0" brushRef="#br0" timeOffset="80111.74">23157 5148 998 0,'0'0'0'0,"0"0"0"0,0 0 0 16,0 0 4-16,0 0-4 0,0 0 5 0,0 0-5 15,0 0 11-15,0 0-11 0,0 0 11 0,0 0-11 16,0 0 39-16,0 0-39 0,0 0 39 0,0 0-39 15,0 0 36-15,0 0-36 0,0 0 36 0,23 11-36 16,-23-11 32-16,0 0-32 0,23 0 33 0,21 2-33 16,-44-2 30-16,0 0-30 0,53-2 31 0,7-5-31 15,-60 7 22-15,0 0-22 0,65-16 23 0,13-8-23 16,-78 24 30-16,0 0-30 16,95-29 30-16,22-1-30 0,-117 30 36 0,0 0-36 15,143-31 37-15,21 0-37 0,-164 31 45 16,0 0-45-16,204-36 45 0,38-6-45 15,-242 42 44 1,0 0-44-16,249-48 44 0,3-13-44 16,-252 61 33-16,0 0-33 0,244-61 34 15,-6-3-34-15,-238 64 30 16,0 0-30-16,226-53 30 0,-14 4-30 16,-212 49 38-16,0 0-38 0,194-39 39 0,-10 2-39 15,-184 37 39 1,0 0-39-16,146-33 39 0,-44 6-39 15,-102 27 40-15,0 0-40 0,76-28 40 16,-18 4-40-16,-58 24 44 16,0 0-44-16,45-21 44 0,-21 9-44 15,-24 12 36-15,0 0-36 0,14-12 36 16,-7-9-36-16,-7 21 26 0,0 0-26 16,-5-24 26-16,-12 3-26 0,17 21 16 0,0 0-16 0,-29-12 16 0,-8 5-16 15,37 7 11-15,0 0-11 0,-44-24 11 16,-4-28-11-16,-1 2-1657 0</inkml:trace>
  <inkml:trace contextRef="#ctx0" brushRef="#br0" timeOffset="93972.59">25831 5086 695 0,'0'0'0'0,"0"0"0"16,0 0 0-16,0 0 15 0,0 0-15 0,0 0 16 15,-22 0-16-15,22 0 50 0,0 0-50 0,-10-3 51 16,-1 3-51-16,11 0 40 0,0 0-40 0,-5 0 41 0,5 0-41 16,0 0 29-16,0 0-29 0,-11 0 29 15,11 0-29-15,0 0 19 0,0 0-19 0,0 0 19 16,0 0-19-16,0 0 13 0,0 0-13 0,15-4 13 15,22-1-13-15,-37 5 9 0,0 0-9 0,60-10 10 16,21-2-10 0,-81 12 11-16,0 0-11 0,90-14 11 15,-4 2-11-15,-86 12 9 16,0 0-9-16,97-19 9 0,16-2-9 16,-113 21 10-16,0 0-10 0,117-24 11 15,-8-1-11-15,-109 25 10 0,0 0-10 0,110-24 10 0,6-5-10 0,-116 29 1 16,0 0-1-16,120-32 1 0,-3 0-1 0,-3-1-789 0</inkml:trace>
  <inkml:trace contextRef="#ctx0" brushRef="#br0" timeOffset="-168165.28">11421 14445 102 0,'0'0'0'0,"0"0"0"0,0 0 0 0,0 0 1 15,0 0-1-15,0 0 1 0,0 19-1 0,0-19 16 0,0 0-16 16,0 0 17-16,9 10-17 0,-9-10 21 0,0 0-21 15,9 9 21-15,9 1-21 0,-18-10 24 0,0 0-24 16,28 11 25-16,4-1-25 0,-32-10 20 0,0 0-20 16,42 7 21-16,11-3-21 0,-53-4 25 0,0 0-25 15,58 1 26-15,6 1-26 0,-64-2 30 0,0 0-30 16,72-2 31 62,18-3-31-78,-90 5 37 0,0 0-37 0,95-7 38 0,4 2-38 0,-99 5 46 0,0 0-46 0,110-3 46 16,8-1-46-16,-118 4 54 0,0 0-54 0,125-2 55 0,2 4-55 15,-127-2 45-15,0 0-45 0,134 2 46 0,11-2-46 0,-145 0 37 0,0 0-37 0,163-4 38 16,6-1-38-16,-169 5 32 0,0 0-32 0,178-8 32 0,-5-5-32 0,-173 13 28 16,0 0-28-16,171-17 28 0,0-2-28 15,-171 19 29-15,0 0-29 16,173-19 29-16,2 2-29 0,-175 17 24 15,0 0-24-15,170-16 25 0,-5 4-25 16,-165 12 29-16,0 0-29 16,163-10 29-16,-1 1-29 0,-162 9 36 15,0 0-36-15,157-5 37 0,6 5-37 16,-163 0 27-16,0 0-27 0,165-2 27 0,5-3-27 16,-170 5 37-16,0 0-37 15,171-5 37-15,-9 1-37 16,-162 4 35-16,0 0-35 0,152-3 36 15,-4-4-36-15,-148 7 31 16,0 0-31-16,145-7 32 0,3 2-32 0,-148 5 29 16,0 0-29-16,136-4 29 0,-10-1-29 15,-126 5 26 1,0 0-26-16,120-2 27 0,1 8-27 0,-121-6 18 16,0 0-18-16,113 6 19 0,-7 1-19 15,-106-7 11 1,0 0-11-16,101 7 12 0,-6 2-12 15,-95-9 10-15,0 0-10 0,86 7 10 16,-18-4-10-16,-68-3 7 0,0 0-7 0,52 0 8 16,-13-5-8-16,-39 5 8 15,0 0-8-15,29-7 9 0,-10-1-9 0,-19 8 11 16,0 0-11-16,9-13 12 0,-6-2-12 16,-3 15 15-16,0 0-15 0,2-11 15 0,-2 1-15 0,0 10 20 0,0 0-20 0,0-7 20 15,0 7-20-15,0 0 22 0,0 0-22 0,0-7 23 0,0 7-23 0,0 0 23 0,0 0-23 0,-5 7 24 0,-13 17-24 0,1 2-1329 0</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36:39.910"/>
    </inkml:context>
    <inkml:brush xml:id="br0">
      <inkml:brushProperty name="width" value="0.05292" units="cm"/>
      <inkml:brushProperty name="height" value="0.05292" units="cm"/>
      <inkml:brushProperty name="color" value="#FF0000"/>
    </inkml:brush>
  </inkml:definitions>
  <inkml:trace contextRef="#ctx0" brushRef="#br0">2400 3136 247 0,'0'0'0'0,"0"0"0"0,58-5 0 15,-58 5 3-15,0 0-3 0,60-7 3 0,16-2-3 0,-76 9 26 16,0 0-26-16,87-9 26 0,3 2-26 0,-90 7 29 15,0 0-29-15,100-5 30 0,20 2-30 16,-120 3 16-16,0 0-16 0,127-4 16 0,13-1-16 16,-140 5 10-1,0 0-10-15,144-3 10 0,19 3-10 16,-163 0 5-16,0 0-5 0,173-4 6 16,9 1-6-16,-182 3 3 15,0 0-3-15,192-5 3 0,7-2-3 16,-199 7 2-16,0 0-2 15,209-9 2-15,-1-3-2 16,-208 12 1-16,0 0-1 0,212-12 2 16,5 0-2-16,-217 12 6 0,0 0-6 0,220-9 6 15,10-3-6-15,-230 12 12 16,0 0-12-16,231-12 12 16,12 0-12-16,-243 12 16 0,0 0-16 15,249-12 17-15,4-4-17 16,-253 16 20-1,0 0-20-15,257-17 20 0,1 1-20 0,-258 16 26 16,0 0-26-16,266-16 27 0,1 1-27 16,-267 15 26-16,0 0-26 0,263-14 27 0,-11 2-27 0,-252 12 26 0,0 0-26 15,249-7 26-15,-6-5-26 0,-243 12 23 0,0 0-23 0,235-9 23 0,7 1-23 0,-242 8 18 0,0 0-18 0,235-7 19 0,-9 2-19 16,-226 5 19-16,0 0-19 0,220-11 20 0,-8 6-20 0,-212 5 22 0,0 0-22 0,198-4 23 0,-8 1-23 0,-190 3 23 0,0 0-23 0,168 3 24 0,-11 1-24 0,-157-4 19 0,0 0-19 0,145 5 20 0,-6-1-20 0,-139-4 16 16,0 0-16-16,124 3 16 0,-24 2-16 0,-100-5 13 0,0 0-13 0,85 4 14 0,-9-1-14 0,-76-3 15 0,0 0-15 0,63 0 16 0,-17 4-16 15,-46-4 22-15,0 0-22 0,28 1 22 0,-12-1-22 0,-16 0 24 16,0 0-24-16,0 0 24 0,-12-8-24 15,1-1-797-15</inkml:trace>
  <inkml:trace contextRef="#ctx0" brushRef="#br0" timeOffset="18348.32">12817 5922 348 0,'0'0'0'0,"0"0"0"0,0 0 0 0,0 0 9 0,0 0-9 16,-26 0 9-16,26 0-9 0,0 0 49 0,0 0-49 16,-9 0 50-16,9 0-50 0,0 0 51 0,0 0-51 15,0 0 52-15,0 0-52 0,0 0 38 0,0 0-38 16,0 0 39-16,0-9-39 0,0 9 22 0,0 0-22 15,12-1 23-15,11 1-23 0,-23 0 19 0,0 0-19 16,37 0 19-16,22 0-19 0,-59 0 13 0,0 0-13 16,63-2 13-16,13 2-13 93,-76 0 21-93,0 0-21 16,81-7 21-16,18-2-21 0,-99 9 36 0,0 0-36 0,106-7 36 16,-4 6-36-16,-102 1 52 0,0 0-52 0,96-7 53 0,-6-2-53 0,-90 9 53 0,0 0-53 15,77-9 53-15,1 2-53 0,-78 7 48 0,0 0-48 0,71-3 49 16,-17 5-49-16,-54-2 32 0,0 0-32 0,43 1 33 16,-10-1-33-16,-33 0 23 0,0 0-23 0,25 4 24 0,-9 3-24 0,0 2-906 0</inkml:trace>
  <inkml:trace contextRef="#ctx0" brushRef="#br0" timeOffset="19112.9">15435 6007 438 0,'0'0'0'16,"35"-4"0"-16,41-4 0 0,-76 8 47 0,0 0-47 15,95-12 48-15,20-1-48 0,-115 13 53 0,0 0-53 16,137-15 53-16,19-2-53 0,-156 17 16 0,0 0-16 16,174-16 17-16,17 0-17 0,-191 16 30 0,0 0-30 15,194-17 30-15,-3 2-30 0,-191 15 21 0,0 0-21 0,181-20 21 16,-9 3-21-16,-172 17 21 0,0 0-21 0,148-15 22 16,-28 2-22-16,-120 13 42 0,0 0-42 0,100-8 42 15,-18-4-42-15,-82 12 46 0,0 0-46 0,63-12 46 16,-13-1-46-16,-50 13 42 0,0 0-42 0,33-12 42 15,-12 12-42-15,-21 0 38 0,0 0-38 0,11 0 39 16,-11 0-39-16,0 0 32 0,0 0-32 0,0 0 33 16,-16-7-33-16,16 7 26 0,0 0-26 0,-18-1 26 0,-5 1-26 15,23 0 27-15,0 0-27 0,-24 5 28 0,8 0-28 16,16-5 24-16,0 0-24 0,-16 10 24 16,2 4-24-16,14-14 19 0,0 0-19 0,-11 16 19 0,-3-1-19 15,14-15 13-15,0 0-13 0,-14 18 14 0,-5 6-14 16,-3 0-1020-16</inkml:trace>
  <inkml:trace contextRef="#ctx0" brushRef="#br0" timeOffset="20944.33">18938 6137 494 0,'0'0'0'0,"0"0"0"0,-25 0 0 0,25 0 4 0,0 0-4 0,-20 0 4 16,3 0-4-16,17 0 16 0,0 0-16 0,-14 0 17 16,7 0-17-16,7 0 24 0,0 0-24 0,0 0 25 15,-7 0-25-15,7 0 41 0,0 0-41 0,10 0 41 16,17-7-41-16,-27 7 20 0,0 0-20 0,37-9 20 0,9-3-20 16,-46 12 21-16,0 0-21 0,65-16 21 15,28-1-21-15,-93 17 26 0,0 0-26 0,110-24 26 63,15 0-26-63,-125 24 39 0,0 0-39 15,143-25 39-15,32 5-39 0,-175 20 44 0,0 0-44 0,204-25 44 0,31 1-44 0,-235 24 47 16,0 0-47-16,247-21 48 0,16 2-48 0,-263 19 48 0,0 0-48 0,272-19 48 16,3 5-48-16,-275 14 44 0,0 0-44 0,261-15 45 0,-12-6-45 0,-249 21 43 15,0 0-43-15,228-21 43 16,-18 7-43-16,-210 14 38 15,0 0-38-15,185-17 38 0,-24-4-38 16,-161 21 32-16,0 0-32 16,137-19 33-16,-25 2-33 15,-112 17 29-15,0 0-29 16,88-12 30-16,-26-4-30 16,-62 16 29-16,0 0-29 0,42-15 30 0,-19 10-30 15,-23 5 25 1,0 0-25-16,12-13 25 0,-6-11-25 0,-6 24 27 15,0 0-27-15,0-22 27 0,-13 4-27 16,13 18 26-16,0 0-26 0,-10-12 26 0,-4 7-26 0,14 5 25 0,0 0-25 16,-11 9 26-16,2 12-26 0,9-21 22 0,0 0-22 0,-7 20 23 15,0-11-23-15,2 1-1323 16</inkml:trace>
  <inkml:trace contextRef="#ctx0" brushRef="#br0" timeOffset="29739.41">18482 4416 863 0,'0'0'0'0,"0"0"0"0,-23-12 0 0,23 12 16 0,0 0-16 0,-23-12 16 15,-3-3-16-15,26 15 46 0,0 0-46 0,-32-21 46 16,-12-3-46-16,44 24 59 0,0 0-59 0,-46-30 60 16,-2-4-60-16,48 34 46 0,0 0-46 0,-47-33 46 15,-1 0-46-15,48 33 28 0,0 0-28 0,-51-28 29 16,-9 4-29-16,60 24 23 0,0 0-23 0,-74-24 24 15,-18 6-24-15,92 18 18 0,0 0-18 0,-99-15 18 16,-3 3-18-16,102 12 12 0,0 0-12 16,-110-12 13-16,-8 5-13 0,118 7 11 15,0 0-11-15,-120-6 11 0,14 6-11 0,106 0 10 16,0 0-10-16,-107 4 10 0,-3 1-10 0,110-5 8 0,0 0-8 0,-113 4 8 0,15 4-8 16,98-8 10-16,0 0-10 0,-105 16 11 0,-8 5-11 15,113-21 8-15,0 0-8 0,-112 31 9 0,-1 14-9 16,113-45 8-16,0 0-8 0,-119 57 9 0,-11 7-9 0,130-64 7 15,0 0-7-15,-129 69 7 0,0-5-7 0,129-64 6 16,0 0-6-16,-122 66 6 0,9 5-6 0,113-71 4 16,0 0-4-16,-95 74 5 0,19 6-5 15,76-80 5-15,0 0-5 0,-67 72 5 0,9-7-5 16,58-65 5-16,0 0-5 0,-49 62 5 0,11 5-5 16,38-67 4-16,0 0-4 15,-28 73 5-15,5 17-5 0,23-90 6 0,0 0-6 16,-14 92 6-16,14-4-6 0,0-88 8 0,0 0-8 0,14 93 8 0,9 8-8 0,-23-101 8 0,0 0-8 15,34 105 9-15,10-11-9 0,-44-94 10 0,0 0-10 16,55 93 10-16,6 4-10 0,-61-97 11 0,0 0-11 0,76 97 12 16,16-5-12-16,-92-92 13 0,0 0-13 15,95 86 13-15,6-13-13 0,-101-73 12 0,0 0-12 16,108 73 12-16,17-1-12 0,-125-72 9 0,0 0-9 0,125 70 10 16,2-6-10-16,-127-64 9 0,0 0-9 0,129 55 9 15,9-10-9-15,-138-45 7 0,0 0-7 16,137 33 7-16,-1-14-7 0,-136-19 7 0,0 0-7 15,129 12 7-15,-5-3-7 16,-124-9 6-16,0 0-6 0,116 0 6 16,6-12-6-16,-122 12 5 15,0 0-5-15,114-16 5 0,-6-10-5 16,-108 26 7 0,0 0-7-16,104-40 8 0,-1-24-8 0,-103 64 11 15,0 0-11-15,98-72 11 0,3-1-11 16,-101 73 14-1,0 0-14-15,94-88 15 0,-13-11-15 16,-81 99 16-16,0 0-16 16,74-109 16-16,2-12-16 15,-76 121 14-15,0 0-14 0,58-125 15 16,-16-1-15-16,-42 126 16 16,0 0-16-16,27-120 17 0,-17 10-17 0,-10 110 14 15,0 0-14-15,-7-108 15 0,-23-1-15 16,30 109 13-16,0 0-13 15,-42-102 13-15,-9 5-13 0,51 97 11 16,0 0-11-16,-53-93 12 0,2 13-12 0,51 80 14 16,0 0-14-16,-57-88 14 0,-5-2-14 15,62 90 13-15,0 0-13 16,-65-85 13-16,-2 18-13 0,67 67 7 0,0 0-7 0,-67-57 8 16,9 3-8-16,58 54 1 0,0 0-1 0,-48-47 1 0,11 14-1 15,0-3-1496-15</inkml:trace>
  <inkml:trace contextRef="#ctx0" brushRef="#br0" timeOffset="31513.84">14272 4271 281 0,'0'0'0'0,"-22"-5"0"0,-36-14 0 0,58 19 0 16,0 0 0-16,-74-21 0 0,-11 5 0 0,85 16 0 0,0 0 0 15,-95-5 0-15,-23 14 0 0,118-9 1 0,0 0-1 16,-120 21 1-16,5 15-1 0,115-36 1 0,0 0-1 15,-113 48 1-15,2 17-1 0,111-65 1 0,0 0-1 16,-109 72 1-16,-3 4-1 0,112-76 1 0,0 0-1 16,-111 99 1-16,4 26-1 0,107-125 0 0,0 0 0 15,-96 133 0-15,17 4 0 0,79-137-1 0,0 0 1 16,-60 133 0-16,19-7 0 0,41-126-3 0,0 0 3 16,-26 137-2-16,15 8 2 0,11-145-5 0,0 0 5 0,5 137-4 15,15-14 4-15,-20-123-2 0,0 0 2 0,39 121-2 16,15 4 2-16,-54-125-1 0,0 0 1 0,76 109 0 15,16-21 0-15,-92-88 0 0,0 0 0 0,102 76 0 16,8-10 0-16,-110-66 0 0,0 0 0 0,122 53 1 16,8-13-1-16,-130-40 26 0,0 0-26 0,136 28 27 15,-4-21-27-15,-132-7 71 0,0 0-71 0,126-4 72 16,-10-11-72-16,-116 15 97 0,0 0-97 0,104-33 98 0,-7-10-98 16,-97 43 77-16,0 0-77 0,89-52 77 0,-8 2-77 15,-81 50 71-15,0 0-71 0,70-65 72 0,-13-11-72 16,-57 76 66-16,0 0-66 0,46-90 67 0,-15-7-67 15,-31 97 77-15,0 0-77 0,27-109 77 0,-8-15-77 16,-19 124 74-16,0 0-74 0,16-127 74 0,4-9-74 16,-20 136 65-16,0 0-65 0,17-146 65 0,3-16-65 15,-20 162 53-15,0 0-53 16,14-159 54-16,-7 13-54 0,-7 146 40 16,0 0-40-16,-7-123 41 0,-7 38-41 0,14 85 31 0,0 0-31 0,-20-64 31 0,-3 23-31 0,23 41 20 0,0 0-20 15,-26-24 20-15,-11 17-20 0,37 7 14 0,0 0-14 16,-41 7 14-16,-5 13-14 0,46-20 8 15,0 0-8-15,-35 18 9 0,17-8-9 0,1 2-1334 0</inkml:trace>
  <inkml:trace contextRef="#ctx0" brushRef="#br0" timeOffset="61220.99">15835 8210 595 0,'0'0'0'0,"0"0"0"0,0 0 0 0,0 0 7 0,0 0-7 16,0 0 7-16,0 0-7 0,0 0 23 0,0 0-23 15,0 0 23-15,0 0-23 0,0 0 36 0,0 0-36 16,0 0 36-16,0 0-36 0,0 0 33 0,0 0-33 16,0 0 34-16,0 0-34 0,0 0 22 0,0 0-22 0,32-12 23 15,0 6-23-15,-32 6 20 0,0 0-20 0,44-5 20 16,10 4-20-16,-54 1 22 0,0 0-22 0,64 0 23 15,14 0-23 1,-78 0 25-16,0 0-25 0,90-2 26 0,12 0-26 0,-102 2 33 16,0 0-33-16,118-2 34 0,9 2-34 15,-127 0 34 1,0 0-34-16,140 2 34 0,15 2-34 16,-155-4 34-16,0 0-34 15,176 1 34-15,17 1-34 0,-193-2 28 16,0 0-28-16,199 0 28 0,10-3-28 15,-209 3 31-15,0 0-31 0,220-6 31 16,-1 1-31-16,-219 5 31 16,0 0-31-16,221-10 32 0,1 1-32 15,-222 9 34 1,0 0-34-16,215-10 35 0,-10 3-35 16,-205 7 34-16,0 0-34 0,189-4 34 15,-18 8-34-15,-171-4 30 0,0 0-30 16,162 5 31-16,-6 2-31 15,-156-7 31-15,0 0-31 0,137 5 31 0,-19-5-31 16,-118 0 26-16,0 0-26 0,103 0 26 16,-15-7-26-16,-88 7 22 15,0 0-22-15,76-5 23 0,-14 0-23 16,-62 5 22 0,0 0-22-16,44-7 23 0,-11 0-23 0,-33 7 25 15,0 0-25-15,20-5 25 0,-3-4-25 16,-17 9 30-16,0 0-30 0,15-7 30 0,-7 2-30 15,-8 5 28-15,0 0-28 0,7-3 29 16,-7 3-29-16,0 0 27 0,0 0-27 16,9-4 28-16,-9 4-28 0,0 0 26 0,0 0-26 0,6-7 26 0,-6 7-26 15,0 0 23-15,0 0-23 0,0 0 23 0,0 0-23 0,0 0 20 16,0 0-20-16,0 0 21 0,0 0-21 0,0 0 17 0,0 0-17 16,0 0 17-16,7-2-17 0,-7 2 9 0,0 0-9 0,0 0 9 0,0 0-9 0,0 0-1571 15</inkml:trace>
  <inkml:trace contextRef="#ctx0" brushRef="#br0" timeOffset="80260.06">9358 5958 135 0,'0'0'0'0,"18"0"0"0,17 0 0 16,-35 0 5-16,0 0-5 0,52 0 5 0,11 0-5 15,-63 0 23-15,0 0-23 0,81 0 24 0,25 0-24 16,-106 0 44-16,0 0-44 0,127 0 44 0,9-7-44 31,-136 7 69-31,0 0-69 0,154-5 69 0,22-7-69 16,-176 12 46-16,0 0-46 0,208-10 46 16,27-1-46-16,-235 11 40 15,0 0-40-15,252-14 41 0,15 1-41 16,-267 13 31-16,0 0-31 0,275-12 31 0,-3 3-31 15,-272 9 24-15,0 0-24 0,266-7 25 16,1-9-25-16,-267 16 19 0,0 0-19 16,261-8 19-16,-7 1-19 15,-254 7 29-15,0 0-29 0,244-5 30 0,-9-2-30 16,-235 7 31 0,0 0-31-16,217-6 31 0,-20 10-31 0,-197-4 29 15,0 0-29-15,173 0 29 0,-33-4-29 0,-140 4 33 16,0 0-33-16,107-5 34 0,-33 2-34 0,-74 3 36 0,0 0-36 0,53 0 36 0,-26 0-36 0,-27 0 29 0,0 0-29 0,14-4 29 0,-14 4-29 0,0 0 27 0,0 0-27 0,-9-7 27 15,-17 6-27-15,26 1 31 0,0 0-31 0,-41 1 31 0,-10 15-31 0,51-16 40 0,0 0-40 0,-57 9 40 0,-3-15-40 0,-3-2-924 0</inkml:trace>
  <inkml:trace contextRef="#ctx0" brushRef="#br0" timeOffset="102479.79">8716 12019 628 0,'0'0'0'0,"0"0"0"0,0 0 0 15,0 0 4-15,0 0-4 0,0 0 5 0,-19 19-5 0,19-19 20 16,0 0-20-16,0 0 21 0,0 0-21 0,0 0 19 16,0 0-19-16,0 0 19 0,-7 2-19 0,7-2 13 15,0 0-13-15,0 0 13 0,0 0-13 16,0 0 11-16,0 0-11 0,0 0 11 0,0 0-11 15,0 0 9-15,0 0-9 0,-2 6 10 0,2-6-10 0,0 0 9 16,0 0-9-16,0 0 9 0,0 0-9 0,0 0 17 0,0 0-17 16,9-1 18-16,0-3-18 0,-9 4 25 0,0 0-25 15,19-3 26-15,13-6-26 0,-32 9 32 0,0 0-32 16,40-3 32 15,10-1-32-31,-50 4 33 0,0 0-33 0,58 0 33 0,7 0-33 16,-65 0 28-16,0 0-28 0,74-3 28 0,13-2-28 0,-87 5 26 0,0 0-26 15,92-9 26-15,19 5-26 0,-111 4 22 16,0 0-22-16,120-3 23 0,14-4-23 0,-134 7 18 0,0 0-18 0,139-7 18 0,6 4-18 0,-145 3 15 0,0 0-15 0,159-2 16 16,16-3-16-16,-175 5 13 0,0 0-13 0,190-7 13 15,6 0-13-15,-196 7 13 0,0 0-13 0,201-7 13 16,7 2-13-16,-208 5 17 0,0 0-17 0,212-4 18 16,-7 1-18-16,-205 3 18 0,0 0-18 0,203-7 18 15,-4 2-18-15,-199 5 17 0,0 0-17 0,194-4 18 0,-8 1-18 16,-186 3 21-16,0 0-21 0,174-4 22 0,-11 3-22 15,-163 1 20-15,0 0-20 0,155 0 21 0,-1 0-21 16,-154 0 21-16,0 0-21 0,139-4 22 0,-22 1-22 16,-117 3 20-16,0 0-20 0,109-4 20 0,-7 3-20 15,-102 1 16-15,0 0-16 0,92-6 17 0,-11 3-17 16,-81 3 18 0,0 0-18-16,67-4 19 0,-3-4-19 0,-64 8 17 15,0 0-17-15,49-9 18 0,-8 2-18 16,-41 7 17-1,0 0-17-15,33-10 17 0,-10 1-17 16,-23 9 17-16,0 0-17 0,16-5 17 0,-9-5-17 0,-7 10 18 0,0 0-18 0,2-9 19 0,-4 0-19 0,2 9 18 0,0 0-18 0,-5-8 18 0,0-5-18 0,5 13 18 0,0 0-18 16,-9-10 18-16,4 1-18 0,5 9 21 0,0 0-21 15,-8-5 22-15,8 5-22 0,0 0 22 0,0 0-22 16,-10-7 23-16,10 7-23 0,0 0 23 0,0 0-23 0,-12 2 24 16,1 3-24-16,11-5 21 0,0 0-21 0,-18-7 22 15,-10-13-22-15,2-1-1457 0</inkml:trace>
  <inkml:trace contextRef="#ctx0" brushRef="#br0" timeOffset="109117.06">15322 11936 404 0,'0'0'0'0,"0"0"0"0,0 0 0 15,0 0 25-15,0 0-25 0,17 14 25 0,-10-9-25 16,-7-5 92-16,0 0-92 0,16 1 93 0,11-2-93 16,-27 1 92-16,0 0-92 0,35-5 93 0,7-1-93 15,-42 6 57-15,0 0-57 0,44-3 58 0,9-2-58 16,-53 5 46-16,0 0-46 0,60-2 46 0,7-2-46 16,-67 4 41-16,0 0-41 0,76-1 42 0,11 2-42 15,-87-1 34-15,0 0-34 0,104 2 34 0,25-2-34 16,-129 0 30-16,0 0-30 0,151-2 30 0,26-3-30 15,-177 5 25-15,0 0-25 0,212-7 25 0,31 2-25 0,-243 5 21 16,0 0-21-16,263-3 22 0,12-1-22 0,-275 4 17 16,0 0-17-16,286-1 18 0,11 4-18 0,-297-3 18 0,0 0-18 15,298 5 19-15,-3 0-19 0,-295-5 16 0,0 0-16 16,295 0 16-16,5-5-16 0,-300 5 19 0,0 0-19 0,303-8 20 16,4-8-20-16,-307 16 28 0,0 0-28 0,304-9 29 15,-10 2-29-15,-294 7 23 0,0 0-23 0,288-5 23 16,-11 0-23-16,-277 5 40 0,0 0-40 0,267 2 41 15,-19 5-41-15,-248-7 47 0,0 0-47 0,233 12 48 16,-24 9-48-16,-209-21 45 0,0 0-45 0,194 20 46 16,-20 5-46-16,-174-25 38 0,0 0-38 0,142 20 38 15,-35-6-38-15,-107-14 32 0,0 0-32 0,89 14 33 16,-21 2-33-16,-68-16 26 0,0 0-26 0,55 12 26 16,-23-5-26-16,-32-7 20 0,0 0-20 0,19 5 20 15,-1 0-20-15,-18-5 16 0,0 0-16 0,0 10 16 0,-14 8-16 16,0-1-1525-16</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38:45.750"/>
    </inkml:context>
    <inkml:brush xml:id="br0">
      <inkml:brushProperty name="width" value="0.05292" units="cm"/>
      <inkml:brushProperty name="height" value="0.05292" units="cm"/>
      <inkml:brushProperty name="color" value="#FF0000"/>
    </inkml:brush>
  </inkml:definitions>
  <inkml:trace contextRef="#ctx0" brushRef="#br0">2794 5797 191 0,'0'0'0'0,"0"0"0"16,45-8 0-16,-45 8 1 0,0 0-1 0,45-9 1 15,13 2-1-15,-58 7 5 0,0 0-5 0,69-9 5 16,7 9-5-16,-76 0 5 0,0 0-5 0,81-3 6 16,9-6-6-16,-90 9 7 0,0 0-7 0,97-7 8 15,10 4-8 1,-107 3 9-16,0 0-9 0,112-2 10 0,8-1-10 16,-120 3 8-16,0 0-8 0,125-5 8 15,6 5-8-15,-131 0 8 16,0 0-8-16,139 0 8 15,11-2-8-15,-150 2 16 16,0 0-16-16,159 2 17 0,3 3-17 0,-162-5 26 16,0 0-26-16,157 3 27 0,7-3-27 15,-164 0 28-15,0 0-28 16,168 4 28-16,7 1-28 0,-175-5 28 16,0 0-28-16,180 3 28 0,1-1-28 0,-181-2 37 0,0 0-37 0,180 0 38 0,0-2-38 0,-180 2 39 0,0 0-39 0,177-3 39 0,-9-1-39 0,-168 4 40 0,0 0-40 0,171-3 40 0,-4 1-40 0,-167 2 37 0,0 0-37 0,168-7 38 0,3 4-38 0,-171 3 27 15,0 0-27-15,163-2 27 0,-17-7-27 0,-146 9 18 16,0 0-18-16,138-3 19 0,-11 3-19 0,-127 0 14 0,0 0-14 15,118 2 15-15,-10-2-15 0,-108 0 18 0,0 0-18 16,100 0 18-16,-6 3-18 0,-94-3 13 16,0 0-13-16,81 7 14 0,-18 2-14 0,-63-9 12 0,0 0-12 0,50 5 12 15,-13 2-12-15,-37-7 11 0,0 0-11 16,23 3 11-16,-11 3-11 0,-12-6 10 16,0 0-10-16,-16-13 10 0,-35-19-10 0,2-5-717 0</inkml:trace>
  <inkml:trace contextRef="#ctx0" brushRef="#br0" timeOffset="49980.28">2892 10091 102 0,'0'0'0'0,"-8"26"0"0,-15 48 0 0,23-74 23 0,0 0-23 15,-27 106 23-15,-1 10-23 0,28-116 57 0,0 0-57 16,-27 114 58-16,-3-15-58 16,30-99 57-16,0 0-57 0,-28 88 58 0,0-5-58 0,28-83 56 0,0 0-56 15,-26 73 57-15,3-4-57 0,23-69 44 0,0 0-44 0,-23 60 45 16,1-15-45-16,22-45 36 0,0 0-36 0,-22 37 36 16,-1-6-36-16,23-31 33 0,0 0-33 0,-23 29 34 15,1-3-34-15,22-26 29 0,0 0-29 0,-17 26 30 16,3 0-30-16,14-26 27 0,0 0-27 0,-14 24 28 15,-1-1-28-15,15-23 19 0,0 0-19 0,-8 21 19 16,8 3-19-16,0-24 7 0,0 0-7 0,3 16 7 16,2-6-7-16,-5-10 3 0,0 0-3 0,6-7 3 15,3-21-3-15,-4 1-609 0</inkml:trace>
  <inkml:trace contextRef="#ctx0" brushRef="#br0" timeOffset="51285.61">3634 8668 471 0,'0'0'0'15,"0"0"0"-15,0 0 0 0,0 0 8 0,0 0-8 16,0 0 8-16,0 0-8 0,0 0 38 0,0 0-38 15,0 0 38-15,-23 21-38 0,23-21 45 0,0 0-45 0,-21 24 45 16,-8 21-45-16,29-45 43 0,0 0-43 0,-40 61 44 16,-10 8-44-16,50-69 29 0,0 0-29 0,-58 88 30 15,-6 30-30-15,64-118 29 0,0 0-29 0,-67 130 30 16,-7 15-30-16,74-145 24 0,0 0-24 0,-81 159 25 0,-5 11-25 16,86-170 37-16,0 0-37 0,-82 171 38 0,15 2-38 15,67-173 42-15,0 0-42 0,-58 165 43 0,3-6-43 16,55-159 39-16,0 0-39 0,-49 133 40 0,3-20-40 15,46-113 31-15,0 0-31 0,-39 102 31 0,6 2-31 16,33-104 23-16,0 0-23 0,-30 97 24 0,2-11-24 16,28-86 24-16,0 0-24 0,-30 75 25 0,7-15-25 0,23-60 21 15,0 0-21-15,-16 50 22 0,3-17-22 16,13-33 20-16,0 0-20 0,-8 23 20 0,-1-8-20 0,9-15 16 16,0 0-16-16,0 7 17 0,0-7-17 0,0 0 9 15,0 0-9-15,9-14 9 0,8-10-9 0,-17 24 5 16,0 0-5-16,23-36 6 0,-3-13-6 0,4 4-1027 15</inkml:trace>
  <inkml:trace contextRef="#ctx0" brushRef="#br0" timeOffset="55189.34">5612 9001 180 0,'0'0'0'0,"49"3"0"0,73 13 0 0,-122-16 1 0,0 0-1 16,141 17 1-16,-10-10-1 0,-131-7 4 0,0 0-4 15,108 9 5-15,-20 3-5 0,-88-12 25 16,0 0-25-16,70 3 25 0,-18-5-25 0,-52 2 40 0,0 0-40 15,35-5 41-15,-14-3-41 0,-21 8 24 0,0 0-24 16,5-9 24-16,-14 2-24 0,1-2-218 0</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40:54.098"/>
    </inkml:context>
    <inkml:brush xml:id="br0">
      <inkml:brushProperty name="width" value="0.05292" units="cm"/>
      <inkml:brushProperty name="height" value="0.05292" units="cm"/>
      <inkml:brushProperty name="color" value="#FF0000"/>
    </inkml:brush>
  </inkml:definitions>
  <inkml:trace contextRef="#ctx0" brushRef="#br0">2437 6000 494 0,'0'0'0'0,"27"-4"0"0,22-1 0 0,-49 5 6 15,0 0-6-15,67-3 6 0,14-2-6 0,-81 5 34 16,0 0-34-16,92 0 34 0,16-7-34 0,-108 7 42 0,0 0-42 16,118-6 43-1,12 3-43-15,-130 3 41 0,0 0-41 0,145-7 42 0,12 2-42 16,-157 5 35 0,0 0-35-16,186-7 35 0,18 2-35 15,-204 5 22-15,0 0-22 0,226-9 23 0,21 2-23 16,-247 7 20-1,0 0-20-15,267-8 20 0,15-5-20 16,-282 13 18-16,0 0-18 0,302-12 18 0,8 4-18 0,-310 8 19 0,0 0-19 0,322-12 19 0,-5-4-19 0,-317 16 30 0,0 0-30 0,320-16 31 0,1 3-31 0,-321 13 32 0,0 0-32 0,319-14 32 16,8 0-32-16,-327 14 39 0,0 0-39 0,319-16 39 15,-6-8-39-15,-313 24 40 0,0 0-40 0,307-19 41 16,0 14-41-16,-307 5 37 0,0 0-37 0,294-7 37 16,-9 7-37-16,-285 0 32 0,0 0-32 0,284 2 33 15,-4 3-33-15,-280-5 26 0,0 0-26 0,276 0 27 16,-19 0-27-16,-257 0 22 0,0 0-22 15,249 3 23-15,-14 1-23 16,-235-4 20-16,0 0-20 0,220 1 20 0,-3-1-20 16,-217 0 18-1,0 0-18-15,196-5 19 0,-12-3-19 16,-184 8 17-16,0 0-17 16,167-11 18-16,-4 6-18 0,-163 5 17 15,0 0-17-15,136 0 17 0,-20-3-17 16,-116 3 19-16,0 0-19 0,104 0 19 15,-15 0-19-15,-89 0 18 0,0 0-18 16,79 5 18-16,-16 2-18 0,-63-7 15 16,0 0-15-16,45 5 16 0,-17-3-16 0,-28-2 12 0,0 0-12 0,19 1 12 0,-3 6-12 15,-16-7 7-15,0 0-7 0,11 0 8 0,-4 0-8 0,-7 0 8 0,0 0-8 0,0 0 8 0,10-3-8 0,-10 3 6 0,0 0-6 0,9 0 7 0,0 3-7 0,-9-3 7 0,0 0-7 0,11-12 7 0,-8-16-7 0,1 1-1309 0</inkml:trace>
  <inkml:trace contextRef="#ctx0" brushRef="#br0" timeOffset="73397.59">6380 13270 225 0,'0'0'0'0,"0"0"0"0,0 0 0 0,0 0 15 15,0 0-15-15,0 0 16 0,23-10-16 0,-23 10 65 16,0 0-65-16,14-2 65 0,3-5-65 0,-17 7 79 16,0 0-79-16,23-5 80 0,9-6-80 0,-32 11 62 15,0 0-62-15,46-8 62 0,16 2-62 0,-62 6 33 16,0 0-33-16,77-8 33 0,17-4-33 0,-94 12 31 0,0 0-31 15,115-12 31-15,24-2-31 16,-139 14 22-16,0 0-22 16,162-18 22-16,32-2-22 0,-194 20 19 0,0 0-19 0,223-28 20 15,20-1-20 1,-243 29 20-16,0 0-20 16,256-25 20-16,7 5-20 0,-263 20 17 15,0 0-17-15,277-19 17 16,21 0-17-16,-298 19 16 15,0 0-16-15,302-14 17 0,-9 5-17 0,-293 9 16 16,0 0-16-16,286 0 16 0,-12 9-16 16,-274-9 14-16,0 0-14 0,264 12 14 0,-8 3-14 15,-256-15 12-15,0 0-12 16,249 11 13-16,-5-6-13 0,-1 0-744 16</inkml:trace>
  <inkml:trace contextRef="#ctx0" brushRef="#br0" timeOffset="126811.97">6217 3290 359 0,'0'0'0'0,"78"-5"0"15,125-8 0-15,-203 13 1 0,0 0-1 0,243-12 1 16,6 0-1-16,-249 12 11 0,0 0-11 0,245-10 11 15,6-1-11-15,-251 11 28 0,0 0-28 0,254-12 29 16,7-1-29-16,-261 13 28 0,0 0-28 0,260-11 29 16,1 8-29-16,-261 3 28 0,0 0-28 0,254-9 29 15,-10-1-29-15,-244 10 25 0,0 0-25 0,226-9 25 16,-9-3-25-16,-217 12 26 0,0 0-26 0,210-9 27 16,-16-3-27-16,-194 12 46 0,0 0-46 0,190-7 46 15,-4 2-46-15,-186 5 55 0,0 0-55 0,181 0 56 16,-1-3-56-16,-180 3 65 0,0 0-65 0,173 0 65 0,-1-4-65 15,-172 4 58-15,0 0-58 0,157 4 58 0,-7-1-58 16,-150-3 43-16,0 0-43 0,143 0 43 0,-6-7-43 16,-137 7 35-16,0 0-35 0,129-9 35 0,-14-3-35 15,-115 12 30-15,0 0-30 0,107-12 30 0,-4-3-30 16,-103 15 33-16,0 0-33 0,88-12 33 0,-17-2-33 0,-71 14 32 16,0 0-32-16,56-11 33 0,-17 6-33 0,-39 5 20 15,0 0-20-15,5 4 20 0,-31 1-20 0,26-5 9 16,0 0-9-16,-69-5 9 0,-58-20-9 0,0-2-1074 15</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45:28.259"/>
    </inkml:context>
    <inkml:brush xml:id="br0">
      <inkml:brushProperty name="width" value="0.05292" units="cm"/>
      <inkml:brushProperty name="height" value="0.05292" units="cm"/>
      <inkml:brushProperty name="color" value="#FF0000"/>
    </inkml:brush>
  </inkml:definitions>
  <inkml:trace contextRef="#ctx0" brushRef="#br0">4520 6993 729 0,'0'0'0'0,"0"0"0"0,0 0 0 0,0 0 8 15,0 0-8-15,26-7 8 0,-8 6-8 16,-18 1 32-16,0 0-32 0,23-4 33 0,5-3-33 0,-28 7 39 16,0 0-39-16,35-5 40 0,6-4-40 0,-41 9 23 15,0 0-23-15,53-12 24 0,3 0-24 0,-56 12 14 16,0 0-14-16,62-15 14 0,-4 2-14 0,-58 13 13 16,0 0-13-16,64-17 13 0,4-2-13 0,-68 19 11 15,0 0-11-15,73-16 12 0,3 8-12 31,-76 8 8-31,0 0-8 0,81-9 9 0,-7 6-9 0,-74 3 8 16,0 0-8-16,71-4 9 16,-4 3-9-16,-67 1 9 15,0 0-9-15,63 0 10 16,-3 5-10-16,-60-5 8 16,0 0-8-16,53 8 8 15,-11 1-8-15,-42-9 8 16,0 0-8-16,36 12 8 0,-10 4-8 15,-26-16 7-15,0 0-7 0,14 12 8 16,-5-4-8 0,-9-8 7-16,0 0-7 0,0 0 8 15,0 0-8-15,0 0 6 0,0 0-6 0,-14 4 7 0,-2-4-7 16,16 0 5-16,0 0-5 0,-28 0 6 16,-16 3-6-16,44-3 3 15,0 0-3-15,-41 4 4 0,13-4-4 16,28 0 1-16,0 0-1 0,-28 2 2 15,-13-2-2-15,41 0 0 16,0 0 0 0,-35-2 1-16,12-2-1 0,23 4 0 15,0 0 0-15,-23-3 1 0,-18-1-1 16,41 4 0-16,0 0 0 0,-44-1 1 16,-14-3-1-16,58 4 0 15,0 0 0-15,-63 0 1 0,-10 4-1 16,73-4 1-16,0 0-1 0,-72 3 1 0,-1 8-1 15,73-11 4 1,0 0-4-16,-77 12 4 0,-10 2-4 16,87-14 8-16,0 0-8 0,-88 17 8 0,5 2-8 0,83-19 9 15,0 0-9-15,-81 21 9 0,9-4-9 0,72-17 9 16,0 0-9-16,-73 12 10 0,-3-2-10 0,1 1-862 16</inkml:trace>
  <inkml:trace contextRef="#ctx0" brushRef="#br0" timeOffset="11435.05">6300 6621 337 0,'0'0'0'0,"0"0"0"0,0 0 0 0,0 0 1 16,0 0-1-16,0 0 1 0,18 0-1 0,-18 0 11 15,0 0-11-15,7 2 12 0,3 5-12 0,-10-7 17 16,0 0-17-16,13 7 17 0,1 5-17 0,-14-12 27 16,0 0-27-16,11 17 27 0,-3 2-27 0,-8-19 20 15,0 0-20-15,7 26 21 0,-1 5-21 0,-6-31 17 0,0 0-17 16,-6 42 17-16,-6 22-17 0,12-64 14 0,0 0-14 15,-37 73 14-15,-27 11-14 16,1 5-355-16</inkml:trace>
  <inkml:trace contextRef="#ctx0" brushRef="#br0" timeOffset="15997.11">6457 6815 225 0,'0'0'0'0,"0"0"0"0,0 0 0 16,0 0 1-16,0 0-1 0,0 0 1 0,0 0-1 16,0 0 1-16,0 0-1 0,0 0 2 0,0 0-2 15,0 0 3-15,0 0-3 0,0 0 4 0,0 0-4 16,0 0 10-16,0 0-10 0,-12 16 11 0,12-16-11 16,0 0 9-16,0 0-9 0,16 5 10 0,-2-5-10 15,-14 0 10-15,0 0-10 0,19 0 10 0,8 0-10 16,-27 0 17-16,0 0-17 0,30-4 17 0,7 3-17 15,-37 1 27-15,0 0-27 0,37 0 27 94,7 1-27-94,-44-1 38 0,0 0-38 16,41 4 39-16,-1-1-39 0,-40-3 55 0,0 0-55 0,46 0 56 0,7 0-56 0,-53 0 53 0,0 0-53 15,60-3 53-15,9 3-53 0,-69 0 48 0,0 0-48 0,76-4 49 0,0 4-49 0,-76 0 38 16,0 0-38-16,81 4 38 0,-4-1-38 0,-77-3 32 0,0 0-32 16,90 4 33-16,9 1-33 0,-99-5 26 0,0 0-26 0,101 5 26 0,-8-2-26 0,-93-3 20 15,0 0-20-15,101 4 20 0,7-1-20 16,-108-3 14-16,0 0-14 16,107 4 14-16,-6-2-14 0,-101-2 10 15,0 0-10-15,107 0 11 0,6-6-11 16,-113 6 6-16,0 0-6 0,113-3 7 15,-12-2-7-15,-101 5 7 16,0 0-7-16,94-2 7 0,6 0-7 16,-100 2 13-16,0 0-13 15,94-3 14-15,-8-1-14 0,-86 4 21 16,0 0-21-16,78 0 22 16,-11 4-22-1,-67-4 24-15,0 0-24 0,58 3 24 0,-9-6-24 16,-49 3 22-16,0 0-22 0,46-4 23 0,-14 1-23 15,-32 3 18-15,0 0-18 0,27-2 19 0,-12-1-19 16,-15 3 15 0,0 0-15-16,13 0 16 0,-8 0-16 0,-5 0 15 0,0 0-15 0,0 0 15 0,4-9-15 0,-4 9 9 15,0 0-9-15,-9 0 10 0,-5 4-10 16,14-4 9-16,0 0-9 0,-32 0 9 0,-23-13-9 16,2 1-978-16</inkml:trace>
  <inkml:trace contextRef="#ctx0" brushRef="#br0" timeOffset="109080.83">9542 9613 326 0,'0'0'0'0,"0"0"0"0,0 0 0 0,0 0 2 0,0 0-2 16,25-1 2-16,5-1-2 0,-30 2 13 15,0 0-13-15,37-4 14 0,2 1-14 0,-39 3 30 0,0 0-30 16,40-4 31-16,1 1-31 0,-41 3 36 0,0 0-36 16,47-2 36-16,3 4-36 0,-50-2 18 0,0 0-18 15,53 2 19-15,1-1-19 0,-54-1 34 0,0 0-34 16,59 2 34-16,13 0-34 0,-72-2 33 0,0 0-33 15,81 3 34-15,0 3-34 0,-81-6 28 0,0 0-28 0,87 6 28 16,3 1-28-16,-90-7 29 0,0 0-29 0,100 6 30 16,12-3-30-16,-112-3 27 15,0 0-27-15,113 3 28 0,5 3-28 0,-118-6 28 0,0 0-28 0,116 3 29 16,11 2-29-16,-127-5 29 0,0 0-29 0,136 9 30 16,9 3-30-16,-145-12 28 0,0 0-28 0,145 12 28 15,8 0-28-15,-153-12 27 0,0 0-27 0,154 14 27 16,3 0-27-16,-157-14 23 0,0 0-23 0,167 12 23 15,1-3-23-15,-168-9 16 0,0 0-16 0,168 8 17 16,-9 3-17-16,-159-11 12 0,0 0-12 0,155 12 12 0,-5-5-12 16,-150-7 9-16,0 0-9 0,148 7 9 0,2-4-9 15,-150-3 4-15,0 0-4 0,145 0 5 0,-6-3-5 16,-139 3 2-16,0 0-2 0,129-2 3 0,0-3-3 16,-129 5 4-16,0 0-4 0,120-7 4 0,-9-5-4 15,-111 12 5-15,0 0-5 0,102-12 5 0,-1 3-5 16,-101 9 5-16,0 0-5 15,85-3 6-15,-25 3-6 16,-60 0 6-16,0 0-6 0,35-19 6 16,-24-26-6-16,1 1-866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0:16.279"/>
    </inkml:context>
    <inkml:brush xml:id="br0">
      <inkml:brushProperty name="width" value="0.05292" units="cm"/>
      <inkml:brushProperty name="height" value="0.05292" units="cm"/>
      <inkml:brushProperty name="color" value="#FF0000"/>
    </inkml:brush>
  </inkml:definitions>
  <inkml:trace contextRef="#ctx0" brushRef="#br0">15997 11223 404 0,'0'0'0'0,"0"0"0"0,0 0 0 15,0 0-22-15,0 0 22 0,0 0-21 0,0 0 21 16,0 0-211-16</inkml:trace>
  <inkml:trace contextRef="#ctx0" brushRef="#br0" timeOffset="1015.56">15899 11060 259 0,'0'0'0'0,"0"0"0"0,-29-21 0 0,29 21 11 16,0 0-11-16,-26-19 11 0,-6-2-11 0,32 21 13 16,0 0-13-16,-35-27 14 0,-2-4-14 0,37 31 15 15,0 0-15-15,-41-38 16 0,-8-2-16 0,49 40 13 16,0 0-13-16,-50-45 14 0,1 8-14 0,49 37 2 0,0 0-2 15,-49-36 3-15,-1 0-3 0,50 36 1 0,0 0-1 16,-55-37 1-16,-8 4-1 0,63 33 1 0,0 0-1 16,-69-27 2-16,-7-4-2 0,76 31 0 0,0 0 0 0,-81-30 1 15,0-1-1-15,81 31 0 0,0 0 0 0,-80-26 0 16,-8 2 0-16,88 24-1 0,0 0 1 0,-90-21-1 16,-5 2 1-16,95 19-4 0,0 0 4 0,-95-15-3 15,5 6 3-15,90 9-6 0,0 0 6 0,-99-5-6 16,-9 5 6-16,108 0-12 0,0 0 12 0,-104 5-11 15,9 7 11-15,95-12-3 0,0 0 3 0,-96 12-3 0,-6 2 3 16,102-14 1-16,0 0-1 0,-101 16 1 0,6 4-1 16,95-20 13-16,0 0-13 0,-90 23 13 0,-5 1-13 15,95-24 32-15,0 0-32 0,-90 24 32 0,0 0-32 16,90-24 36-16,0 0-36 0,-87 25 37 0,8-1-37 16,79-24 36-16,0 0-36 0,-79 19 37 0,-6 3-37 15,85-22 37-15,0 0-37 0,-81 25 38 0,8 6-38 16,73-31 35-16,0 0-35 0,-70 36 35 0,4 0-35 15,66-36 23-15,0 0-23 0,-67 40 24 0,4 7-24 0,63-47 23 16,0 0-23-16,-55 52 23 0,-1 0-23 0,56-52 16 16,0 0-16-16,-48 48 16 0,2-3-16 0,46-45 11 15,0 0-11-15,-39 42 12 0,11 5-12 0,28-47 8 16,0 0-8-16,-26 48 9 0,4 0-9 0,22-48 3 0,0 0-3 16,-10 52 4-16,5-3-4 0,5-49 4 0,0 0-4 15,1 45 4-15,6-4-4 0,-7-41 4 0,0 0-4 0,11 38 5 16,7 1-5-16,-18-39 7 0,0 0-7 0,23 34 7 15,5-4-7-15,-28-30 11 0,0 0-11 0,39 26 11 16,1 3-11-16,-40-29 13 0,0 0-13 0,46 35 14 16,3 4-14-16,-49-39 14 0,0 0-14 0,52 40 15 15,1-2-15-15,-53-38 13 0,0 0-13 0,54 38 14 16,10-3-14-16,-64-35 12 0,0 0-12 0,70 35 12 16,5-6-12-16,-75-29 14 0,0 0-14 0,81 28 15 15,0-4-15-15,-81-24 15 0,0 0-15 0,88 21 15 16,13-6-15-16,-101-15 13 0,0 0-13 0,104 16 14 15,0 1-14-15,-104-17 10 0,0 0-10 0,113 14 11 16,9-4-11-16,-122-10 9 0,0 0-9 0,121 9 10 16,3-2-10-16,-124-7 6 0,0 0-6 0,134 5 7 15,6-5-7-15,-140 0 4 0,0 0-4 0,141-2 4 0,-5-3-4 16,-136 5 5-16,0 0-5 0,143-5 5 0,1-4-5 16,-144 9 5-16,0 0-5 0,145-12 6 0,0-5-6 15,-145 17 8-15,0 0-8 0,141-23 9 0,-11-3-9 16,-130 26 12-16,0 0-12 0,131-29 12 0,-6-7-12 15,-125 36 12-15,0 0-12 0,122-44 12 0,-18-4-12 0,-104 48 13 16,0 0-13-16,101-52 14 0,-8-2-14 0,-93 54 12 16,0 0-12-16,87-52 13 0,-11-1-13 0,-76 53 11 15,0 0-11-15,69-49 11 0,-15 1-11 0,-54 48 10 16,0 0-10-16,44-50 11 0,-7-4-11 0,-37 54 11 0,0 0-11 16,23-55 12-16,-10-2-12 0,-13 57 12 15,0 0-12-15,-2-56 13 0,-14 6-13 0,16 50 13 16,0 0-13-16,-26-45 14 0,-10 7-14 0,36 38 12 0,0 0-12 15,-42-35 13-15,-15-1-13 0,57 36 15 0,0 0-15 16,-63-40 15-16,-9 4-15 0,72 36 11 0,0 0-11 16,-75-36 12-16,3 6-12 0,72 30 8 0,0 0-8 0,-74-26 8 15,0 4-8-15,74 22 7 0,0 0-7 0,-78-14 7 16,-12 5-7-16,90 9 7 0,0 0-7 0,-90-3 7 16,9 3-7-16,81 0 7 0,0 0-7 0,-90 7 7 15,-11 5-7-15,101-12 1 16,0 0-1-16,-97 15 1 0,6-3-1 0,91-12 0 0,0 0 0 0,-90 0 0 15,-4-19 0-15,-1 2-1128 0</inkml:trace>
  <inkml:trace contextRef="#ctx0" brushRef="#br0" timeOffset="26945.42">13802 14500 382 0,'0'0'0'0,"0"0"0"0,0 0 0 16,0 0 6-16,0 0-6 0,0 0 6 0,25 6-6 16,-25-6 28-16,0 0-28 0,21 1 28 0,-3-1-28 15,-18 0 31-15,0 0-31 0,14 2 31 0,3 3-31 0,-17-5 24 16,0 0-24-16,18 5 24 0,7-1-24 0,-25-4 19 16,0 0-19-16,30 2 20 0,-2-1-20 0,-28-1 13 15,0 0-13-15,34 2 14 0,3 0-14 0,-37-2 11 16,0 0-11-16,42 0 11 0,2 2-11 0,-44-2 10 15,0 0-10-15,44 3 10 0,4 4-10 0,-48-7 30 16,0 0-30-16,49 10 31 0,1 1-31 0,-50-11 50 16,0 0-50-16,46 10 50 0,-6 2-50 0,-40-12 59 0,0 0-59 15,44 12 60-15,6 0-60 0,-50-12 56 0,0 0-56 16,54 11 57-16,10-3-57 0,-64-8 49 0,0 0-49 0,70 6 49 16,12-3-49-16,-82-3 48 0,0 0-48 0,83-2 49 15,-2-3-49-15,-81 5 38 0,0 0-38 0,86-10 38 16,4-4-38-16,-90 14 32 0,0 0-32 0,87-16 32 15,-8-1-32-15,-79 17 28 0,0 0-28 0,69-17 29 16,-5-1-29-16,-64 18 26 0,0 0-26 0,58-12 27 16,0 7-27-16,-58 5 33 0,0 0-33 0,51 0 34 15,-3 5-34-15,-48-5 36 0,0 0-36 0,42 6 37 16,-3-1-37-16,-39-5 35 0,0 0-35 0,32 5 35 16,-9 2-35-16,-23-7 26 0,0 0-26 0,21 5 27 15,2 0-27-15,-23-5 20 0,0 0-20 0,21 2 20 0,-3-4-20 16,-18 2 16-16,0 0-16 0,16-3 16 0,-6 1-16 15,-10 2 13-15,0 0-13 0,9 2 14 16,-9-2-14-16,0 0 11 0,0 0-11 0,9 1 12 0,-9-1-12 16,0 0 10-16,0 0-10 0,0 0 11 0,0 0-11 15,0 0 11-15,0 0-11 0,9 2 12 0,-9-2-12 16,0 0 9-16,0 0-9 0,0 0 10 0,8 7-10 16,-8-7 7-16,0 0-7 0,0 0 8 0,0 0-8 0,0 0 7 15,0 0-7-15,4 7 7 0,-4-7-7 0,0 0 6 16,0 0-6-16,0 0 6 0,0 0-6 0,0 0 5 15,0 0-5-15,0 0 5 0,-7-3-5 0,7 3 5 0,0 0-5 16,0 0 5-16,0 0-5 0,0 0 3 0,0 0-3 16,-7-7 4-16,-2-4-4 0,9 11 1 15,0 0-1-15,-30-34 2 0,-30-41-2 0,2 1-1459 0</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48:48.506"/>
    </inkml:context>
    <inkml:brush xml:id="br0">
      <inkml:brushProperty name="width" value="0.05292" units="cm"/>
      <inkml:brushProperty name="height" value="0.05292" units="cm"/>
      <inkml:brushProperty name="color" value="#FF0000"/>
    </inkml:brush>
  </inkml:definitions>
  <inkml:trace contextRef="#ctx0" brushRef="#br0">14923 10456 382 0,'0'0'0'0,"0"0"0"0,0 0 0 0,0 0 1 16,0 0-1-16,0 0 1 0,0 0-1 0,0 0 7 15,0 0-7-15,24 7 8 0,1-7-8 16,-25 0 12-16,0 0-12 0,35-2 13 0,11 1-13 15,-46 1 19-15,0 0-19 0,55-2 20 0,12 2-20 0,-67 0 12 16,0 0-12-16,72 0 12 0,6-2-12 0,-78 2 16 16,0 0-16-16,87-2 16 0,11-3-16 15,-98 5 16-15,0 0-16 0,113-2 17 16,6 2-17-16,-119 0 39 16,0 0-39-16,134-1 39 15,19-3-39-15,-153 4 48 16,0 0-48-16,173-7 49 0,20-3-49 15,-193 10 40 1,0 0-40-16,204-12 41 0,12 1-41 16,-216 11 44-16,0 0-44 0,222-12 45 15,-2-2-45-15,-220 14 38 16,0 0-38-16,223-17 39 0,-3 3-39 16,-220 14 36-16,0 0-36 15,218-12 36-15,-10 0-36 0,-208 12 31 16,0 0-31-16,197-12 32 0,-2 2-32 15,-195 10 21 1,0 0-21-16,181-7 21 0,-11 3-21 16,-170 4 14-16,0 0-14 0,157-2 15 0,-4 1-15 15,-153 1 7-15,0 0-7 0,134-7 8 0,-17-2-8 16,-117 9 3-16,0 0-3 0,97-3 4 16,-12 10-4-16,-1-4-842 15</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50:52.561"/>
    </inkml:context>
    <inkml:brush xml:id="br0">
      <inkml:brushProperty name="width" value="0.05292" units="cm"/>
      <inkml:brushProperty name="height" value="0.05292" units="cm"/>
      <inkml:brushProperty name="color" value="#FF0000"/>
    </inkml:brush>
  </inkml:definitions>
  <inkml:trace contextRef="#ctx0" brushRef="#br0">1789 3131 438 0,'0'0'0'0,"0"0"0"0,0 0 0 16,0 0 1-16,0 0-1 0,0 0 2 0,15 17-2 16,-15-17 10-16,0 0-10 0,14 7 10 0,0-2-10 15,-14-5 10-15,0 0-10 0,23 0 10 0,9 0-10 16,-32 0 9-16,0 0-9 0,44 3 9 0,10-3-9 15,-54 0 6-15,0 0-6 0,64-3 6 0,15-2-6 16,-79 5 8-16,0 0-8 0,83-7 9 0,-2-5-9 16,-81 12 13-16,0 0-13 0,94-12 14 15,15-6-14-15,-109 18 17 0,0 0-17 16,110-19 17-16,1 4-17 16,-111 15 35-1,0 0-35-15,113-14 35 0,14 2-35 0,-127 12 46 16,0 0-46-16,131-16 46 15,4 1-46 1,-135 15 52-16,0 0-52 16,140-16 52-16,-1 2-52 15,-139 14 48-15,0 0-48 0,147-12 48 0,19 2-48 16,-166 10 44 0,0 0-44-16,171-9 45 0,2-3-45 15,-173 12 33-15,0 0-33 0,176-12 34 16,-1 3-34-16,-175 9 17 15,0 0-17-15,173-8 18 0,7-3-18 16,-180 11 17-16,0 0-17 16,182-5 18-16,-6 10-18 0,-176-5 18 15,0 0-18-15,180 7 19 0,-9-3-19 16,-171-4 12-16,0 0-12 16,168 1 12-16,-6 6-12 15,-162-7 11-15,0 0-11 0,149 5 11 16,-8 2-11-16,-141-7 7 15,0 0-7-15,127 4 7 0,-5-3-7 16,-122-1 7 0,0 0-7-16,107 4 8 0,-15-1-8 15,-92-3 6 1,0 0-6-16,85 0 7 0,-16-3-7 16,-69 3 7-1,0 0-7-15,61-5 8 0,-11 1-8 16,-50 4 9-16,0 0-9 0,46-3 10 15,-11-1-10 1,-35 4 11-16,0 0-11 16,28-1 11-16,-7 2-11 0,-21-1 11 15,0 0-11-15,23 4 11 0,0-1-11 16,-23-3 9-16,0 0-9 0,23 4 9 0,5-4-9 16,-28 0 8-16,0 0-8 0,30 0 9 0,-3 5-9 15,-27-5 7-15,0 0-7 0,23 3 7 0,0 1-7 16,-23-4 3-16,0 0-3 0,23 5 4 0,-4-1-4 15,-19-4 1-15,0 0-1 0,18 3 1 0,-1 2-1 16,-17-5 0-16,0 0 0 0,14 7 1 0,-1-2-1 0,-13-5 0 0,0 0 0 0,10 4 0 0,-10-4 0 0,0 0 0 0,0 0 0 0,0 0 0 0,4 8 0 0,-4-8 0 0,0 0 0 0,0 0 0 0,0 0 0 0,0 0 0 0,0 0 0 0,9 4 1 0,-9-4-1 0,0 0 1 0,0 0-1 0,5-4 2 0,-5 4-2 0,0 0 2 0,0 0-2 0,9 0 2 0,-9 0-2 0,0 0 2 0,0 0-2 0,9 4 3 0,-9-4-3 0,0 0-1029 0</inkml:trace>
  <inkml:trace contextRef="#ctx0" brushRef="#br0" timeOffset="90521">16463 8149 203 0,'0'0'0'0,"18"-3"0"16,14-4 0-16,-32 7 49 0,0 0-49 0,42-7 49 15,13-2-49-15,-55 9 57 0,0 0-57 0,62-8 58 16,6 1-58-16,-68 7 44 0,0 0-44 0,80-9 44 16,15 6-44-16,-95 3 43 0,0 0-43 0,104-9 44 31,-5 2-44-31,-99 7 30 0,0 0-30 0,113-5 31 16,9 3-31-1,-122 2 24-15,0 0-24 16,130-5 25-16,12-4-25 0,-142 9 19 15,0 0-19-15,150-10 20 0,8-1-20 16,-158 11 13 0,0 0-13-16,170-10 14 0,15-2-14 15,-185 12 24 1,0 0-24-16,194-14 24 0,9 0-24 16,-203 14 30-1,0 0-30-15,215-14 30 0,4-3-30 16,-219 17 21-1,0 0-21-15,221-15 22 0,1 2-22 16,-222 13 16 0,0 0-16-16,221-15 16 0,5 3-16 15,-226 12 10-15,0 0-10 16,233-12 10-16,3 3-10 0,-236 9 6 16,0 0-6-16,245-10 6 15,-5 1-6-15,-240 9 4 0,0 0-4 0,239-5 4 16,-3 1-4-16,-236 4 8 15,0 0-8-15,233-3 8 16,-2 1-8-16,-231 2 17 16,0 0-17-16,219-2 17 15,-7 4-17-15,-212-2 23 16,0 0-23-16,206 2 24 0,-6 1-24 16,-200-3 25-16,0 0-25 0,197 0 26 15,-4 0-26-15,-193 0 25 0,0 0-25 16,180 0 26-16,-5 0-26 0,-175 0 20 15,0 0-20-15,160 0 20 0,-13 7-20 16,-147-7 23-16,0 0-23 0,139 9 23 0,-5-6-23 0,-134-3 19 16,0 0-19-16,120 6 19 0,-25-3-19 0,-95-3 16 0,0 0-16 0,87 5 16 0,-9 2-16 0,-78-7 11 0,0 0-11 0,61 9 12 0,-15-6-12 0,-46-3 7 0,0 0-7 0,32 2 8 0,-13-2-8 0,-19 0 5 0,0 0-5 0,13 2 6 0,-4 3-6 0,-9-5 4 0,0 0-4 0,0 0 5 0,8 5-5 0,-8-5 2 15,0 0-2-15,0 0 3 0,0 0-3 0,0 0 1 0,0 0-1 0,7 10 2 0,-7-10-2 0,0 0 0 0,0 0 0 0,4 11 1 0,-9 3-1 0,-1-1-999 0</inkml:trace>
  <inkml:trace contextRef="#ctx0" brushRef="#br0" timeOffset="92131.83">2887 7381 494 0,'0'0'0'0,"-18"12"0"0,-31 24 0 0,49-36 7 0,0 0-7 16,-67 42 7-16,-19 5-7 0,86-47 17 0,0 0-17 16,-94 51 17-16,-10 19-17 0,104-70 13 0,0 0-13 15,-118 84 14-15,-9 26-14 16,127-110 12-16,0 0-12 0,-136 117 13 0,2 8-13 15,134-125 8-15,0 0-8 16,-140 135 8-16,-6 10-8 0,146-145 7 16,0 0-7-16,-149 154 7 0,10 7-7 15,139-161 5 1,0 0-5-16,-132 166 5 0,10 6-5 16,122-172 3-1,0 0-3-15,-113 166 4 0,18-9-4 16,95-157 4-16,0 0-4 0,-82 158 4 15,15-1-4-15,67-157 1 16,0 0-1 0,-54 159 2-16,18-1-2 0,36-158 0 15,0 0 0-15,-23 147 0 0,15-17 0 16,8-130-2 0,0 0 2-16,8 124-2 15,14-9 2-15,-22-115-5 16,0 0 5-16,33 105-4 0,17-15 4 15,-50-90-9-15,0 0 9 16,58 87-9-16,9 3 9 16,-67-90-9-16,0 0 9 15,74 79-8-15,7-6 8 0,-81-73-4 16,0 0 4-16,85 66-4 16,1-13 4-16,-86-53 0 15,0 0 0-15,96 52 0 0,-3-5 0 16,-93-47 2-16,0 0-2 0,104 45 2 15,15 0-2-15,-119-45 7 16,0 0-7-16,118 41 7 0,2-8-7 16,-120-33 14-16,0 0-14 0,118 26 14 0,7-10-14 15,-125-16 28-15,0 0-28 0,120 10 28 16,-8-3-28-16,-112-7 26 16,0 0-26-16,109 4 26 0,-5 4-26 15,-104-8 31-15,0 0-31 0,99 7 32 16,-14 4-32-16,-85-11 22 0,0 0-22 0,81 12 22 15,-4 3-22-15,-77-15 17 16,0 0-17-16,78 18 18 0,-6 4-18 16,-72-22 14-16,0 0-14 0,62 19 15 0,-11-2-15 15,-51-17 16-15,0 0-16 0,44 14 16 16,-6-3-16-16,-38-11 22 16,0 0-22-16,31 7 23 0,1-9-23 15,-32 2 26-15,0 0-26 0,27-4 26 0,-5 3-26 16,-22 1 26-16,0 0-26 15,18 5 27-15,-4 5-27 16,-14-10 23-16,0 0-23 0,13 9 24 0,-13-9-24 0,0 0-803 0</inkml:trace>
  <inkml:trace contextRef="#ctx0" brushRef="#br0" timeOffset="93187.58">3028 7272 729 0,'0'0'0'0,"23"-4"0"16,39-1 0-16,-62 5 39 0,0 0-39 0,65-8 40 15,-1 4-40-15,-64 4 77 0,0 0-77 0,53 4 77 16,-18 9-77-16,-35-13 58 0,0 0-58 0,5 40 59 16,-31 26-59-16,26-66 19 0,0 0-19 0,-69 88 20 15,-44 32-20-15,113-120 7 0,0 0-7 0,-157 138 7 16,-37 11-7 0,-2 0-789-16</inkml:trace>
  <inkml:trace contextRef="#ctx0" brushRef="#br0" timeOffset="94314.13">3210 11209 124 0,'0'0'0'0,"18"2"0"0,31 6 0 0,-49-8 7 0,0 0-7 16,62 12 7-16,16 4-7 0,-78-16 42 0,0 0-42 16,77 28 43-16,-1 8-43 0,-76-36 60 0,0 0-60 15,58 48 61-15,-6 15-61 0,-52-63 63 0,0 0-63 16,35 71 63-16,-21 7-63 0,-14-78 46 0,0 0-46 16,-5 93 46-16,-27 32-46 93,32-125 43-93,0 0-43 0,-55 135 43 0,-26 12-43 0,81-147 47 0,0 0-47 0,-99 142 47 16,-5-18-47-16,104-124 44 0,0 0-44 0,-108 114 44 0,-10-15-44 0,118-99 36 0,0 0-36 0,-108 87 37 16,8-8-37-16,-2 1-618 0</inkml:trace>
  <inkml:trace contextRef="#ctx0" brushRef="#br0" timeOffset="95288.88">1887 7111 763 0,'0'0'0'0,"0"0"0"16,0 0 0-16,0 0 7 0,0 0-7 0,0 0 8 16,0 0-8-16,0 0 29 0,0 0-29 0,30 9 30 15,-8 1-30-15,-22-10 31 0,0 0-31 0,27 12 32 16,6 4-32-16,-33-16 21 0,0 0-21 0,45 17 22 16,4-2-22-16,-49-15 14 0,0 0-14 0,58 13 15 15,0 7-15-15,-58-20 12 0,0 0-12 0,57 16 12 16,5-7-12-16,-62-9 9 0,0 0-9 0,76 3 9 15,15 2-9 1,-91-5 4 0,0 0-4-16,103 4 5 0,1-1-5 0,-104-3 2 0,0 0-2 0,109 0 3 15,13-3-3-15,-122 3 3 0,0 0-3 0,118 0 4 16,-5-5-4-16,-113 5 9 16,0 0-9-16,103-4 9 15,-12 4-9-15,-91 0 24 16,0 0-24-16,78 0 24 15,-16 4-24-15,-62-4 32 16,0 0-32-16,46 1 33 0,-16-1-33 0,-30 0 38 16,0 0-38-16,10 4 38 0,-10 1-38 15,0-5 31-15,0 0-31 0,-19 19 31 0,-38 17-31 0,57-36 18 0,0 0-18 0,-72 54 19 0,-15 17-19 16,87-71 4-16,0 0-4 0,-100 73 5 0,-22-1-5 0,0-3-953 0</inkml:trace>
  <inkml:trace contextRef="#ctx0" brushRef="#br0" timeOffset="97015">4853 12149 796 0,'0'0'0'0,"27"-7"0"16,41-9 0-16,-68 16 34 0,0 0-34 0,78-19 35 16,-2 0-35-16,-76 19 58 0,0 0-58 0,67-21 59 15,-4 4-59-15,-63 17 34 0,0 0-34 0,59-16 35 16,-17 2-35-16,-42 14 0 0,0 0 0 0,27-12 0 15,-19 5 0-15,-8 7-1 0,0 0 1 0,-5-10-1 16,-25 1 1-16,2 1-727 0</inkml:trace>
  <inkml:trace contextRef="#ctx0" brushRef="#br0" timeOffset="97190.24">5105 11956 527 0,'0'0'0'0,"-17"2"0"0,-29 5 0 0,46-7 2 0,0 0-2 0,-72 4 2 0,-13-1-2 16,85-3 3-16,0 0-3 0,-90 5 4 0,12 4-4 16,78-9 3-16,0 0-3 0,-63 7 4 0,22-4-4 15,41-3 3-15,0 0-3 0,-35 5 3 0,3-1-3 16,32-4 4-16,0 0-4 0,-23 5 4 15,9-1-4-15,14-4 5 0,0 0-5 0,0 0 5 0,-9 6-5 0,9-6 3 16,0 0-3-16,9 7 4 0,10 0-4 0,-19-7 3 16,0 0-3-16,29 4 3 0,15-8-3 0,-44 4 1 15,0 0-1-15,49-5 2 0,6-2-2 0,-55 7 0 0,0 0 0 16,55-5 0-16,-8 2 0 0,-47 3-2 0,0 0 2 16,41 0-1-16,-17 6 1 0,3 3-377 0</inkml:trace>
  <inkml:trace contextRef="#ctx0" brushRef="#br0" timeOffset="101897.86">3775 7687 527 0,'0'0'0'0,"0"0"0"15,0 0 0-15,0 0 13 0,0 0-13 0,0 0 13 16,0 0-13-16,0 0 22 0,0 0-22 0,0 0 23 0,0 0-23 15,0 0 15-15,0 0-15 0,0 0 16 0,30 5-16 16,-30-5 13-16,0 0-13 0,17 4 14 0,8-1-14 16,-25-3 7-16,0 0-7 0,30 0 7 0,2-3-7 15,-32 3 3-15,0 0-3 0,37-5 3 0,9-2-3 16,-46 7 1-16,0 0-1 0,48-7 2 0,-3 2-2 47,-45 5 4-47,0 0-4 0,45-9 4 15,6 2-4-15,-51 7 8 0,0 0-8 0,58-5 9 0,14-4-9 0,-72 9 21 16,0 0-21-16,73-3 22 0,8 4-22 0,-81-1 30 0,0 0-30 0,81 2 30 0,0-5-30 16,-81 3 25-16,0 0-25 0,87-4 25 0,6 1-25 15,-93 3 20-15,0 0-20 0,92-4 20 0,1-1-20 0,-93 5 14 0,0 0-14 0,98-3 14 0,7 3-14 0,-105 0 12 16,0 0-12-16,105 0 12 0,-8 0-12 0,-97 0 10 0,0 0-10 16,102 0 11-16,11-2-11 0,-113 2 11 0,0 0-11 15,109-2 12-15,2 2-12 0,-111 0 12 0,0 0-12 0,113 0 13 16,6-2-13-16,-119 2 15 0,0 0-15 0,121 0 16 15,-2 2-16-15,-119-2 20 0,0 0-20 0,125 7 20 16,4-2-20-16,-129-5 17 0,0 0-17 0,130 7 18 16,-8 0-18-16,-122-7 21 0,0 0-21 0,127 9 22 15,7 6-22-15,-134-15 20 0,0 0-20 0,145 18 20 16,0-6-20-16,-145-12 19 16,0 0-19-16,144 12 20 0,-9 3-20 15,-135-15 16-15,0 0-16 0,135 14 16 16,3 5-16-16,-138-19 14 15,0 0-14-15,138 18 14 0,-9-6-14 16,-129-12 12 0,0 0-12-16,130 12 12 0,4 2-12 0,-134-14 11 15,0 0-11-15,140 10 11 0,6-3-11 16,-146-7 8-16,0 0-8 16,145 4 9-16,-6-3-9 15,-139-1 8-15,0 0-8 0,136 7 8 0,4 0-8 16,-140-7 9-1,0 0-9-15,132 10 10 0,2 1-10 0,-134-11 12 0,0 0-12 0,124 12 13 0,-3 0-13 0,-121-12 13 0,0 0-13 0,117 16 14 0,-4 1-14 0,-113-17 13 0,0 0-13 0,113 12 13 0,-9 0-13 0,-104-12 15 16,0 0-15-16,102 7 16 0,-1 0-16 0,-101-7 14 0,0 0-14 0,95 3 14 0,9-3-14 0,-104 0 12 0,0 0-12 0,103-3 13 0,-8 1-13 0,-95 2 11 0,0 0-11 16,92-8 12-16,1-1-12 0,-93 9 10 0,0 0-10 15,92-7 11-15,-4 4-11 0,-88 3 9 0,0 0-9 16,78-4 10-16,-11 2-10 0,-67 2 8 0,0 0-8 16,65-3 8-16,-1 6-8 0,-64-3 6 0,0 0-6 0,56 2 7 15,-1 5-7-15,-55-7 6 0,0 0-6 0,44 4 6 16,-3 4-6-16,-41-8 5 0,0 0-5 0,37 12 5 15,-4-5-5-15,-33-7 0 0,0 0 0 0,32 7 1 16,7 0-1-16,-39-7-1 0,0 0 1 0,32-17 0 16,-6-32 0-16,-3 1-1200 0</inkml:trace>
  <inkml:trace contextRef="#ctx0" brushRef="#br0" timeOffset="103755.91">14584 7845 684 0,'0'0'0'0,"0"0"0"0,0 0 0 15,0 0 7-15,0 0-7 0,0 0 7 0,0 0-7 0,0 0 3 16,0 0-3-16,0 0 3 0,0 0-3 0,0 0 4 16,0 0-4-16,18 5 4 0,1 10-4 0,-19-15 2 15,0 0-2-15,26 13 3 0,6-8-3 0,-32-5 2 16,0 0-2-16,35 3 2 0,6 1-2 0,-41-4 2 16,0 0-2-16,42 3 2 0,4-3-2 0,-46 0 1 0,0 0-1 15,53-3 2-15,7 3-2 16,-60 0 2-16,0 0-2 0,73 3 2 0,15-1-2 15,-88-2 3 1,0 0-3-16,95 7 4 0,4 0-4 16,-99-7 6-16,0 0-6 0,113 8 6 15,16-6-6-15,-129-2 11 16,0 0-11-16,137 0 11 16,1-2-11-16,-138 2 15 15,0 0-15-15,143-3 16 0,11-2-16 16,-154 5 18-16,0 0-18 0,164-4 19 15,12 1-19-15,-176 3 25 16,0 0-25-16,180-4 26 0,5 8-26 0,-185-4 23 16,0 0-23-16,189 0 24 0,-7 0-24 15,-182 0 17-15,0 0-17 0,187 3 17 16,7 1-17-16,-194-4 18 16,0 0-18-16,198 8 19 0,-4-2-19 15,-194-6 17 1,0 0-17-16,192 6 18 0,6-2-18 15,-198-4 17-15,0 0-17 0,194 5 17 16,-3-1-17-16,-191-4 21 16,0 0-21-16,192 3 21 0,6 2-21 15,-198-5 20-15,0 0-20 16,197 2 20-16,-3 1-20 16,-194-3 19-16,0 0-19 15,188 4 19-15,-10-1-19 16,-178-3 16-16,0 0-16 0,175 5 16 15,-6 4-16-15,-169-9 17 16,0 0-17-16,171 11 18 0,9-5-18 16,-180-6 17-1,0 0-17-15,187 7 17 0,13-3-17 16,-200-4 15-16,0 0-15 16,197 3 15-16,-3 1-15 15,-194-4 15-15,0 0-15 0,187 0 15 16,-8-4-15-16,-179 4 13 0,0 0-13 15,167-3 14-15,-8-1-14 0,-159 4 13 16,0 0-13-16,157-1 14 0,0-5-14 16,-157 6 12-16,0 0-12 0,161-5 13 15,-2-2-13-15,-159 7 9 16,0 0-9-16,148-7 10 0,-12-5-10 16,-136 12 9-1,0 0-9-15,137-8 9 0,5 4-9 0,-142 4 8 16,0 0-8-16,136-7 9 15,-2 2-9-15,-134 5 8 16,0 0-8-16,130-7 8 0,-10 2-8 16,-120 5 7-16,0 0-7 0,118-5 7 15,2-7-7-15,-120 12 5 16,0 0-5-16,115-7 6 0,-11 2-6 16,-104 5 7-16,0 0-7 0,99-2 7 15,-4 0-7-15,-95 2 6 0,0 0-6 16,89 0 6-16,-5 5-6 0,-84-5 6 0,0 0-6 0,76 7 6 0,-14 2-6 0,-62-9 6 0,0 0-6 0,53 12 7 0,-4 0-7 0,-49-12 7 0,0 0-7 0,41 12 7 0,-13-10-7 0,-28-2 7 0,0 0-7 15,25 2 7-15,0-2-7 0,-25 0 6 0,0 0-6 0,21 0 6 0,-9 0-6 0,-12 0 6 0,0 0-6 0,9 0 6 0,0 0-6 0,-9 0 5 0,0 0-5 0,5 0 6 0,-5 0-6 0,0 0 5 0,0 0-5 0,7 0 6 0,-7 0-6 0,0 0 6 0,0 0-6 0,0 0 6 0,0 0-6 0,0 0 5 0,0 0-5 0,0 0 5 0,0 0-5 0,0 0 5 0,0 0-5 0,9 0 6 0,-9 0-6 0,0 0 4 0,0 0-4 16,0 0 5-16,0 0-5 0,0 0 3 0,0 0-3 0,0 0 3 0,0 0-3 0,0 0 1 0,0 0-1 0,0 0 1 0,0 0-1 0,0 0 0 0,0 0 0 0,0 0 0 0,0 0 0 0,0 0-1 0,0 0 1 16,7 10 0-16,-2 6 0 0,1-1-1221 0</inkml:trace>
  <inkml:trace contextRef="#ctx0" brushRef="#br0" timeOffset="108132.66">4627 7858 471 0,'0'0'0'16,"0"0"0"-16,37 7 0 0,-37-7 4 0,0 0-4 0,41 9 5 16,8 7-5-16,-49-16 7 0,0 0-7 0,55 15 8 15,3 6-8-15,-58-21-3 0,0 0 3 0,55 14-2 16,-2 0 2-16,2-1-308 0</inkml:trace>
  <inkml:trace contextRef="#ctx0" brushRef="#br0" timeOffset="108255.34">6005 7865 359 0,'0'0'0'0,"45"0"0"0,73-7 0 16,-118 7 0-16,0 0 0 0,141-5 0 0,11 2 0 15,-152 3 0-15,0 0 0 0,146 0 0 16,-1 3 0-16,-145-3 2 0,0 0-2 0,152 7 3 0,1 2-3 15,-153-9 11-15,0 0-11 0,150 9 11 0,-5-9-11 0,-145 0 13 16,0 0-13-16,134 0 13 0,-14-9-13 0,2 2-249 16</inkml:trace>
  <inkml:trace contextRef="#ctx0" brushRef="#br0" timeOffset="113447.75">14584 6367 180 0,'0'0'0'16,"0"0"0"-16,0 0 0 0,0 0 2 0,0 0-2 16,2 27 2-16,6 18-2 0,-8-45 2 0,0 0-2 0,13 49 3 15,-3 11-3-15,-10-60 2 0,0 0-2 0,7 61 3 16,-3 3-3-16,-4-64 1 0,0 0-1 15,-2 74 1-15,0 23-1 0,2-97 1 0,0 0-1 0,-8 108 1 32,-1 2-1-32,9-110 1 0,0 0-1 0,-13 120 1 0,6 10-1 15,7-130 2 1,0 0-2-16,-3 129 3 0,-2-16-3 16,5-113 4-16,0 0-4 0,1 109 5 0,8-9-5 15,-9-100 6-15,0 0-6 0,14 94 6 0,7-25-6 0,2 0-110 0</inkml:trace>
  <inkml:trace contextRef="#ctx0" brushRef="#br0" timeOffset="114715.81">14547 6538 337 0,'0'0'0'0,"0"0"0"0,0 0 0 0,0 0 0 16,0 0 0-16,9-2 1 0,-2 2-1 0,-7 0 11 16,0 0-11-16,16-3 12 0,12-2-12 0,-28 5 15 0,0 0-15 15,32-2 15-15,8 2-15 16,-40 0 20-16,0 0-20 0,43 0 20 0,9 0-20 16,-52 0 25-16,0 0-25 0,60-2 25 0,6 2-25 0,-66 0 22 15,0 0-22-15,72-3 23 0,15-4-23 0,-87 7 31 0,0 0-31 16,91-5 31-16,6 5-31 47,-97 0 34-47,0 0-34 0,105 0 35 0,8 3-35 0,-113-3 37 0,0 0-37 15,114 5 38-15,12 2-38 0,-126-7 36 0,0 0-36 0,135 2 36 16,15-2-36-16,-150 0 31 0,0 0-31 0,172-2 32 0,13-5-32 0,-185 7 26 16,0 0-26-16,192-5 26 0,9-7-26 15,-201 12 20-15,0 0-20 16,202-12 20-16,-1 0-20 15,-201 12 16-15,0 0-16 0,203-9 17 0,3 2-17 0,-206 7 7 0,0 0-7 0,205-5 8 0,7 3-8 0,-212 2 3 0,0 0-3 0,222 0 3 0,2 2-3 16,-224-2 1-16,0 0-1 0,237 2 2 0,10-2-2 0,-247 0 0 0,0 0 0 0,261 0 1 0,0 3-1 16,-261-3 0-16,0 0 0 0,259 0 0 0,-4 4 0 15,-255-4 0-15,0 0 0 0,248 0 0 0,-2 0 0 16,-246 0 1-16,0 0-1 0,240 0 1 0,-11 8-1 16,-229-8 1-16,0 0-1 0,228 4 2 0,-4 1-2 15,-224-5 5-15,0 0-5 0,222 10 6 0,-1 8-6 0,-221-18 8 16,0 0-8-16,219 24 8 0,-6 0-8 15,-213-24 14-15,0 0-14 0,214 24 14 0,1-3-14 16,-215-21 20-16,0 0-20 0,214 19 20 0,-6-7-20 0,-208-12 20 16,0 0-20-16,205 9 20 0,-2-2-20 0,-203-7 17 15,0 0-17-15,185 5 18 0,-16-5-18 0,-169 0 13 16,0 0-13-16,161-3 13 0,-11 1-13 0,-150 2 8 16,0 0-8-16,130 0 8 0,-20 0-8 0,-110 0 5 15,0 0-5-15,100 2 5 0,-6 4-5 16,-94-6 3-16,0 0-3 0,86 6 3 15,-13 4-3-15,-73-10 1 16,0 0-1-16,60 12 2 0,-7 5-2 16,-53-17 1-16,0 0-1 0,46 13 1 15,-9-1-1-15,-37-12 2 0,0 0-2 16,30 8 2-16,-9 3-2 0,-21-11 3 16,0 0-3-16,16 8 4 0,-7 1-4 0,-9-9 3 15,0 0-3-15,8 3 4 0,-8-3-4 0,0 0 2 16,0 0-2-16,11 6 3 0,-11-6-3 0,0 0 2 0,0 0-2 15,0 0 2-15,0 0-2 0,0 0 1 0,0 0-1 0,5 7 2 0,-5-7-2 0,0 0 1 0,0 0-1 0,0 0 1 0,2 8-1 0,-2-8 0 0,0 0 0 0,0 0 1 16,0 0-1-16,0 0 0 0,0 0 0 0,0 12 1 16,0-5-1-16,0-7 0 0,0 0 0 0,-2 18 0 0,-3 2 0 15,5-20-1-15,0 0 1 0,-11 32-1 0,1 6 1 16,10-38-3-16,0 0 3 0,-20 46-2 0,-6 15 2 16,26-61-6-16,0 0 6 0,-35 76-6 0,-11 23 6 15,46-99-9-15,0 0 9 0,-64 112-8 0,-22 25 8 16,-6-4-880-16</inkml:trace>
  <inkml:trace contextRef="#ctx0" brushRef="#br0" timeOffset="120152.46">18045 11548 102 0,'0'0'0'0,"0"0"0"0,0 0 0 0,0 0 18 0,0 0-18 16,0 0 19-16,0 0-19 0,0 0 93 0,0 0-93 15,0 0 93-15,19-3-93 0,-19 3 138 0,0 0-138 16,12-4 138-16,11 1-138 0,-23 3 97 0,0 0-97 0,29-4 98 15,4-1-98-15,-33 5 64 0,0 0-64 0,39-10 65 16,9-1-65-16,-48 11 53 0,0 0-53 0,51-7 53 16,12 6-53-16,-63 1 42 0,0 0-42 0,66-4 42 15,2 1-42 1,-68 3 37 0,0 0-37-16,78-9 37 0,8 2-37 0,-86 7 34 0,0 0-34 15,94-7 35-15,0 2-35 16,-94 5 42-16,0 0-42 15,95-5 43-15,5-4-43 16,-100 9 32-16,0 0-32 0,103-14 33 16,-10-1-33-16,-93 15 27 15,0 0-27-15,89-14 27 0,-14-3-27 16,-75 17 23-16,0 0-23 16,69-14 23-16,-5 3-23 15,-64 11 22-15,0 0-22 0,54-7 23 0,-13 2-23 16,-41 5 16-16,0 0-16 15,30 0 16-15,-11 5-16 0,-19-5 10 0,0 0-10 16,13 13 10-16,-4 16-10 0,-9-29 3 16,0 0-3-16,5 22 3 0,-5-22-3 0,0 0-1149 0</inkml:trace>
  <inkml:trace contextRef="#ctx0" brushRef="#br0" timeOffset="135500.64">19255 13635 415 0,'0'0'0'0,"0"0"0"0,0 0 0 0,0 0 0 16,0 0 0-16,0 0 0 0,0 0 0 0,0 0-2 15,0 0 2-15,-17-7-1 0,17 7 1 0,0 0-249 0</inkml:trace>
  <inkml:trace contextRef="#ctx0" brushRef="#br0" timeOffset="136492.16">19165 13561 505 0,'0'0'0'16,"0"0"0"-16,0 0 0 0,0 0 27 0,0 0-27 16,-5-4 28-16,5 4-28 0,0 0 16 0,0 0-16 0,0 0 17 15,9-7-17-15,-9 7 36 0,0 0-36 0,19-7 37 16,11 0-37-16,-30 7 45 0,0 0-45 0,37-12 46 15,6 2-46-15,-43 10 43 0,0 0-43 0,42-9 43 16,-2 4-43-16,-40 5 57 0,0 0-57 0,43-9 58 16,6-1-58-16,-49 10 53 0,0 0-53 0,60-10 54 15,16 3-54-15,-76 7 47 0,0 0-47 0,83-7 48 16,2 2-48-16,-85 5 41 0,0 0-41 0,95-11 41 16,9 3-41-16,-104 8 28 0,0 0-28 0,106-9 29 15,4 0-29-15,-110 9 21 0,0 0-21 0,116-8 22 0,11 1-22 16,-127 7 16-16,0 0-16 0,125-5 17 0,2 1-17 15,-127 4 13-15,0 0-13 0,127-7 14 0,9 2-14 16,-136 5 14-16,0 0-14 16,126-5 14-16,-6-2-14 0,-120 7 25 0,0 0-25 15,120-11 25-15,7 1-25 16,-127 10 28-16,0 0-28 0,121-9 29 16,-6 2-29-16,-115 7 31 15,0 0-31-15,115-6 31 0,-4 0-31 16,-111 6 29-16,0 0-29 15,111-5 29-15,-12 0-29 0,-99 5 25 16,0 0-25-16,101-7 25 16,-1 0-25-16,-100 7 22 0,0 0-22 15,94-7 22-15,-11 2-22 16,-83 5 17-16,0 0-17 16,79 0 18-16,-10-5-18 15,-69 5 14-15,0 0-14 0,71-5 15 0,-1-2-15 16,-70 7 11-16,0 0-11 15,67-5 11-15,-12 3-11 0,-55 2 11 16,0 0-11-16,49 0 11 0,-10-7-11 16,-39 7 12-16,0 0-12 0,37-5 12 15,4-4-12-15,-41 9 11 16,0 0-11-16,40-3 12 0,-1-3-12 16,-39 6 11-1,0 0-11-15,39-3 11 0,9-1-11 16,-48 4 10-16,0 0-10 0,47 0 10 15,-3 0-10-15,-44 0 9 16,0 0-9-16,39 4 10 0,-2 1-10 16,-37-5 9-16,0 0-9 15,34 5 9-15,14-1-9 16,-48-4 8-16,0 0-8 0,45 3 9 16,3 2-9-16,-48-5 8 15,0 0-8-15,51 11 9 0,7-3-9 16,-58-8 5-1,0 0-5-15,59 9 5 0,-5-2-5 16,-54-7 2-16,0 0-2 0,46 7 3 16,-10-2-3-1,-36-5 1-15,0 0-1 0,31 2 2 0,1-4-2 16,-32 2 1 0,0 0-1-16,25 0 1 15,-8-3-1-15,-17 3 1 16,0 0-1-16,15-2 1 0,0 0-1 15,-15 2 2-15,0 0-2 0,11-3 2 0,-2 1-2 16,-9 2 2-16,0 0-2 16,7 0 3-16,-7 0-3 0,0 0 3 0,0 0-3 0,0 0 4 15,9-7-4-15,-9 7 5 0,0 0-5 0,0 0 6 16,0 0-6-16,0 0 6 0,0 0-6 0,7-5 6 16,-7 5-6-16,0 0 7 0,0 0-7 0,0 0 7 15,0 0-7-15,0 0 6 0,0 0-6 0,3-7 6 0,-3 7-6 0,0 0 5 0,0 0-5 16,0 0 5-16,0 0-5 0,0 0 5 0,0 0-5 0,7-5 5 0,-7 5-5 0,0 0 5 0,0 0-5 0,4-9 6 0,-4 9-6 0,0 0 7 0,0 0-7 0,0 0 7 0,0 0-7 0,0 0 7 0,0 0-7 0,3-7 8 0,-3 7-8 0,0 0 8 0,0 0-8 0,0 0 8 0,0 0-8 15,0 0 8-15,0 0-8 0,6-7 8 0,-6 7-8 0,0 0 7 0,0 0-7 0,0 0 7 0,0 0-7 0,0 0 5 0,0 0-5 0,0 0 6 0,0 0-6 0,0 0 4 0,0 0-4 0,0 0 5 0,9 4-5 0,-9-4 4 0,0 0-4 0,0 0 4 0,14 0-4 0,-14 0 1 0,0 0-1 0,10 0 2 0,1 0-2 0,-11 0 0 0,0 0 0 0,9 0 1 0,-2 0-1 0,-7 0 0 0,0 0 0 0,0 0 0 0,9 0 0 0,-9 0-1 0,0 0 1 0,0 0 0 0,-11-4 0 0,11 4-2 16,0 0 2-16,-4-26-2 0,20-41 2 0,2 1-1620 0</inkml:trace>
  <inkml:trace contextRef="#ctx0" brushRef="#br0" timeOffset="138970.5">27601 13284 460 0,'0'0'0'0,"0"0"0"0,0 0 0 0,0 0 9 0,0 0-9 16,-32-2 10-16,18 2-10 0,14 0 37 0,0 0-37 16,-13-5 37-16,3 0-37 0,10 5 44 0,0 0-44 0,-11-7 44 15,-1 0-44-15,12 7 36 0,0 0-36 0,-18-7 36 16,-3-2-36-16,21 9 28 0,0 0-28 0,-21-8 29 16,3-3-29-16,18 11 21 0,0 0-21 0,-17-2 22 15,-1 2-22-15,18 0 9 0,0 0-9 0,-12 0 10 16,3-3-10-16,9 3 7 0,0 0-7 0,0 0 7 15,-9-3-7-15,9 3 5 0,0 0-5 0,0 0 5 16,0 0-5-16,0 0 5 0,0 0-5 0,0 0 5 16,0 0-5-16,0 0 6 0,0 0-6 0,0 0 6 15,0-6-6-15,0 6 11 0,0 0-11 0,0 0 12 16,0 0-12-16,0 0 19 0,0 0-19 0,0 0 20 0,5-8-20 16,-5 8 24-16,0 0-24 0,0 0 25 0,0 0-25 15,0 0 25-15,0 0-25 0,0 0 26 0,7-4-26 16,-7 4 19-16,0 0-19 0,0 0 19 0,7 0-19 15,-7 0 12-15,0 0-12 0,0 0 12 0,11 0-12 16,-11 0 8-16,0 0-8 0,9 0 9 0,7 0-9 16,-16 0 7-16,0 0-7 0,19 0 8 0,4 0-8 0,-23 0 13 15,0 0-13-15,32 0 14 32,10 0-14-32,-42 0 17 0,0 0-17 0,51 2 17 0,6 1-17 15,-57-3 18-15,0 0-18 0,63 7 18 0,13-1-18 0,-76-6 20 0,0 0-20 0,83 3 20 0,-2-5-20 16,-81 2 21-16,0 0-21 0,90-3 22 15,16 1-22-15,-106 2 20 0,0 0-20 0,108-2 20 16,0 2-20-16,-108 0 19 0,0 0-19 16,111-5 19-16,12 2-19 0,-123 3 20 0,0 0-20 0,126-2 20 0,-3 0-20 0,-123 2 23 0,0 0-23 0,127 0 24 15,2 4-24-15,-129-4 26 0,0 0-26 0,132 3 27 16,-1-3-27-16,-131 0 26 0,0 0-26 0,131-3 26 16,-8-1-26-16,-123 4 26 0,0 0-26 0,124-3 26 15,-1-2-26-15,-123 5 20 0,0 0-20 0,122-4 21 16,-14-1-21-16,-108 5 18 0,0 0-18 0,102-4 19 15,-5-2-19-15,-97 6 22 0,0 0-22 0,88-6 22 16,-3 5-22-16,-85 1 22 0,0 0-22 0,69-2 23 16,-23-2-23-16,-46 4 17 0,0 0-17 0,47-3 17 0,11 1-17 15,-58 2 16-15,0 0-16 0,57 0 16 0,-13-1-16 16,-44 1 16-16,0 0-16 0,46-2 16 0,9-3-16 16,-55 5 15-16,0 0-15 0,49-4 16 0,-15 2-16 15,-34 2 13-15,0 0-13 0,28 0 14 0,-2-1-14 16,-26 1 12-16,0 0-12 0,25-4 13 0,-6 1-13 15,-19 3 14-15,0 0-14 0,22-4 15 0,6 3-15 0,-28 1 15 16,0 0-15-16,33-4 16 0,6 4-16 0,-39 0 13 16,0 0-13-16,43 0 14 0,2 0-14 0,-45 0 12 15,0 0-12-15,43 0 13 0,-10 0-13 0,-33 0 9 16,0 0-9-16,29-2 10 0,-1-1-10 0,-28 3 9 16,0 0-9-16,23-4 9 0,-9 4-9 0,-14 0 2 15,0 0-2-15,0 0 3 0,-14 4-3 0,14-4 0 0,0 0 0 16,-43-33 1-16,-40-57-1 0,-1-2-1545 15</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53:27.708"/>
    </inkml:context>
    <inkml:brush xml:id="br0">
      <inkml:brushProperty name="width" value="0.05292" units="cm"/>
      <inkml:brushProperty name="height" value="0.05292" units="cm"/>
      <inkml:brushProperty name="color" value="#FF0000"/>
    </inkml:brush>
  </inkml:definitions>
  <inkml:trace contextRef="#ctx0" brushRef="#br0">3009 5709 494 0,'0'0'0'0,"0"0"0"0,0 0 0 0,0 0 17 0,0 0-17 15,0 0 18-15,0 0-18 0,0 0 32 0,0 0-32 0,0 0 33 16,16 16-33-16,-16-16 21 0,0 0-21 15,26 7 21-15,15 1-21 0,-41-8 27 0,0 0-27 0,46 0 27 16,7-3-27-16,-53 3 25 0,0 0-25 0,58-5 25 16,11-2-25-16,-69 7 24 0,0 0-24 0,84-9 25 15,6 0-25-15,-90 9 20 0,0 0-20 0,92-7 20 63,2-5-20-63,-94 12 28 0,0 0-28 0,106-8 29 0,10 1-29 0,-116 7 29 0,0 0-29 0,122-5 30 15,8-4-30-15,-130 9 31 0,0 0-31 0,136-10 31 0,9-3-31 0,-145 13 29 16,0 0-29-16,159-8 29 0,-2-4-29 16,-157 12 25-16,0 0-25 0,155-9 25 15,-3-3-25-15,-152 12 26 16,0 0-26-16,141-7 27 0,-7 5-27 16,-134 2 25-1,0 0-25-15,127 0 26 0,0 2-26 16,-127-2 22-16,0 0-22 0,110 7 23 15,-11 2-23-15,-99-9 18 16,0 0-18-16,93 12 19 16,-3 0-19-16,-90-12 15 15,0 0-15 1,88 12 16-16,2 0-16 16,-90-12 13-16,0 0-13 15,85 9 13-15,-9-2-13 0,-76-7 10 0,0 0-10 16,72 3 10-16,-3-3-10 0,-69 0 7 15,0 0-7-15,58-2 8 0,-3 1-8 0,-55 1 7 16,0 0-7-16,44 0 7 0,-15 0-7 16,-29 0 7-16,0 0-7 0,14 0 7 0,-14 0-7 0,0 0 6 0,0 0-6 0,0 0 6 0,0 0-6 0,0 0 9 0,0 0-9 0,-27-4 9 0,-19 13-9 15,46-9 10-15,0 0-10 0,-49 7 11 0,8-7-11 0,4-4-1044 0</inkml:trace>
  <inkml:trace contextRef="#ctx0" brushRef="#br0" timeOffset="2371.28">7830 5647 427 0,'0'0'0'0,"0"0"0"0,32 12 0 0,-32-12 13 0,0 0-13 16,32 9 13-16,12-1-13 0,-44-8 36 0,0 0-36 15,56 12 37-15,11 0-37 0,-67-12 60 0,0 0-60 0,76 13 61 16,14-5-61-16,-90-8 41 0,0 0-41 0,101 11 42 16,8-3-42 62,-109-8 32-78,0 0-32 0,126 4 32 15,8 1-32-15,-134-5 23 0,0 0-23 0,141 3 23 0,7-1-23 0,-148-2 22 0,0 0-22 0,164 0 22 16,22-2-22-16,-186 2 22 0,0 0-22 0,202-3 22 0,19-6-22 0,-221 9 27 0,0 0-27 16,231-10 28-16,16-4-28 0,-247 14 24 0,0 0-24 0,254-16 25 15,13-3-25-15,-267 19 27 0,0 0-27 0,263-17 27 0,2-4-27 0,-265 21 31 16,0 0-31-16,254-19 32 0,-2 2-32 15,-252 17 32 1,0 0-32-16,244-19 32 0,-10-2-32 16,-234 21 32-1,0 0-32-15,226-21 33 0,-12 11-33 16,-214 10 24-16,0 0-24 0,203-10 25 0,-14-1-25 16,-189 11 19-1,0 0-19-15,181-5 19 0,-17 2-19 16,-164 3 19-16,0 0-19 15,161 0 20-15,-7 0-20 16,-154 0 18 0,0 0-18-16,132 0 19 0,-16-7-19 15,-116 7 17-15,0 0-17 0,101-2 18 16,-11 2-18-16,-90 0 17 0,0 0-17 0,78-3 17 16,-13-1-17-16,-65 4 19 15,0 0-19-15,49-5 19 0,-17-2-19 0,-32 7 16 0,0 0-16 16,23-5 16-16,-7 1-16 0,-16 4 18 0,0 0-18 0,12-8 18 15,1 1-18-15,-13 7 17 0,0 0-17 0,10-5 18 16,-10 5-18-16,0 0 13 0,0 0-13 0,13-4 14 16,-5 8-14-16,-8-4 10 0,0 0-10 0,0 0 10 0,0 0-10 0,0 0-1214 0</inkml:trace>
  <inkml:trace contextRef="#ctx0" brushRef="#br0" timeOffset="6677.1">16209 6076 505 0,'0'0'0'0,"21"-12"0"0,36-16 0 0,-57 28 22 0,0 0-22 16,85-40 23-16,20 2-23 0,-105 38 83 0,0 0-83 15,113-46 83-15,6-1-83 0,-119 47 99 0,0 0-99 16,120-50 100-16,1-4-100 0,-121 54 91 0,0 0-91 0,122-54 92 16,-7-1-92-16,-115 55 56 0,0 0-56 0,113-48 57 15,-6 4-57-15,-107 44 30 0,0 0-30 0,101-33 30 16,-16 9-30-16,-85 24 29 0,0 0-29 0,67-17 29 16,-7 1-29-16,-60 16 26 0,0 0-26 0,44-12 26 15,-21 5-26-15,-23 7 22 0,0 0-22 0,12-1 23 16,-12 1-23-16,0 0 14 0,0 0-14 0,11-7 14 15,-11 7-14-15,0 0 10 0,0 0-10 0,0 0 11 16,-9-6-11-16,9 6 7 0,0 0-7 0,-12-3 8 16,-6-1-8-16,18 4 6 0,0 0-6 0,-16 0 6 15,2 4-6-15,14-4 7 0,0 0-7 0,-9 3 7 16,0 10-7-16,9-13 4 0,0 0-4 0,-3 17 4 0,15 11-4 16,-12-28 1-16,0 0-1 0,14 20 2 0,-3-13-2 15,1-3-1086-15</inkml:trace>
  <inkml:trace contextRef="#ctx0" brushRef="#br0" timeOffset="15785.43">7451 5571 281 0,'0'0'0'0,"0"0"0"0,0 0 0 0,0 0-1 16,0 0 1-16,0 0 0 0,0 0 0 0,0 0 3 15,0 0-3-15,26-7 3 0,2 5-3 0,-28 2 3 0,0 0-3 16,41-3 3-16,5-6-3 0,-46 9 5 16,0 0-5-16,53-12 6 0,-4 0-6 0,-49 12 8 0,0 0-8 15,55-14 8-15,5 0-8 0,-60 14 11 16,0 0-11-16,65-12 12 0,4 5-12 0,-69 7 13 0,0 0-13 16,67-5 14-16,-7 1-14 15,-60 4 21-15,0 0-21 16,53-5 21-16,2 7-21 0,-55-2 25 15,0 0-25-15,60 3 26 0,7 4-26 16,-67-7 46-16,0 0-46 16,67 11 46-16,2 1-46 0,-69-12 52 15,0 0-52-15,67 19 53 0,-4 5-53 16,-63-24 38-16,0 0-38 16,64 19 39-16,3-5-39 15,-67-14 39-15,0 0-39 16,72 7 40-16,4-4-40 0,-76-3 25 15,0 0-25 1,78 0 25-16,-4-1-25 0,-74 1 17 16,0 0-17-16,79-2 17 0,3-7-17 15,-82 9 12-15,0 0-12 0,83-10 12 16,-2-2-12-16,-81 12 8 16,0 0-8-16,72-9 9 0,-1 2-9 15,-71 7 6-15,0 0-6 16,60-5 7-16,-7-2-7 15,-53 7 5-15,0 0-5 0,37-5 5 16,-11-2-5 0,-26 7 4-16,0 0-4 0,14-2 4 15,-8-1-4-15,-6 3 11 0,0 0-11 0,0 0 11 16,0 0-11-16,0 0 17 0,0 0-17 0,-18 0 18 0,-19-4-18 16,37 4 23-16,0 0-23 0,-46 0 23 15,-3 4-23-15,49-4 25 16,0 0-25-16,-55 3 25 0,-7-3-25 0,62 0 22 15,0 0-22-15,-60 0 23 0,-9 0-23 0,69 0 18 16,0 0-18-16,-67 0 19 0,9 0-19 16,58 0 10-16,0 0-10 0,-55 2 10 0,-12 0-10 0,67-2 10 15,0 0-10-15,-76 5 10 0,-10 0-10 0,86-5 0 16,0 0 0-16,-108 14 0 0,-19 7 0 0,4-1-875 16</inkml:trace>
  <inkml:trace contextRef="#ctx0" brushRef="#br0" timeOffset="23239.16">2640 7935 135 0,'0'0'0'0,"0"0"0"0,0 0 0 0,0 0 0 0,0 0 0 15,21 5 0-15,-1 0 0 0,-20-5 3 0,0 0-3 16,26 2 4-16,2-4-4 0,-28 2 8 0,0 0-8 0,36-3 8 15,1 1-8-15,-37 2 29 0,0 0-29 0,44 2 29 16,11 1-29-16,-55-3 17 0,0 0-17 0,63 5 17 16,9-5-17-16,-72 0 15 0,0 0-15 0,80 2 15 15,3 0-15 1,-83-2 18-16,0 0-18 0,95 0 19 0,16-4-19 16,-111 4 22-16,0 0-22 15,113-5 22-15,0 2-22 0,-113 3 25 16,0 0-25-16,113-4 26 15,11 4-26-15,-124 0 31 16,0 0-31-16,125-7 32 16,-7 2-32-16,-118 5 44 15,0 0-44-15,117-5 45 0,6 10-45 16,-123-5 40-16,0 0-40 16,125 3 41-16,3-3-41 15,-128 0 35-15,0 0-35 0,125 0 35 0,7 9-35 16,-132-9 31-16,0 0-31 15,113-12 31-15,-23-33-31 0,0 2-523 16</inkml:trace>
  <inkml:trace contextRef="#ctx0" brushRef="#br0" timeOffset="24786.62">7978 8011 348 0,'0'0'0'0,"0"0"0"0,0 0 0 16,0 0 0-16,0 0 0 0,0 0 1 0,0 0-1 15,0 0 1-15,0 0-1 0,23 14 2 0,0-4-2 16,-23-10 1-16,0 0-1 0,27 9 2 0,5-4-2 15,-32-5 7-15,0 0-7 0,31 2 8 0,1-6-8 16,-32 4 9-16,0 0-9 0,32-5 9 0,0-5-9 16,-32 10 26-16,0 0-26 0,31-9 26 0,5-2-26 0,-36 11 34 15,0 0-34-15,37-5 34 0,3 4-34 0,-40 1 55 16,0 0-55-16,46 5 55 94,7 3-55-94,-53-8 65 0,0 0-65 0,57 16 65 15,-1 1-65-15,-56-17 58 0,0 0-58 0,64 16 58 0,13-4-58 0,-77-12 43 0,0 0-43 0,90 10 44 0,6 1-44 16,-96-11 38-16,0 0-38 0,102 7 39 0,2-7-39 0,-104 0 27 0,0 0-27 16,113-4 27-16,9 4-27 0,-122 0 24 0,0 0-24 15,136-3 25-15,8-6-25 0,-144 9 17 0,0 0-17 0,154-9 17 0,1 1-17 0,-155 8 14 0,0 0-14 0,157-2 14 16,2 7-14-16,-159-5 10 15,0 0-10-15,171 11 11 16,0 2-11-16,-171-13 9 16,0 0-9-16,172 18 10 0,1-3-10 0,-173-15 6 15,0 0-6-15,171 16 6 0,-9-2-6 16,-162-14 5 0,0 0-5-16,166 15 5 0,-2-3-5 15,-164-12 6-15,0 0-6 0,171 14 6 16,6-8-6-16,-177-6 6 15,0 0-6-15,185-2 7 0,0-9-7 16,-185 11 8-16,0 0-8 0,194-13 8 16,2 0-8-16,-196 13 8 0,0 0-8 15,193-13 9-15,-11-1-9 0,-182 14 10 16,0 0-10-16,181-12 10 16,3 5-10-16,-184 7 10 15,0 0-10-15,185-7 10 0,-5-5-10 0,-180 12 8 0,0 0-8 16,182-11 8-16,1 1-8 0,-183 10 9 0,0 0-9 0,177-9 10 0,-8 2-10 0,-169 7 9 0,0 0-9 0,170-10 10 0,-11 3-10 0,-159 7 10 0,0 0-10 0,158-3 11 0,-1 4-11 0,-157-1 13 0,0 0-13 0,147 0 14 0,-4-3-14 15,-143 3 11-15,0 0-11 0,125 0 11 0,-5 5-11 0,-120-5 12 0,0 0-12 0,111 2 12 0,-1-6-12 0,-110 4 13 16,0 0-13-16,102-3 13 0,-5 3-13 0,-97 0 16 0,0 0-16 0,94 0 16 0,-17-2-16 0,-77 2 14 0,0 0-14 0,78-7 14 0,1 4-14 0,-79 3 9 0,0 0-9 0,73 0 10 0,-10 1-10 0,-63-1 8 0,0 0-8 0,59 4 9 0,-8 1-9 0,-51-5 7 0,0 0-7 0,46 5 7 16,-8 2-7-16,-38-7 3 0,0 0-3 0,32 2 4 15,-5 1-4-15,-27-3 2 0,0 0-2 0,17 2 2 16,-3-2-2-16,-14 0 1 0,0 0-1 0,9-2 1 16,-9 2-1-16,0 0 0 0,0 0 0 0,11-3 1 15,-4 1-1-15,-7 2 1 0,0 0-1 0,0 0 2 16,9-7-2-16,-9 7 2 0,0 0-2 0,0 0 2 15,0 0-2-15,0 0 3 0,0 0-3 0,0 0 3 16,0 0-3-16,0 0 3 0,0 0-3 0,7-3 3 16,-7 3-3-16,0 0 3 0,0 0-3 0,0 0 4 15,0 0-4-15,0 0 2 0,0 0-2 0,3 7 3 16,-8 0-3-16,5-7 1 16,0 0-1-16,-4 8 1 0,4-8-1 0,0 0 0 0,0 0 0 15,-5 7 0-15,5-7 0 0,0 0-1 0,0 0 1 16,0 0 0-16,0 0 0 0,0 0-2 0,0 0 2 0,-5 7-1 15,5-7 1-15,0 0-4 0,0 0 4 16,0 0-3-16,10-2 3 0,-10 2-7 0,0 0 7 0,11-3-6 16,1 3 6-16,-12 0-13 0,0 0 13 0,15 5-12 15,-3 6 12-15,-12-11-13 0,0 0 13 0,0 0-13 0,-37-25 13 16,2-2-1147-16</inkml:trace>
  <inkml:trace contextRef="#ctx0" brushRef="#br0" timeOffset="38208.39">12343 8992 337 0,'0'0'0'0,"0"0"0"0,0 0 0 0,0 0 4 15,0 0-4-15,17 12 4 0,3-7-4 0,-20-5 7 16,0 0-7-16,28 7 8 0,5-3-8 0,-33-4 8 0,0 0-8 15,38 8 9-15,4 1-9 0,-42-9 21 0,0 0-21 16,44 7 21-16,-3 2-21 0,-41-9 13 0,0 0-13 16,40 8 13-16,-3-3-13 0,-37-5 19 0,0 0-19 15,41 11 20-15,3 1-20 0,-44-12 24 0,0 0-24 16,49 9 24-16,1-1-24 16,-50-8 29-16,0 0-29 0,58 11 30 0,2 2-30 15,-60-13 28-15,0 0-28 16,62 19 29-16,-2-5-29 15,-60-14 22-15,0 0-22 0,69 14 23 0,10-2-23 16,-79-12 14 0,0 0-14-16,83 11 14 0,-2 1-14 15,-81-12 15-15,0 0-15 16,81 10 16-16,-8-10-16 0,-73 0 10 16,0 0-10-16,70-3 10 0,8-4-10 15,-78 7 9-15,0 0-9 16,76-2 9-16,-2 2-9 0,-74 0 10 15,0 0-10-15,67 2 10 0,-3-2-10 16,-64 0 12 0,0 0-12-16,61 1 13 0,10 8-13 15,-71-9 12 1,0 0-12-16,72 12 13 0,4 0-13 16,-76-12 17-16,0 0-17 0,76 12 17 0,-9-3-17 15,-67-9 17-15,0 0-17 16,69 4 18-16,0-4-18 0,-69 0 11 15,0 0-11-15,72-4 12 16,-1 4-12-16,-71 0 12 16,0 0-12-16,72-5 13 0,-12 1-13 15,-60 4 14-15,0 0-14 0,62-3 15 0,-8-2-15 0,-54 5 11 0,0 0-11 0,53-4 12 0,7-3-12 16,-60 7 18-16,0 0-18 0,64-1 18 0,-4 6-18 0,-60-5 16 0,0 0-16 0,58 3 16 0,-1-3-16 0,-57 0 16 0,0 0-16 0,56-3 16 0,6-2-16 0,-62 5 18 0,0 0-18 0,63-4 19 0,10 1-19 0,-73 3 18 0,0 0-18 0,69-4 18 0,1-1-18 0,-70 5 17 0,0 0-17 0,69-9 18 0,0 3-18 16,-69 6 15-16,0 0-15 0,70-9 15 0,6 0-15 0,-76 9 11 0,0 0-11 0,78-3 11 0,-2-1-11 0,-76 4 10 0,0 0-10 15,78 0 10-15,-11 0-10 0,-67 0 8 0,0 0-8 0,74-3 8 0,7 1-8 0,-81 2 6 0,0 0-6 0,85 0 7 0,-2 5-7 0,-83-5 7 0,0 0-7 0,84 0 8 16,-6-8-8-16,-78 8 7 0,0 0-7 0,79-9 8 15,8 2-8-15,-87 7 8 0,0 0-8 0,83-9 8 16,-13-1-8-16,-70 10 8 0,0 0-8 0,69-12 8 16,0 0-8-16,-69 12 9 0,0 0-9 0,71-12 10 15,3 0-10-15,-74 12 14 0,0 0-14 0,74-9 15 16,-5 4-15-16,-69 5 13 0,0 0-13 0,67-4 14 0,-9 4-14 16,-58 0 16-16,0 0-16 0,63 0 17 0,8 0-17 15,-71 0 13-15,0 0-13 0,74-3 13 16,-5 6-13-16,-69-3 13 0,0 0-13 0,67 0 14 0,-12 4-14 15,-55-4 7-15,0 0-7 0,58 0 8 0,0-4-8 16,-58 4 4-16,0 0-4 0,64-3 5 0,-8 3-5 16,-56 0 3-16,0 0-3 0,53-2 4 0,-9-1-4 15,-44 3 1-15,0 0-1 0,32-4 1 0,-9 1-1 0,-23 3 0 16,0 0 0-16,19-2 1 0,-3 2-1 16,-16 0 0-16,0 0 0 0,14 2 1 0,-1 5-1 0,-13-7 0 15,0 0 0-15,14 14 1 0,4 17-1 0,-18-31 0 16,0 0 0-16,14 29 1 0,-9-17-1 15,-3-1-1139-15</inkml:trace>
  <inkml:trace contextRef="#ctx0" brushRef="#br0" timeOffset="55274.19">3900 10228 449 0,'0'0'0'15,"0"0"0"-15,37 0 0 0,-37 0 27 0,0 0-27 0,35 1 27 16,6 3-27-16,-41-4 55 0,0 0-55 0,41 3 55 16,-1-3-55-16,-40 0 47 0,0 0-47 0,41-3 47 15,5 1-47-15,-46 2 28 0,0 0-28 16,53-2 29-16,7 1-29 0,-60 1 20 0,0 0-20 15,67-4 21-15,-4-1-21 0,-63 5 15 0,0 0-15 16,73-7 16 78,-1 0-16-94,-72 7 9 0,0 0-9 0,81-5 10 0,14-2-10 0,-95 7 7 0,0 0-7 0,96-3 7 0,3 1-7 0,-99 2 5 0,0 0-5 0,107 0 6 0,6 0-6 0,-113 0 8 0,0 0-8 0,118 0 8 0,4 2-8 0,-122-2 17 0,0 0-17 0,125 0 17 0,8 0-17 0,-133 0 20 0,0 0-20 0,136 0 21 0,3-2-21 0,-139 2 25 0,0 0-25 0,136-5 26 0,-2 5-26 15,-134 0 23-15,0 0-23 0,138 5 24 0,5-2-24 16,-143-3 19-16,0 0-19 0,139 2 19 0,-12-2-19 16,-127 0 18-16,0 0-18 0,136 2 18 0,3 3-18 0,-139-5 18 15,0 0-18-15,142 0 19 0,-1 0-19 16,-141 0 20-16,0 0-20 0,139 0 20 0,-8-4-20 0,-131 4 19 16,0 0-19-16,134-3 20 0,2-2-20 0,-136 5 18 15,0 0-18-15,123-7 19 0,-19-2-19 0,-104 9 16 16,0 0-16-16,103-8 16 0,1 1-16 0,-104 7 17 15,0 0-17-15,95-6 18 0,-10-2-18 0,-85 8 17 16,0 0-17-16,78-9 17 0,-11-1-17 0,-67 10 17 16,0 0-17-16,60-16 17 0,-2-1-17 15,-58 17 18-15,0 0-18 0,53-21 19 0,-2 0-19 16,-51 21 16 0,0 0-16-1,41-19 16-15,-10 7-16 0,-31 12 14 16,0 0-14-16,18-10 14 0,-7 8-14 0,-11 2 10 0,0 0-10 0,7-3 11 15,-7 3-11-15,0 0 11 0,0 0-11 0,0 0 11 0,0 0-11 0,0 0 10 0,0 0-10 0,0 0 11 0,-9 0-11 0,9 0 8 0,0 0-8 0,-5 7 9 16,-11 5-9-16,16-12 7 0,0 0-7 0,-18 12 7 16,2-4-7-16,16-8 6 0,0 0-6 0,-17 4 7 15,-1-1-7-15,18-3 2 0,0 0-2 0,-28 6 3 16,-25-5-3-16,-2 3-1171 0</inkml:trace>
  <inkml:trace contextRef="#ctx0" brushRef="#br0" timeOffset="58726.95">12281 10345 191 0,'0'0'0'16,"26"0"0"-16,36 0 0 0,-62 0 12 0,0 0-12 15,87 2 13-15,4 1-13 0,-91-3 35 0,0 0-35 0,99 2 35 16,11-2-35-16,-110 0 47 0,0 0-47 0,116 0 48 16,11 2-48-16,-127-2 43 0,0 0-43 0,145 3 44 15,21-1-44-15,-166-2 36 0,0 0-36 0,185-2 36 16,14-5-36-16,-199 7 30 0,0 0-30 0,221-10 31 16,10 0-31-16,-231 10 30 0,0 0-30 0,244-12 31 15,5-6-31-15,-249 18 28 0,0 0-28 0,261-19 28 16,0 2-28-16,-261 17 26 0,0 0-26 0,263-16 27 15,-2 4-27-15,-261 12 30 0,0 0-30 0,272-12 31 16,0 3-31-16,-272 9 37 0,0 0-37 0,275-6 37 16,2-1-37-16,-277 7 36 0,0 0-36 0,279-6 36 0,-7 3-36 15,-272 3 32-15,0 0-32 0,271-3 32 0,3 1-32 16,-274 2 24-16,0 0-24 0,268-7 24 0,-8 2-24 16,-260 5 18-16,0 0-18 0,255-12 19 0,-6-1-19 15,-249 13 21-15,0 0-21 0,242-19 22 0,-20-1-22 16,-222 20 19-16,0 0-19 0,212-21 20 0,-12-3-20 15,-200 24 17-15,0 0-17 0,190-19 17 0,-6 1-17 16,-184 18 14-16,0 0-14 0,178-12 15 0,0 0-15 0,-178 12 10 16,0 0-10-16,164-7 11 0,-12 2-11 0,-152 5 11 15,0 0-11-15,141-5 11 0,-17-2-11 0,-124 7 10 16,0 0-10-16,111-11 11 0,-9 6-11 0,-102 5 11 0,0 0-11 16,94-3 12-16,-15-1-12 0,-79 4 9 0,0 0-9 15,64-1 10-15,-22 1-10 0,-42 0 5 0,0 0-5 16,34 1 5-16,-10-1-5 0,-24 0 3 0,0 0-3 15,22 2 3-15,-3 7-3 0,-19-9 3 0,0 0-3 16,16 12 3-16,-2-3-3 0,-14-9 2 16,0 0-2-16,9 6 3 0,-2-4-3 0,-7-2 2 0,0 0-2 15,0 0 2-15,7 7-2 0,-7-7 3 0,0 0-3 0,0 0 4 16,5 9-4-16,-5-9 3 0,0 0-3 0,0 0 4 16,0 8-4-16,0-8 3 0,0 0-3 0,0 7 3 15,0-7-3-15,0 0 2 0,0 0-2 0,-2 12 3 16,-3-6-3-16,5-6 1 0,0 0-1 15,-10 13 2-15,-6 12-2 0,16-25 0 16,0 0 0-16,-27 10 1 0,-19-31-1 0,2 1-1019 16</inkml:trace>
  <inkml:trace contextRef="#ctx0" brushRef="#br0" timeOffset="63511.88">7025 7736 527 0,'0'0'0'0,"23"-13"0"0,32-18 0 0,-55 31 17 0,0 0-17 0,51-33 17 15,-7-6-17-15,-44 39 58 0,0 0-58 0,37-42 59 0,-3-6-59 16,-34 48 61-16,0 0-61 0,28-52 62 15,-5-5-62-15,-23 57 50 0,0 0-50 0,14-61 51 0,-1 0-51 16,-13 61 33-16,0 0-33 0,1-57 33 0,-6 5-33 16,5 52 23-16,0 0-23 0,-10-51 24 15,-8-7-24 1,18 58 18-16,0 0-18 0,-23-64 18 0,2-3-18 16,21 67 14-1,0 0-14-15,-27-62 15 0,-6 5-15 16,33 57 12-16,0 0-12 15,-41-51 13-15,-8 6-13 16,49 45 11-16,0 0-11 16,-62-41 11-16,-7-6-11 0,69 47 12 15,0 0-12-15,-76-41 12 0,-7-1-12 16,83 42 11 0,0 0-11-16,-95-36 11 0,-21 5-11 15,116 31 12 1,0 0-12-16,-131-25 12 0,-10-2-12 15,141 27 8-15,0 0-8 0,-154-21 8 0,-12 5-8 0,166 16 6 0,0 0-6 0,-173-8 7 0,-7 2-7 0,180 6 3 0,0 0-3 0,-190 2 3 16,-11 7-3-16,201-9 1 0,0 0-1 0,-209 15 2 0,1 6-2 0,208-21 1 0,0 0-1 0,-208 26 1 0,5 0-1 0,203-26 1 0,0 0-1 0,-194 31 1 16,0-3-1-16,194-28 1 0,0 0-1 0,-186 29 1 0,15-4-1 0,171-25 2 0,0 0-2 0,-162 24 2 0,8-3-2 0,154-21 3 0,0 0-3 0,-146 19 4 0,6-2-4 0,140-17 2 0,0 0-2 0,-130 19 3 15,20-4-3-15,110-15 4 0,0 0-4 0,-102 21 5 16,2 5-5-16,100-26 5 0,0 0-5 0,-94 35 5 16,16 13-5-16,78-48 5 0,0 0-5 0,-63 54 6 15,13 7-6-15,50-61 5 0,0 0-5 0,-35 60 5 16,10-5-5-16,25-55 3 0,0 0-3 0,-21 49 4 0,7-4-4 15,14-45 2-15,0 0-2 0,-9 48 2 16,0 4-2-16,9-52 0 0,0 0 0 0,-3 57 0 0,1 7 0 16,2-64 0-16,0 0 0 0,-3 61 0 0,3-7 0 15,0-54-1-15,0 0 1 0,3 55-1 0,6-3 1 16,-9-52-5-16,0 0 5 0,11 60-4 0,6 15 4 16,-17-75-8-16,0 0 8 0,23 81-7 0,7 2 7 15,-30-83-10-15,0 0 10 0,43 78-10 0,18-5 10 16,-61-73-12-16,0 0 12 0,69 76-12 0,18 2 12 0,-87-78-12 15,0 0 12-15,102 73-11 0,13-16 11 0,-115-57-8 16,0 0 8-16,130 46-8 0,18-13 8 0,-148-33-5 16,0 0 5-16,166 30-5 0,16-8 5 15,-182-22-4 1,0 0 4-16,200 12-4 0,8-8 4 16,-208-4-3-16,0 0 3 0,220 0-3 15,-6 2 3-15,-214-2-1 16,0 0 1-16,215-6 0 0,8-6 0 0,-223 12 0 15,0 0 0-15,224-21 0 0,-2 2 0 16,-222 19 0 0,0 0 0-16,221-27 1 0,-3-6-1 15,-218 33 2-15,0 0-2 0,216-45 3 0,-8-9-3 16,-208 54 5 0,0 0-5-16,198-55 5 0,-11 1-5 15,-187 54 2 1,0 0-2-16,166-50 2 0,-22 5-2 15,-144 45 1 1,0 0-1-16,131-42 1 0,-13 3-1 0,-118 39 1 16,0 0-1-16,101-37 1 0,-17 1-1 0,-84 36 3 15,0 0-3-15,68-42 3 0,-17 4-3 16,-51 38 6-16,0 0-6 16,44-38 7-16,-7 2-7 0,-37 36 14 15,0 0-14-15,30-36 15 0,-16 8-15 16,-14 28 21-16,0 0-21 0,9-24 21 15,-13-4-21-15,4 28 28 16,0 0-28-16,-9-21 29 0,-5 0-29 16,14 21 31-16,0 0-31 0,-21-20 31 15,-11-5-31-15,32 25 21 0,0 0-21 0,-47-19 22 0,-20 11-22 0,0-1-1028 0</inkml:trace>
  <inkml:trace contextRef="#ctx0" brushRef="#br0" timeOffset="73468.35">3521 10145 819 0,'0'0'0'0,"0"0"0"16,0 0 0-16,0 0 9 0,0 0-9 0,-6-21 9 15,6 12-9-15,0 9 23 0,0 0-23 0,0-7 23 16,0 7-23-16,0 0 17 0,0 0-17 0,0-8 18 16,0 8-18-16,0 0 8 0,0 0-8 0,0 0 9 15,6 8-9-15,-6-8 6 0,0 0-6 0,3 9 6 16,3 1-6-16,-6-10 5 0,0 0-5 0,8 4 6 0,1-4-6 15,-9 0 3-15,0 0-3 0,18-2 4 16,1 0-4-16,-19 2 1 0,0 0-1 0,30-8 2 0,2-3-2 31,-32 11 2-31,0 0-2 0,34-14 2 0,6-1-2 0,-40 15 3 16,0 0-3-16,53-12 4 0,7 1-4 16,-60 11 13-1,0 0-13 1,67-1 13-16,9 1-13 0,-76 0 25 15,0 0-25-15,81 5 25 16,2 5-25 0,-83-10 27-16,0 0-27 15,94 12 28-15,6 2-28 0,-100-14 28 16,0 0-28-16,99 14 28 16,5-4-28-16,-104-10 24 15,0 0-24-15,108 7 24 0,14-2-24 16,-122-5 15-16,0 0-15 0,128 2 15 0,7-4-15 15,-135 2 10 1,0 0-10-16,148-5 11 16,11-7-11-16,-159 12 11 15,0 0-11-15,176-12 11 0,9-5-11 16,-185 17 11 0,0 0-11-16,198-16 12 0,10 1-12 15,-208 15 12-15,0 0-12 0,209-13 13 0,-1 1-13 16,-208 12 13-16,0 0-13 15,199-12 14-15,-5 2-14 0,-194 10 14 16,0 0-14-16,186-12 15 0,-10 0-15 16,-176 12 15-1,0 0-15-15,162-11 15 0,-8 8-15 16,-154 3 13-16,0 0-13 16,153-7 14-16,-1 2-14 0,-152 5 12 15,0 0-12-15,141-11 13 0,-15 3-13 16,-126 8 9-16,0 0-9 15,118-11 10-15,-2 1-10 16,-116 10 8-16,0 0-8 0,105-12 9 0,-17-2-9 16,-88 14 10-1,0 0-10-15,79-14 10 0,-10 0-10 16,-69 14 11 0,0 0-11-16,62-12 11 0,-15 0-11 15,-47 12 9-15,0 0-9 0,39-10 10 0,-7 4-10 16,-32 6 9-1,0 0-9-15,23 0 9 0,-5 2-9 16,-18-2 7-16,0 0-7 0,14 2 7 0,-5-2-7 16,-9 0 7-16,0 0-7 0,0 0 7 0,0 0-7 15,0 0 6-15,0 0-6 0,0 0 6 0,0 0-6 0,0 0 4 16,0 0-4-16,0 0 4 0,0 0-4 0,0 0 3 16,0 0-3-16,0 0 3 0,-15 0-3 0,15 0 3 0,0 0-3 0,-21 2 4 15,-12 4-4-15,33-6 3 0,0 0-3 16,-44 13 3-16,-2 4-3 0,46-17 1 15,0 0-1-15,-46 19 1 0,4 0-1 0,42-19 0 16,0 0 0-16,-38 21 0 0,10-4 0 0,28-17-5 16,0 0 5-16,-26 17-5 0,6-1 5 0,20-16-29 15,0 0 29-15,-12 12-28 0,3-5 28 16,9-7-43-16,0 0 43 0,0 0-42 0,-5 3 42 0,5-3-40 0,0 0 40 16,0 0-39-16,0 0 39 0,0 0-29 0,0 0 29 0,-7 9-28 0,7-9 28 15,0 0-21-15,0 0 21 0,-2 5-21 0,-3 9 21 0,5-14-13 16,0 0 13-16,-25 17-12 0,-21-4 12 0,0-1-917 15</inkml:trace>
  <inkml:trace contextRef="#ctx0" brushRef="#br0" timeOffset="82443.1">9606 10117 707 0,'0'0'0'0,"0"0"0"0,0 0 0 0,0 0 19 0,0 0-19 15,0 0 20-15,0 0-20 0,0 0 34 0,0 0-34 0,0 0 35 16,0 0-35-16,0 0 42 0,0 0-42 0,28-5 43 16,-7 8-43-16,-21-3 30 0,0 0-30 0,26 5 30 15,8 4-30-15,-34-9 24 0,0 0-24 0,35 7 24 16,1-2-24-16,-36-5 18 0,0 0-18 0,33 4 19 16,6 2-19-16,-39-6 15 0,0 0-15 0,40 2 16 15,-6-4-16-15,-34 2 11 0,0 0-11 0,39-5 11 16,3 2-11-16,-42 3 8 0,0 0-8 0,48-2 9 15,8 2-9-15,-56 0 6 0,0 0-6 0,62 2 7 16,3 1-7-16,-65-3 7 0,0 0-7 0,71 7 8 16,1 4-8-16,-72-11 8 0,0 0-8 0,73 12 8 0,8 0-8 15,-81-12 8-15,0 0-8 0,83 7 8 0,5-2-8 16,-88-5 11-16,0 0-11 0,92 2 11 16,10-9-11-16,-102 7 12 0,0 0-12 0,110-14 13 0,11-3-13 15,-121 17 9-15,0 0-9 0,124-19 9 0,10 1-9 16,-134 18 8-16,0 0-8 0,131-22 9 0,8-1-9 15,-139 23 5-15,0 0-5 0,145-15 6 0,8 3-6 0,-153 12 3 16,0 0-3-16,150-9 4 0,0 5-4 0,-150 4 5 16,0 0-5-16,148 0 6 0,-3 4-6 0,-145-4 7 15,0 0-7-15,154 10 7 0,5 4-7 0,-159-14 6 16,0 0-6-16,162 14 7 0,-1-4-7 0,-161-10 8 0,0 0-8 16,164 12 9-16,-7 2-9 0,-157-14 10 0,0 0-10 15,162 12 10-15,11-5-10 0,-173-7 6 16,0 0-6-16,180 0 6 0,2 0-6 0,-182 0 2 0,0 0-2 0,189-5 3 15,5 5-3-15,-194 0 5 0,0 0-5 0,199 0 6 16,-5 0-6-16,-194 0 9 0,0 0-9 16,198-2 9-16,-2 2-9 0,-196 0 11 15,0 0-11-15,197 0 11 0,-1-3-11 0,-196 3 10 0,0 0-10 16,202-2 10-16,-1-5-10 0,-201 7 8 0,0 0-8 0,206-10 8 16,2-6-8-16,-208 16 7 0,0 0-7 0,217-20 8 15,-8-6-8-15,-209 26 7 0,0 0-7 0,203-28 8 16,-4-1-8-16,-199 29 6 0,0 0-6 0,198-26 6 15,-2 7-6-15,-196 19 7 0,0 0-7 0,185-18 8 16,-5 4-8-16,-180 14 9 0,0 0-9 0,180-10 10 0,0 5-10 16,-180 5 9-16,0 0-9 0,176-2 10 15,-3-1-10-15,-173 3 11 0,0 0-11 0,172-2 11 0,6 0-11 16,-178 2 12-16,0 0-12 0,182 0 12 0,-6 0-12 16,-176 0 11-16,0 0-11 0,173 0 12 0,2-3-12 15,-175 3 11-15,0 0-11 0,164-2 11 0,-11-3-11 16,-153 5 8-16,0 0-8 0,149-2 9 0,-1 5-9 15,-148-3 8-15,0 0-8 0,148 4 8 0,-1-4-8 16,-147 0 6-16,0 0-6 0,141 0 7 0,-12 0-7 0,-129 0 5 16,0 0-5-16,128 0 6 0,1 3-6 0,-129-3 4 15,0 0-4-15,120 2 5 0,-14-4-5 16,-106 2 4-16,0 0-4 0,97-3 5 0,0-1-5 0,-97 4 4 16,0 0-4-16,88-3 4 0,-12 0-4 0,-76 3 3 15,0 0-3-15,66-2 4 0,-13-2-4 0,-53 4 3 16,0 0-3-16,44-1 3 0,-6-5-3 15,-38 6 2 1,0 0-2-16,38-1 2 0,-1 1-2 16,-37 0 1-16,0 0-1 0,35 1 2 15,-10-1-2-15,-25 0 0 16,0 0 0-16,21 2 1 0,-4 2-1 16,-17-4-1-16,0 0 1 0,0 0 0 15,-7-16 0-15,0 0-1248 0</inkml:trace>
  <inkml:trace contextRef="#ctx0" brushRef="#br0" timeOffset="94762.89">2315 11520 460 0,'0'0'0'0,"0"0"0"0,0 0 0 0,0 0 6 16,0 0-6-16,0 0 7 0,0 0-7 0,0 0 26 16,0 0-26-16,0 0 26 0,0 0-26 0,0 0 27 0,0 0-27 15,30 16 28-15,-7-11-28 0,-23-5 23 16,0 0-23-16,27 0 24 0,6-3-24 0,-33 3 16 15,0 0-16-15,44-4 17 0,6 1-17 0,-50 3 11 0,0 0-11 16,60-7 12-16,7 0-12 0,-67 7 8 0,0 0-8 16,67-11 9-16,2 1-9 15,-69 10 11 1,0 0-11-16,81-10 11 0,12 1-11 0,-93 9 19 16,0 0-19-16,96-5 20 15,-1 1-20-15,-95 4 25 16,0 0-25-16,104 0 25 0,9 0-25 15,-113 0 47 1,0 0-47-16,122 0 47 0,0-3-47 16,-122 3 46-16,0 0-46 0,127-4 46 0,7 1-46 15,-134 3 48-15,0 0-48 16,132-5 48-16,4-4-48 16,-136 9 42-16,0 0-42 15,134-8 42-15,-7 1-42 0,-127 7 34 16,0 0-34-16,122-9 35 0,0-7-35 15,-122 16 27-15,0 0-27 16,113-12 28-16,-13 5-28 16,-100 7 23-16,0 0-23 0,87-5 23 15,-8 2-23 1,-79 3 20-16,0 0-20 16,73-2 20-16,-5 5-20 15,-68-3 21-15,0 0-21 0,64 9 21 0,-2 3-21 16,-62-12 24-16,0 0-24 15,60 14 24-15,-7-2-24 0,-53-12 22 16,0 0-22-16,54 9 22 16,10-4-22-16,-64-5 18 0,0 0-18 15,67 2 19-15,7-6-19 16,-74 4 17-16,0 0-17 16,72-5 17-16,-1-5-17 15,-71 10 18-15,0 0-18 0,72-11 19 0,1-3-19 16,-73 14 14-16,0 0-14 0,69-13 14 0,3 1-14 15,-72 12 16-15,0 0-16 0,67-7 16 0,-14 5-16 16,-53 2 14-16,0 0-14 0,39 2 14 16,-6-1-14-16,-33-1 14 0,0 0-14 0,23 6 15 15,-9-1-15-15,-14-5 11 0,0 0-11 0,9 7 11 0,-4 0-11 0,-5-7 8 0,0 0-8 0,6 6 9 0,-6-6-9 0,0 0 8 0,0 0-8 0,7 11 8 0,-7-11-8 16,0 0 6-16,0 0-6 0,5 5 7 0,-5-5-7 0,0 0 5 0,0 0-5 0,0 0 6 0,0 0-6 0,0 0 2 0,0 0-2 0,0-10 3 0,-23-8-3 0,0 1-1313 0</inkml:trace>
  <inkml:trace contextRef="#ctx0" brushRef="#br0" timeOffset="96356.53">8188 11465 438 0,'0'0'0'0,"0"0"0"16,-19 7 0-16,19-7 0 0,0 0 0 0,-14 5 1 16,5-1-1-16,9-4 2 0,0 0-2 0,-9 0 2 0,-3-6-2 15,12 6 3-15,0 0-3 0,-14-3 4 16,0-1-4-16,14 4 6 0,0 0-6 0,-14-5 6 0,1-2-6 15,13 7 6-15,0 0-6 0,-10-7 7 0,1 2-7 16,9 5 8-16,0 0-8 0,-7-3 9 0,7 3-9 16,0 0 12-16,0 0-12 0,0 0 13 0,-6-7-13 15,6 7 15-15,0 0-15 0,0 0 16 0,6 10-16 16,-6-10 18-16,0 0-18 0,14 12 19 0,7 0-19 16,-21-12 16-16,0 0-16 0,32 14 17 0,3 4-17 15,-35-18 16 1,0 0-16-16,41 12 17 0,5-5-17 0,-46-7 14 15,0 0-14-15,53 1 14 0,12-4-14 0,-65 3 14 16,0 0-14-16,76-7 14 0,1-3-14 16,-77 10 21-16,0 0-21 0,85-16 21 0,-2-7-21 0,-83 23 20 0,0 0-20 0,94-22 20 0,4 3-20 15,-98 19 32-15,0 0-32 0,97-17 32 0,6-2-32 0,-103 19 33 0,0 0-33 16,104-16 33-16,12 7-33 0,-116 9 33 0,0 0-33 0,113-10 34 16,6-4-34-16,-119 14 28 0,0 0-28 0,121-12 28 15,6 0-28-15,-127 12 23 0,0 0-23 0,140-10 24 16,8 1-24-16,-148 9 18 0,0 0-18 0,152-5 19 15,0-2-19-15,-152 7 21 0,0 0-21 0,153-4 22 16,1 3-22-16,-154 1 16 0,0 0-16 0,162 0 16 16,6-6-16-16,-168 6 17 0,0 0-17 0,162-1 18 15,-7 2-18-15,-155-1 23 16,0 0-23-16,154 6 24 0,-9-5-24 0,-145-1 19 0,0 0-19 0,148 2 20 16,5-2-20-16,-153 0 21 0,0 0-21 0,152 0 22 15,-5 0-22-15,-147 0 22 0,0 0-22 0,141 0 22 0,-4 0-22 16,-137 0 20-16,0 0-20 0,136-3 20 0,0-4-20 15,-136 7 17-15,0 0-17 0,127-9 17 0,-7 0-17 16,-120 9 14-16,0 0-14 0,118-10 15 0,4-2-15 16,-122 12 14-16,0 0-14 0,118-12 14 0,-8 1-14 15,-110 11 11-15,0 0-11 0,113-10 11 16,5 0-11-16,-118 10 13 16,0 0-13-16,117-7 14 15,-10 1-14 1,-107 6 9-16,0 0-9 0,113-1 9 15,4-3-9-15,-117 4 10 16,0 0-10-16,114-1 10 0,-6-3-10 16,-108 4 13-16,0 0-13 0,104 0 13 15,5 0-13-15,-109 0 15 16,0 0-15-16,105 0 16 0,-8 4-16 16,-97-4 16-16,0 0-16 15,86 5 17-15,-12-4-17 0,-74-1 14 16,0 0-14-16,71 0 15 0,-9-5-15 15,-62 5 11 1,0 0-11-16,56-5 12 0,-8 2-12 16,-48 3 12-16,0 0-12 0,37-2 12 0,-9 2-12 15,-28 0 12-15,0 0-12 0,27 0 13 16,-6-2-13-16,-21 2 11 16,0 0-11-16,19-2 12 0,-5-1-12 15,-14 3 8-15,0 0-8 0,13-2 8 0,-3 2-8 0,-10 0 5 0,0 0-5 16,7 0 5-16,-7 0-5 0,0 0 3 15,0 0-3-15,11 0 3 0,-11 0-3 0,0 0 1 0,0 0-1 0,-13-3 2 16,-29-1-2-16,2-3-1347 0</inkml:trace>
  <inkml:trace contextRef="#ctx0" brushRef="#br0" timeOffset="108644.47">8007 12559 404 0,'0'0'0'0,"0"0"0"16,-23-7 0-16,23 7 10 0,0 0-10 0,-18-5 11 0,-1-2-11 15,19 7 51-15,0 0-51 0,-18-4 52 0,0 2-52 16,18 2 90-16,0 0-90 0,-21 0 91 0,5 2-91 16,16-2 72-16,0 0-72 0,-17 11 72 0,-6 4-72 15,23-15 50-15,0 0-50 0,-18 21 50 0,9 8-50 16,9-29 36-16,0 0-36 0,-7 31 36 0,11-10-36 16,-4-21 25-16,0 0-25 0,9 18 25 0,17-5-25 15,-26-13 18-15,0 0-18 0,32 7 19 0,3-5-19 16,-35-2 23-16,0 0-23 0,37-2 24 15,7-1-24-15,-44 3 24 16,0 0-24-16,48-5 24 0,0-1-24 16,-48 6 24-1,0 0-24-15,49-3 24 0,6 3-24 16,-55 0 27-16,0 0-27 16,60 0 27-16,12 0-27 15,-72 0 34-15,0 0-34 0,76 3 35 0,5 6-35 16,-81-9 37-16,0 0-37 0,83 9 37 15,-2-2-37-15,-81-7 30 16,0 0-30-16,94 3 30 0,6-1-30 16,-100-2 25-16,0 0-25 15,99 0 26-15,0-4-26 0,-99 4 19 16,0 0-19 0,101-5 20-16,10 0-20 15,-111 5 18-15,0 0-18 0,106-5 18 0,-9-2-18 0,-97 7 13 0,0 0-13 0,100-5 13 0,1 6-13 0,-101-1 15 0,0 0-15 0,97 4 15 0,-11 3-15 0,-86-7 13 0,0 0-13 0,82 7 14 0,-10-6-14 0,-72-1 10 0,0 0-10 16,63 2 11-16,-4 2-11 0,-59-4 9 0,0 0-9 0,46 1 10 0,-15 1-10 0,-31-2 9 0,0 0-9 0,22 0 9 0,-8 0-9 0,-14 0 10 0,0 0-10 0,8 0 10 15,-8 0-10-15,0 0 10 0,0 0-10 0,9 0 10 0,-9 0-10 0,0 0 11 0,0 0-11 0,0 0 11 0,0 0-11 16,0 0 10-16,0 0-10 0,-9-9 11 0,9 9-11 16,0 0 10-16,0 0-10 0,-17-5 10 0,-1 7-10 15,18-2 5-15,0 0-5 0,-35 5 6 0,-23 7-6 16,1 0-1360-16</inkml:trace>
  <inkml:trace contextRef="#ctx0" brushRef="#br0" timeOffset="113839.39">15682 11126 113 0,'0'0'0'0,"0"0"0"16,33-7 0-16,-33 7 1 0,0 0-1 0,25-5 2 0,-8 1-2 15,-17 4 21-15,0 0-21 0,16-5 22 0,0-4-22 16,-16 9 56-16,0 0-56 0,14-8 57 0,-5-3-57 15,-9 11 102-15,0 0-102 0,5-12 103 0,-10-5-103 16,5 17 54-16,0 0-54 0,-9-23 55 0,-15-3-55 16,24 26 56-16,0 0-56 0,-32-27 57 0,-10-3-57 15,42 30 51-15,0 0-51 0,-55-27 52 0,-9 2-52 16,64 25 52-16,0 0-52 16,-67-20 53-16,0 4-53 0,67 16 54 15,0 0-54-15,-67-21 54 0,-3 2-54 16,70 19 48-16,0 0-48 15,-80-24 48-15,-6 0-48 0,86 24 35 16,0 0-35-16,-90-28 35 16,0-1-35-16,90 29 28 15,0 0-28-15,-96-37 28 0,-17-11-28 16,113 48 21-16,0 0-21 16,-116-52 21-16,-2-9-21 15,118 61 23-15,0 0-23 0,-126-57 23 0,-18 9-23 16,144 48 25-1,0 0-25-15,-159-42 26 0,-14 11-26 16,173 31 23 0,0 0-23-16,-180-29 23 15,-5 5-23-15,185 24 11 16,0 0-11-16,-191-23 11 0,6 4-11 16,185 19 5-1,0 0-5-15,-186-19 6 0,-6-4-6 16,192 23 2-1,0 0-2-15,-196-20 2 0,-2-3-2 16,198 23 1 0,0 0-1-16,-202-17 1 0,-3 5-1 15,205 12 1-15,0 0-1 16,-212-7 2-16,-12 10-2 16,224-3 1-16,0 0-1 0,-224 11 1 15,-2 3-1-15,226-14 0 16,0 0 0-16,-228 20 1 0,-3 5-1 0,231-25 0 0,0 0 0 0,-229 25 1 0,1 1-1 0,228-26 0 0,0 0 0 0,-231 28 0 0,1 0 0 0,230-28-1 15,0 0 1-15,-222 33 0 0,-2 8 0 0,224-41-3 0,0 0 3 0,-217 42-2 0,12 1 2 0,205-43-6 0,0 0 6 0,-201 47-6 0,10 5 6 16,191-52-11-16,0 0 11 0,-173 48-10 0,16-8 10 0,157-40-11 0,0 0 11 0,-144 41-11 0,8 4 11 0,136-45-23 0,0 0 23 0,-127 52-23 0,5 0 23 0,122-52-33 0,0 0 33 0,-99 54-32 16,18 0 32-16,81-54-34 0,0 0 34 0,-69 52-34 0,16-6 34 0,53-46-35 0,0 0 35 0,-37 45-34 0,19-8 34 0,18-37-34 0,0 0 34 0,-5 39-33 15,12-1 33-15,-7-38-25 0,0 0 25 0,27 40-25 0,26-2 25 0,-53-38-20 0,0 0 20 0,67 42-19 0,24-1 19 0,-91-41-16 0,0 0 16 16,101 37-15-16,14-8 15 0,-115-29-9 0,0 0 9 0,123 26-8 0,17-3 8 0,-140-23-4 0,0 0 4 0,148 19-4 0,16-4 4 0,-164-15 0 0,0 0 0 0,185 14 0 0,18-4 0 0,-203-10 0 0,0 0 0 0,207 9 1 16,15-2-1-16,-222-7 1 0,0 0-1 15,223 5 2-15,11 2-2 0,-234-7 5 0,0 0-5 0,240 5 5 16,4-3-5-16,-244-2 7 0,0 0-7 15,252 0 8-15,-5-2-8 0,-247 2 6 0,0 0-6 16,246 0 6-16,-3-3-6 0,-243 3 0 0,0 0 0 0,240-2 1 16,0-3-1-16,-240 5-1 0,0 0 1 0,238-5 0 15,-3 1 0-15,-235 4-6 0,0 0 6 0,236-5-5 16,6 0 5-16,-242 5-13 0,0 0 13 0,246-7-12 16,-3-3 12-16,-243 10-16 0,0 0 16 0,244-13-15 0,-3 0 15 15,-241 13-6-15,0 0 6 0,239-18-5 0,-8-1 5 16,-231 19-5-16,0 0 5 0,220-20-5 0,-13-5 5 15,-207 25-3-15,0 0 3 0,192-24-2 0,-6-2 2 16,-186 26-2-16,0 0 2 0,178-24-2 0,-7-6 2 16,-171 30-1-16,0 0 1 0,159-31-1 0,-23 0 1 15,-136 31-1-15,0 0 1 0,125-29 0 0,-3-1 0 16,-122 30 0-16,0 0 0 0,109-31 0 0,-19-2 0 16,-90 33 1-16,0 0-1 0,83-38 2 0,-7-10-2 0,-76 48 4 15,0 0-4-15,58-52 4 0,-17-9-4 0,-41 61 7 16,0 0-7-16,26-53 7 0,-6 13-7 0,-20 40 11 15,0 0-11-15,9-40 12 0,-6 7-12 0,-3 33 19 16,0 0-19-16,-2-28 20 0,-3 8-20 0,5 20 24 16,0 0-24-16,-11-19 24 0,-6 1-24 0,17 18 33 0,0 0-33 15,-27-22 34-15,-4 1-34 0,31 21 37 0,0 0-37 16,-38-17 37-16,-7 1-37 0,45 16 36 0,0 0-36 16,-52-15 36-16,-4-6-36 0,56 21 29 0,0 0-29 0,-71-21 29 15,-15-3-29-15,86 24 22 0,0 0-22 0,-104-19 22 16,-18 7-22-16,122 12 15 0,0 0-15 0,-134-24 16 15,-13-21-16-15,-4 1-967 0</inkml:trace>
  <inkml:trace contextRef="#ctx0" brushRef="#br0" timeOffset="117094.24">8372 12661 740 0,'0'0'0'0,"0"0"0"0,0 0 0 16,0 0 5-16,0 0-5 0,37 36 6 0,7-5-6 16,-44-31-1-16,0 0 1 0,50 28 0 0,6-6 0 15,-56-22-22-15,0 0 22 0,64 14-21 0,10-7 21 16,0 0-471-16</inkml:trace>
  <inkml:trace contextRef="#ctx0" brushRef="#br0" timeOffset="117977.22">9203 12709 483 0,'0'0'0'0,"27"-5"0"0,50-7 0 0,-77 12 0 16,0 0 0-16,87-19 0 0,-10-4 0 0,-77 23 0 15,0 0 0-15,82-19 1 0,8 2-1 0,-90 17 0 16,0 0 0-16,84-10 1 0,-6 3-1 16,-78 7 6-16,0 0-6 0,63-5 7 0,-18 1-7 0,-45 4 17 0,0 0-17 15,28 0 17-15,-14 2-17 0,-14-2 39 16,0 0-39-16,7 2 39 0,-7-2-39 15,0 0 50-15,0 0-50 0,-18 3 50 16,-26 0-50-16,44-3 51 16,0 0-51-16,-63 9 52 0,-15 5-52 15,78-14 43-15,0 0-43 16,-86 16 44-16,1-3-44 16,85-13 42-16,0 0-42 0,-92 13 42 0,-7 0-42 15,99-13 34 1,0 0-34-16,-104 16 35 0,11-4-35 15,93-12 27-15,0 0-27 16,-92 14 28-16,7 1-28 16,85-15 23-16,0 0-23 0,-81 14 24 15,9-3-24-15,72-11 14 16,0 0-14-16,-59 8 14 0,26-4-14 16,33-4 13-16,0 0-13 15,-21 2 14-15,8-2-14 0,13 0 13 0,0 0-13 16,0 0 14-16,-7-7-14 0,7 7 7 15,0 0-7-15,14-7 8 0,23-4-8 16,-37 11 7 0,0 0-7-16,53-12 7 0,11-2-7 15,-64 14 8-15,0 0-8 0,72-17 9 0,2 0-9 16,-74 17 9-16,0 0-9 0,80-18 10 16,10-1-10-16,-90 19 10 15,0 0-10-15,92-17 10 0,-8 3-10 0,-84 14 11 16,0 0-11-16,87-17 11 0,-3 3-11 15,-84 14 12-15,0 0-12 0,80-10 13 0,-8 3-13 16,-72 7 13 0,0 0-13-16,66-12 14 0,-21 5-14 0,-45 7 16 15,0 0-16-15,27-4 17 0,-13 3-17 16,-14 1 18-16,0 0-18 16,-12-6 19-16,-22 3-19 0,34 3 25 15,0 0-25-15,-53 0 26 0,-32 5-26 16,85-5 18-16,0 0-18 15,-100 10 19-15,-31 8-19 16,131-18 16-16,0 0-16 0,-136 15 16 16,-14 8-16-16,150-23 13 15,0 0-13-15,-148 26 14 0,-5 0-14 0,153-26 2 16,0 0-2-16,-150 26 2 0,10 0-2 16,140-26 0-16,0 0 0 0,-122 24 0 0,27-3 0 15,95-21-3-15,0 0 3 0,-72 17-3 16,31-7 3-16,41-10-8 0,0 0 8 15,-21 6-8-15,10-5 8 0,11-1-8 16,0 0 8-16,0 0-8 0,32 16 8 0,-32-16-9 16,0 0 9-16,50 7-8 0,27-12 8 15,-77 5-7-15,0 0 7 0,90-13-7 0,9 0 7 16,-99 13-6-16,0 0 6 0,106-16-5 16,10 0 5-16,-116 16-5 0,0 0 5 15,113-15-4-15,-14 3 4 0,-99 12-14 0,0 0 14 16,90-7-13-16,-9 3 13 0,-81 4-22 15,0 0 22-15,69-5-22 0,-33-5 22 16,1-1-1033-16</inkml:trace>
  <inkml:trace contextRef="#ctx0" brushRef="#br0" timeOffset="121633.95">10843 12661 236 0,'0'0'0'0,"0"0"0"0,0 0 0 16,0 0 3-16,0 0-3 0,-18-9 3 0,11 7-3 15,7 2 9-15,0 0-9 0,0 0 10 0,-9 0-10 16,9 0 29-16,0 0-29 0,0 0 29 0,-7-7-29 16,7 7 49-16,0 0-49 0,0 0 49 0,-9 0-49 15,9 0 38-15,0 0-38 0,0 0 38 0,-9-6-38 16,9 6 40-16,0 0-40 0,0 0 40 0,0-11-40 15,0 11 42-15,0 0-42 0,0-7 43 0,2 0-43 16,-2 7 51-16,0 0-51 0,0 0 52 0,7-8-52 0,-7 8 50 16,0 0-50-16,0 0 51 0,14-7-51 0,-14 7 50 15,0 0-50-15,11-2 50 0,7 4-50 0,-18-2 39 16,0 0-39-16,26 3 40 0,2 4-40 47,-28-7 30-47,0 0-30 0,36 4 30 15,8-1-30-15,-44-3 22 0,0 0-22 0,51 2 23 0,12 1-23 0,-63-3 21 16,0 0-21-16,67 2 22 0,2 3-22 0,-69-5 22 0,0 0-22 0,71 5 22 16,1-1-22-16,-72-4 14 15,0 0-14-15,83 5 14 0,9 4-14 16,-92-9 14-16,0 0-14 0,97 12 14 16,2 2-14-16,-99-14 14 15,0 0-14-15,104 13 14 0,18 1-14 16,-122-14 10-16,0 0-10 15,121 14 11-15,1 0-11 16,-122-14 8-16,0 0-8 16,122 10 9-16,9-3-9 0,-131-7 8 15,0 0-8-15,127 4 8 0,-2-6-8 16,-125 2 6 0,0 0-6-16,123-5 7 0,-10 0-7 15,-113 5 7-15,0 0-7 0,113-6 8 16,-3 3-8-16,-110 3 9 15,0 0-9-15,116-2 10 16,-3 4-10-16,-113-2 9 16,0 0-9-16,117 2 10 0,1-2-10 15,-118 0 9-15,0 0-9 0,123 0 10 0,-1 3-10 16,-122-3 9-16,0 0-9 16,120 7 9-16,7 3-9 0,-127-10 10 15,0 0-10-15,122 7 10 0,-14-7-10 16,-108 0 8-16,0 0-8 15,104-3 9-15,0-2-9 0,-104 5 8 16,0 0-8-16,99-5 8 0,-13-1-8 16,-86 6 9-16,0 0-9 0,74-3 10 0,-10 3-10 15,-64 0 14-15,0 0-14 0,53 0 15 16,-9-4-15-16,-44 4 12 0,0 0-12 0,37-3 12 16,-2-2-12-16,-35 5 9 0,0 0-9 0,32-5 10 15,-4 3-10-15,-28 2 10 0,0 0-10 0,27 0 11 0,-10 0-11 16,-17 0 11-16,0 0-11 0,16-2 12 0,2-1-12 15,-18 3 12-15,0 0-12 0,16-2 13 0,-11 2-13 0,-5 0 10 0,0 0-10 16,0 0 11-16,9 0-11 0,-9 0 8 0,0 0-8 0,-28-16 8 16,-46-20-8-16,-1 0-1233 0</inkml:trace>
  <inkml:trace contextRef="#ctx0" brushRef="#br0" timeOffset="133316.69">17079 12820 830 0,'0'0'0'0,"0"0"0"15,0 0 0-15,0 0 25 0,0 0-25 0,0-16 26 0,0 16-26 16,0 0 69-16,0 0-69 0,2-10 69 16,0 1-69-16,-2 9 60 0,0 0-60 0,3-8 61 0,-3 8-61 15,0 0 13-15,0 0-13 0,4-9 14 0,-4 9-14 16,0 0 8-16,0 0-8 0,0 0 8 0,0 0-8 16,0 0 1-16,0 0-1 0,10 2 1 0,-1 1-1 15,-9-3-1-15,0 0 1 0,6 5 0 0,6 2 0 16,-12-7-4-16,0 0 4 0,9 6-3 0,1-6 3 15,-10 0-8-15,0 0 8 0,13-2-8 0,-5-2 8 0,-8 4 0 16,0 0 0-16,15-3 0 0,-5-2 0 16,-10 5 6-16,0 0-6 0,11-5 7 0,-6-2-7 15,-5 7 30-15,0 0-30 0,0 0 31 0,7-9-31 0,-7 9 52 16,0 0-52-16,0 0 52 0,7-7-52 0,-7 7 50 0,0 0-50 16,0 0 50-16,0 0-50 0,0 0 43 0,0 0-43 15,14-7 44-15,9 5-44 0,-23 2 35 16,0 0-35-16,39-1 35 0,10-1-35 0,-49 2 28 0,0 0-28 0,60-2 28 15,6 0-28-15,-66 2 21 0,0 0-21 0,79-5 21 16,11-7-21-16,-90 12 21 0,0 0-21 16,104-14 21-16,18-1-21 0,-122 15 21 0,0 0-21 0,129-18 22 15,21-2-22-15,-150 20 17 0,0 0-17 0,166-21 18 16,7 4-18-16,-173 17 15 0,0 0-15 0,178-13 15 16,-2 3-15-16,-176 10 15 0,0 0-15 0,173-10 15 15,6 3-15-15,-179 7 13 0,0 0-13 0,169-12 13 16,-8 1-13-16,-161 11 13 0,0 0-13 0,144-8 14 15,-20 2-14-15,-124 6 10 0,0 0-10 0,113-3 11 0,-9-2-11 16,-104 5 8-16,0 0-8 0,97-2 8 0,-23 6-8 16,-74-4 9-16,0 0-9 0,62 6 10 0,-27-4-10 15,-35-2 9-15,0 0-9 0,32 2 9 16,-6-2-9-16,-26 0 8 0,0 0-8 0,20 2 9 0,-10 1-9 16,-10-3 7-16,0 0-7 0,8 4 7 0,-1-4-7 15,-7 0 6-15,0 0-6 0,7 0 6 0,1 5-6 16,-8-5 5-16,0 0-5 0,9 7 5 0,-2 0-5 15,-7-7 4-15,0 0-4 0,11 5 4 0,0 0-4 0,-11-5 4 16,0 0-4-16,8 7 4 0,-1-4-4 0,-7-3 3 16,0 0-3-16,0 0 4 0,11 9-4 15,-11-9 3-15,0 0-3 0,0 0 4 0,2 7-4 16,-2-7 2-16,0 0-2 0,-7 10 2 0,-16 6-2 16,23-16 1-16,0 0-1 0,-39-5 2 15,-18-39-2-15,1 3-1509 16</inkml:trace>
  <inkml:trace contextRef="#ctx0" brushRef="#br0" timeOffset="137848.94">3162 14009 516 0,'0'0'0'0,"0"0"0"0,0 0 0 0,0 0 14 16,0 0-14-16,0 0 15 0,0 0-15 15,0 0 32-15,0 0-32 0,-3-17 32 0,3 17-32 0,0 0 28 16,0 0-28-16,0 0 29 0,0 0-29 15,0 0 18-15,0 0-18 0,18 17 19 0,1-2-19 16,-19-15 14-16,0 0-14 0,21 18 15 0,11 1-15 0,-32-19 10 16,0 0-10-16,37 14 10 0,7-6-10 0,-44-8 6 0,0 0-6 15,60 4 7-15,12-8-7 32,-72 4 7-32,0 0-7 0,78-10 8 0,2-6-8 0,-80 16 8 15,0 0-8-15,90-17 9 0,15-5-9 0,-105 22 10 0,0 0-10 16,108-20 11-16,0 8-11 0,-108 12 12 15,0 0-12-15,109-7 12 0,13 4-12 16,-122 3 29-16,0 0-29 0,122 0 29 0,3 5-29 16,-125-5 41-16,0 0-41 0,123 9 41 15,8 5-41-15,-131-14 46 16,0 0-46-16,125 14 47 0,-12-2-47 16,-113-12 33-1,0 0-33-15,115 8 33 0,-2-4-33 16,-113-4 32-16,0 0-32 0,108 3 32 15,-13-6-32 1,-95 3 21-16,0 0-21 16,90-4 21-16,-4-1-21 0,-86 5 18 15,0 0-18-15,82-10 19 0,-10 1-19 16,-72 9 17-16,0 0-17 0,62-5 18 16,-13 5-18-16,-49 0 14 15,0 0-14-15,39 5 15 0,-4 5-15 16,-35-10 11-16,0 0-11 0,36 18 11 0,1 6-11 15,-37-24 10-15,0 0-10 0,40 22 10 16,4-9-10-16,-3-1-983 0</inkml:trace>
  <inkml:trace contextRef="#ctx0" brushRef="#br0" timeOffset="139120.75">7740 13954 639 0,'0'0'0'0,"0"0"0"0,0 0 0 16,0 0 37-16,0 0-37 0,0-21 38 0,4 12-38 16,-4 9 71-16,0 0-71 0,5-9 72 0,4 6-72 15,-9 3 22-15,0 0-22 0,14-3 23 0,4 6-23 16,-18-3 7-16,0 0-7 0,19 2 8 0,4 1-8 15,-23-3 1-15,0 0-1 0,26 2 2 0,10 3-2 16,-36-5 1-16,0 0-1 0,37 2 2 0,7 0-2 16,-44-2 2-16,0 0-2 0,49 1 2 0,6 1-2 15,-55-2 2 1,0 0-2-16,60 2 3 0,11-4-3 0,-71 2 8 16,0 0-8-16,77-2 8 0,22-1-8 15,-99 3 16 1,0 0-16-16,108-2 17 0,1 4-17 15,-109-2 20 1,0 0-20-16,117 2 20 0,13-4-20 16,-130 2 23-16,0 0-23 15,136-2 23-15,9-5-23 0,-145 7 21 16,0 0-21-16,150-5 22 0,0-2-22 16,-150 7 19-16,0 0-19 15,157-5 20-15,5-4-20 0,-162 9 16 16,0 0-16-16,177-8 17 0,3 1-17 15,-180 7 16 1,0 0-16-16,187-9 16 0,0-3-16 16,-187 12 12-16,0 0-12 0,190-14 12 15,-2 0-12-15,-188 14 9 16,0 0-9-16,192-12 9 0,2 3-9 16,-194 9 15-16,0 0-15 0,187-7 15 15,5 4-15-15,-192 3 18 0,0 0-18 16,186-2 18-16,-1 4-18 0,-185-2 18 15,0 0-18-15,187 2 18 0,5-1-18 0,-192-1 20 0,0 0-20 0,187 4 20 0,-8-4-20 0,-179 0 21 0,0 0-21 0,167 0 22 16,-11 3-22-16,-156-3 22 0,0 0-22 0,151 4 23 0,-1 1-23 0,-150-5 18 0,0 0-18 0,145-3 19 0,5-4-19 0,-150 7 19 0,0 0-19 0,148-7 20 0,-12 2-20 0,-136 5 21 0,0 0-21 0,134-7 21 0,-7 0-21 16,-127 7 19-16,0 0-19 0,119-7 20 0,-17 2-20 0,-102 5 13 0,0 0-13 0,101-7 13 0,-1 5-13 0,-100 2 5 0,0 0-5 0,94 0 6 0,-8 0-6 0,-86 0 2 0,0 0-2 0,81-2 2 15,-8 4-2-15,-73-2 1 0,0 0-1 0,70 5 1 0,1 2-1 0,-71-7 1 0,0 0-1 0,71 9 1 0,-13-4-1 0,-58-5 0 16,0 0 0-16,55 7 1 0,-4 0-1 0,-51-7 0 0,0 0 0 16,47 5 1-16,-6-5-1 0,-41 0 0 0,0 0 0 15,32 0 1-15,-6-5-1 0,-26 5 1 16,0 0-1-16,20 0 1 0,-6 0-1 0,-14 0 1 0,0 0-1 15,9 0 1-15,-9 0-1 0,0 0 1 0,0 0-1 16,8-2 2-16,-8 2-2 0,0 0 1 0,0 0-1 0,0 0 1 16,0 0-1-16,0 0-1215 0</inkml:trace>
  <inkml:trace contextRef="#ctx0" brushRef="#br0" timeOffset="143147.76">2675 14133 796 0,'0'0'0'0,"0"0"0"0,0 0 0 0,0 0 6 16,0 0-6-16,0 0 6 0,0 0-6 16,0 0 13-16,0 0-13 0,23-10 14 0,-5 10-14 15,-18 0 20-15,0 0-20 0,23 0 20 0,3 2-20 0,-26-2 12 16,0 0-12-16,32 5 13 0,5-3-13 0,-37-2 9 15,0 0-9-15,41 3 10 0,5 4-10 0,-46-7 7 16,0 0-7-16,53 12 7 0,1 0-7 0,-54-12 4 16,0 0-4-16,59 12 5 0,9-5-5 62,-68-7 4-62,0 0-4 0,82 7 5 0,16 4-5 0,-98-11 4 16,0 0-4-16,117 8 5 0,12 1-5 0,-129-9 9 0,0 0-9 0,148 7 9 0,14-4-9 0,-162-3 13 0,0 0-13 15,189 2 14-15,19-4-14 0,-208 2 9 0,0 0-9 0,217-7 10 0,9-1-10 16,-226 8 11 0,0 0-11-16,226-9 11 0,4 2-11 15,-230 7 15-15,0 0-15 16,225-8 16-16,-7-3-16 16,-218 11 16-16,0 0-16 0,210-8 16 15,-4 2-16-15,-206 6 18 16,0 0-18-16,194-5 19 0,-9 5-19 15,-185 0 18-15,0 0-18 16,172-2 19-16,-19-3-19 16,-153 5 24-16,0 0-24 15,154-10 25-15,-10 1-25 0,-144 9 25 16,0 0-25-16,127-12 25 0,-19-3-25 16,-108 15 20-1,0 0-20-15,92-18 21 0,-13 3-21 16,-79 15 23-1,0 0-23-15,64-12 24 0,-22 1-24 16,-42 11 24 0,0 0-24-16,30-7 24 15,-14 4-24-15,-16 3 26 16,0 0-26-16,7-2 26 0,-7 2-26 16,0 0 23-16,0 0-23 0,0 0 24 0,0 0-24 15,0 0 21-15,0 0-21 0,0 0 22 0,0 0-22 0,0 0 19 16,0 0-19-16,0 0 20 0,0 0-20 0,0 0 18 15,0 0-18-15,0 0 18 0,0 0-18 16,0 0 19-16,0 0-19 0,0 0 20 16,0 0-20-16,0 0 16 0,0 0-16 0,0 0 17 15,-9-7-17-15,9 7 14 0,0 0-14 16,-5-5 14-16,-4-2-14 0,9 7 14 16,0 0-14-16,-12-7 15 15,-2-2-15-15,14 9 14 16,0 0-14-16,-9-8 15 0,0 1-15 15,9 7 11-15,0 0-11 0,-5-4 11 0,5 4-11 16,0 0 10-16,0 0-10 0,-13-1 11 0,13 1-11 16,0 0 9-16,0 0-9 0,0 0 10 0,0 0-10 0,0 0 7 0,0 0-7 0,0 0 8 15,13 3-8-15,-13-3 5 0,0 0-5 0,9 5 5 0,1-1-5 0,-10-4 2 0,0 0-2 0,13 3 2 0,-5 1-2 16,-8-4 1-16,0 0-1 0,0 0 1 0,6 7-1 0,-6-7 0 0,0 0 0 0,0 0 1 0,0 0-1 0,0 0 0 0,0 0 0 0,8 7 0 0,1-4 0 0,-9-3 0 16,0 0 0-16,6 0 0 0,-6 0 0 0,0 0-1356 0</inkml:trace>
  <inkml:trace contextRef="#ctx0" brushRef="#br0" timeOffset="152172.1">4465 15262 718 0,'0'0'0'0,"0"0"0"15,0 0 0-15,0 0 12 0,0 0-12 0,28-5 13 16,-12 6-13-16,-16-1 46 0,0 0-46 0,19 6 46 16,-5-5-46-16,-14-1 38 0,0 0-38 0,18 5 39 15,0 6-39-15,-18-11 21 0,0 0-21 0,17 8 21 16,3-1-21-16,-20-7 12 0,0 0-12 0,21 4 12 16,2-1-12-16,-23-3 9 0,0 0-9 0,35 4 10 15,11-1-10-15,-46-3 5 0,0 0-5 0,55 5 5 0,8 4-5 438,-63-9 2-438,0 0-2 0,67 9 3 0,6-4-3 0,-73-5 2 15,0 0-2-15,84 3 3 0,12 1-3 0,-96-4 2 0,0 0-2 0,104 2 3 0,0-2-3 0,-104 0 3 0,0 0-3 0,108-2 3 16,10 0-3-16,-118 2 5 0,0 0-5 0,118-3 6 0,0-3-6 0,-118 6 16 0,0 0-16 0,126-5 17 0,10 2-17 0,-136 3 28 16,0 0-28-16,144-2 28 0,6 4-28 0,-150-2 34 0,0 0-34 0,157 8 35 0,2 8-35 0,-159-16 32 15,0 0-32-15,170 19 33 0,11 2-33 0,-181-21 27 0,0 0-27 0,189 21 28 0,5-1-28 16,-194-20 20-16,0 0-20 0,187 16 21 0,-3-6-21 0,-184-10 14 0,0 0-14 0,176 7 15 0,-8-2-15 0,-168-5 10 15,0 0-10-15,159 0 11 0,-2-3-11 0,-157 3 11 0,0 0-11 0,159-5 11 0,12 0-11 0,-171 5 17 0,0 0-17 0,171-9 18 16,2-5-18-16,-173 14 12 0,0 0-12 0,177-14 12 0,-6 2-12 0,-171 12 11 0,0 0-11 16,166-8 11-16,1 1-11 0,-167 7 16 0,0 0-16 0,163-9 16 0,4-5-16 0,-167 14 22 0,0 0-22 0,150-14 23 15,-10 0-23-15,-140 14 24 0,0 0-24 0,123-12 24 0,-15 5-24 0,-108 7 20 0,0 0-20 0,88-5 20 0,-19 3-20 0,-69 2 21 0,0 0-21 16,55-1 21-16,-20 2-21 0,-35-1 21 0,0 0-21 0,19 0 22 0,-6 0-22 0,-13 0 18 16,0 0-18-16,0 0 18 0,0 0-18 0,0 0 15 0,0 0-15 0,0 0 16 0,-9-3-16 0,9 3 9 0,0 0-9 15,-28-17 10-15,-31-37-10 0,-2-1-1326 0</inkml:trace>
  <inkml:trace contextRef="#ctx0" brushRef="#br0" timeOffset="154778.87">14400 15551 774 0,'0'0'0'0,"0"0"0"0,-19-2 0 0,19 2 11 0,0 0-11 0,-19-3 11 15,8 1-11-15,11 2 25 0,0 0-25 0,-7-5 25 16,7 5-25-16,0 0 16 0,0 0-16 0,-7-2 16 15,7 2-16-15,0 0 6 0,0 0-6 0,7-2 7 16,2-1-7-16,-9 3 5 0,0 0-5 0,16-5 6 16,7-2-6-16,-23 7 2 0,0 0-2 0,26-12 2 15,4 5-2-15,-30 7 7 0,0 0-7 0,34-9 8 16,10 0-8-16,-44 9 13 0,0 0-13 0,58-10 14 31,18 0-14-31,-76 10 24 0,0 0-24 0,81-9 25 16,11 5-25-16,-92 4 35 15,0 0-35-15,99-3 35 16,13 1-35-16,-112 2 35 16,0 0-35-16,117-1 36 15,-2-3-36-15,-115 4 35 16,0 0-35-16,121-2 35 0,12 2-35 16,-133 0 33-16,0 0-33 15,134-1 34-15,-2-6-34 16,-132 7 33-16,0 0-33 15,138-9 33-15,5 0-33 16,-143 9 32 0,0 0-32-16,160-8 33 0,5 1-33 15,-165 7 27 1,0 0-27-16,171-9 27 0,3-3-27 16,-174 12 25-1,0 0-25-15,168-14 26 0,3-1-26 16,-171 15 22-16,0 0-22 0,173-18 23 15,4 1-23-15,-177 17 20 16,0 0-20-16,178-17 20 0,-2-2-20 16,-176 19 16-16,0 0-16 0,170-16 17 0,-10 2-17 15,-160 14 14-15,0 0-14 0,143-8 14 0,-12 1-14 0,-131 7 14 16,0 0-14-16,122-6 14 0,0 5-14 0,-122 1 16 0,0 0-16 0,111 1 16 0,-7 3-16 0,-104-4 14 0,0 0-14 0,100 3 15 0,10 1-15 16,-110-4 17-16,0 0-17 0,111 2 17 0,-7-2-17 0,-104 0 15 0,0 0-15 0,104-4 15 0,-1 1-15 15,-103 3 15-15,0 0-15 0,102-2 15 0,-3 2-15 0,-99 0 13 0,0 0-13 0,90-2 14 0,-6-1-14 0,-84 3 10 0,0 0-10 0,82-2 10 0,1 4-10 0,-83-2 9 0,0 0-9 0,84 3 10 0,-6 1-10 16,-78-4 8-16,0 0-8 0,72 1 9 0,2 1-9 0,-74-2 8 0,0 0-8 0,80 2 9 0,5 0-9 0,-85-2 8 0,0 0-8 0,81 1 9 0,-4-2-9 15,-77 1 10-15,0 0-10 0,76-6 10 0,-12-1-10 0,-64 7 9 0,0 0-9 0,69-8 10 0,3-3-10 16,-72 11 11-16,0 0-11 0,71-8 11 0,-8 3-11 0,-63 5 14 0,0 0-14 0,55-6 14 0,-9 1-14 0,-46 5 17 0,0 0-17 0,46-2 17 0,3 4-17 16,-49-2 15-16,0 0-15 0,53 2 16 0,12-4-16 15,-65 2 13-15,0 0-13 0,67-2 14 0,0 6-14 16,-67-4 14-16,0 0-14 0,62 3 14 0,-4-1-14 16,-58-2 10-16,0 0-10 0,55 2 11 0,0-2-11 0,-55 0 8 15,0 0-8-15,53-2 9 0,-7 0-9 0,-46 2 6 16,0 0-6-16,38-1 7 0,-13-1-7 0,-25 2 6 15,0 0-6-15,12 0 7 0,1 0-7 0,-13 0 6 0,0 0-6 16,9 0 7-16,-9 0-7 0,0 0 6 16,0 0-6-16,0 0 7 0,7 0-7 0,-7 0 4 0,0 0-4 15,0 0 5-15,-7 9-5 0,7-9 4 0,0 0-4 16,-30 3 4-16,-32-10-4 0,2 0-1645 0</inkml:trace>
  <inkml:trace contextRef="#ctx0" brushRef="#br0" timeOffset="163770.85">2739 14147 561 0,'0'0'0'0,"0"0"0"0,0 0 0 16,0 0 7-16,0 0-7 0,0 0 8 0,32 0-8 16,-32 0 30-16,0 0-30 0,28 0 31 0,7 0-31 15,-35 0 28-15,0 0-28 0,46 0 29 0,16 0-29 0,-62 0 14 16,0 0-14-16,72 0 15 0,2-1-15 0,-74 1 8 16,0 0-8-16,89-2 9 0,11 0-9 15,-100 2 3-15,0 0-3 0,108-9 3 0,5-4-3 0,-113 13 0 16,0 0 0-16,123-18 1 0,17-1-1 0,-140 19 0 0,0 0 0 15,144-20 0-15,13-3 0 0,-157 23-1 0,0 0 1 0,168-22-1 16,12 2 1-16,-180 20 1 16,0 0-1-16,196-19 1 0,5 0-1 15,-201 19 17-15,0 0-17 16,214-20 17-16,8 8-17 16,-222 12 42-1,0 0-42-15,229-7 42 0,-3 3-42 16,-226 4 54-16,0 0-54 0,226-2 55 15,-9-1-55-15,-217 3 47 16,0 0-47-16,212-5 47 0,-9-2-47 16,-203 7 44-16,0 0-44 0,191-16 44 0,-25-1-44 15,-166 17 38-15,0 0-38 0,144-19 39 0,-17-2-39 0,-127 21 22 0,0 0-22 0,117-24 23 0,-11 1-23 0,-106 23 15 0,0 0-15 0,95-26 16 0,-10 2-16 0,-85 24 12 0,0 0-12 0,68-27 13 0,-15 2-13 16,-53 25 9-16,0 0-9 0,23-29 9 0,-35-9-9 0,1 0-954 0</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56:37.910"/>
    </inkml:context>
    <inkml:brush xml:id="br0">
      <inkml:brushProperty name="width" value="0.05292" units="cm"/>
      <inkml:brushProperty name="height" value="0.05292" units="cm"/>
      <inkml:brushProperty name="color" value="#FF0000"/>
    </inkml:brush>
  </inkml:definitions>
  <inkml:trace contextRef="#ctx0" brushRef="#br0">4161 6851 371 0,'0'0'0'0,"0"0"0"15,0 0 0-15,0 0-19 0,0 0 19 0,0 0-18 16,0 0 18-16,0 0-191 0</inkml:trace>
  <inkml:trace contextRef="#ctx0" brushRef="#br0" timeOffset="797.36">4175 6877 561 0,'0'0'0'16,"0"0"0"-16,37-22 0 0,-37 22 18 0,0 0-18 15,41-16 18-15,12-3-18 0,-53 19 62 0,0 0-62 0,55-14 62 16,-1 7-62-16,-54 7 18 0,0 0-18 0,62 0 18 16,-2 0-18-16,-60 0 29 0,0 0-29 0,64 4 29 15,-3 1-29-15,-61-5 31 0,0 0-31 0,73 9 31 16,4 1-31-16,-77-10 28 0,0 0-28 0,82 12 29 16,-5-3-29-16,-77-9 28 0,0 0-28 0,85 3 28 15,16-3-28-15,-101 0 24 0,0 0-24 0,102 0 24 16,2-3-24-16,-104 3 21 0,0 0-21 0,113-7 22 15,5 2-22-15,-118 5 24 0,0 0-24 0,122-7 24 0,-4 7-24 16,-118 0 21-16,0 0-21 0,119 3 22 16,2 6-22-16,-121-9 20 0,0 0-20 0,122 15 20 0,-5 6-20 15,-117-21 16-15,0 0-16 0,118 24 17 0,7 1-17 16,-125-25 14-16,0 0-14 0,131 19 14 0,1-4-14 16,-132-15 9-16,0 0-9 0,139 6 9 0,6 0-9 15,-145-6 5-15,0 0-5 0,154 0 6 0,8-3-6 0,-162 3 6 16,0 0-6-16,164-9 7 0,2-6-7 0,-166 15 6 15,0 0-6-15,157-16 7 0,-2 4-7 0,-155 12 7 16,0 0-7-16,157-12 7 0,8-4-7 0,-165 16 11 16,0 0-11-16,169-13 12 0,4 2-12 0,-173 11 11 15,0 0-11-15,168-9 12 0,-6 1-12 0,-162 8 13 0,0 0-13 16,148-9 13-16,-3 6-13 0,-145 3 14 16,0 0-14-16,146-7 14 0,8-2-14 0,-154 9 16 0,0 0-16 15,146-9 17-15,-10 1-17 0,-136 8 17 0,0 0-17 0,127-9 17 16,0 6-17-16,-127 3 13 0,0 0-13 15,113-4 13-15,-5-4-13 0,-108 8 13 16,0 0-13-16,101-4 14 0,-3 4-14 0,-98 0 10 0,0 0-10 0,90 0 10 16,-17-3-10-16,-73 3 6 0,0 0-6 0,58-2 7 15,-9 0-7-15,-49 2 5 0,0 0-5 0,41-2 5 16,-4-1-5-16,-37 3 4 0,0 0-4 0,27-3 4 16,-13 3-4-16,-14 0 3 0,0 0-3 0,10 0 4 15,-3 3-4-15,-7-3 3 0,0 0-3 0,0 0 4 16,9 3-4-16,-9-3 3 0,0 0-3 0,0 0 4 15,-3 9-4-15,3-9 3 0,0 0-3 0,-18 12 3 16,-23 0-3-16,-1 4-1170 16</inkml:trace>
  <inkml:trace contextRef="#ctx0" brushRef="#br0" timeOffset="4056.22">10244 6282 292 0,'0'0'0'15,"0"0"0"-15,22 5 0 0,-22-5 0 0,0 0 0 16,17 4 1-16,10-1-1 0,-27-3 14 0,0 0-14 0,23 4 15 16,3-3-15-16,-26-1 27 0,0 0-27 0,25 4 28 15,1-8-28-15,-26 4 21 0,0 0-21 0,27-1 22 16,4-3-22-16,-31 4 16 0,0 0-16 15,41-9 17-15,8 2-17 0,-49 7 11 0,0 0-11 0,55-8 12 16,3 1-12-16,-58 7 7 0,0 0-7 0,59-2 7 16,4 2-7-1,-63 0 7-15,0 0-7 0,64 0 8 16,8 5-8-16,-72-5 7 16,0 0-7-16,72 7 8 0,11 5-8 15,-83-12 11-15,0 0-11 0,85 14 11 16,0 5-11-16,-85-19 14 15,0 0-14-15,88 21 14 0,9-4-14 16,-97-17 13 0,0 0-13-16,101 19 14 0,6-3-14 15,-107-16 16-15,0 0-16 16,113 9 17-16,9-6-17 16,-122-3 16-16,0 0-16 0,127-7 17 15,-3-2-17-15,-124 9 28 16,0 0-28-16,128-15 28 0,1-1-28 15,-129 16 36-15,0 0-36 0,124-13 37 16,-15 0-37-16,-109 13 36 16,0 0-36-16,99-8 36 0,-7 4-36 15,-92 4 59-15,0 0-59 0,79 0 59 0,-10 4-59 0,-69-4 38 0,0 0-38 0,55 12 38 0,-15 2-38 0,-40-14 18 0,0 0-18 0,30 12 18 0,-10-9-18 0,3 1-761 0</inkml:trace>
  <inkml:trace contextRef="#ctx0" brushRef="#br0" timeOffset="4859.13">12731 6060 214 0,'0'0'0'0,"0"0"0"15,0 0 0-15,0 0 46 0,0 0-46 0,-7-5 47 0,7 5-47 16,0 0 28-16,0 0-28 0,0 0 28 0,0 0-28 15,0 0 43-15,0 0-43 0,14-3 44 0,11 3-44 16,-25 0 39-16,0 0-39 0,31 3 40 0,12 2-40 16,-43-5 29-16,0 0-29 0,53 13 30 0,5 2-30 15,-58-15 32-15,0 0-32 0,60 24 33 0,0 1-33 16,-60-25 22-16,0 0-22 0,62 24 22 0,7-3-22 62,-69-21 13-62,0 0-13 0,79 24 14 16,2 3-14-16,-81-27 10 0,0 0-10 0,81 25 10 0,-12-1-10 16,-69-24 10-16,0 0-10 0,58 24 10 0,-13-3-10 0,-45-21 9 0,0 0-9 15,33 19 10-15,-12-5-10 0,-21-14 10 0,0 0-10 0,6 21 11 0,-24 10-11 0,18-31 15 16,0 0-15-16,-35 36 16 0,-25 0-16 16,60-36 14-16,0 0-14 0,-90 42 15 15,-27 5-15-15,117-47 13 0,0 0-13 0,-132 45 14 0,-9 0-14 0,-2 1-609 16</inkml:trace>
  <inkml:trace contextRef="#ctx0" brushRef="#br0" timeOffset="18030.38">14250 6587 102 0,'0'0'0'0,"0"0"0"0,-44 25 0 16,2 1-17-16</inkml:trace>
  <inkml:trace contextRef="#ctx0" brushRef="#br0" timeOffset="18310.13">13940 6621 595 0,'0'0'0'0,"0"0"0"0,17 12 0 15,-17-12 15-15,0 0-15 0,18 12 16 0,9 0-16 0,-27-12 51 16,0 0-51-16,35 13 51 0,5-1-51 16,-40-12 50-16,0 0-50 0,50 12 50 0,10-4-50 0,-60-8 29 15,0 0-29-15,67 9 30 0,5-5-30 0,-72-4 21 16,0 0-21-16,78 0 22 0,3-4-22 0,-81 4 14 0,0 0-14 16,94-5 14-16,10-7-14 0,-104 12 10 0,0 0-10 15,100-16 10-15,-1-1-10 0,-99 17 6 0,0 0-6 16,90-16 7-16,0-3-7 0,-90 19 15 0,0 0-15 0,80-15 16 15,-15 3-16-15,-65 12 25 0,0 0-25 0,46-9 26 16,-18 4-26-16,-28 5 20 0,0 0-20 0,18-9 20 16,-6 2-20-16,-12 7 1 0,0 0-1 0,4-8 2 15,1-1-2-15,-3 2-777 0</inkml:trace>
  <inkml:trace contextRef="#ctx0" brushRef="#br0" timeOffset="22174.51">3879 7935 449 0,'0'0'0'0,"0"0"0"0,16 17 0 0,-16-17 5 0,0 0-5 0,19 17 5 16,4 1-5-16,-23-18 9 0,0 0-9 0,27 13 10 0,4 1-10 0,-31-14 12 0,0 0-12 0,27 14 12 0,-1-2-12 0,-26-12 24 0,0 0-24 0,29 11 25 0,-1-3-25 0,-28-8 16 0,0 0-16 0,39 4 17 16,1-3-17-16,-40-1 11 0,0 0-11 0,51 0 11 15,13-3-11 48,-64 3 13-63,0 0-13 93,76-2 14-77,14-1-14 140,-90 3 19-156,0 0-19 0,104-4 20 0,12-4-20 0,-116 8 24 0,0 0-24 0,131-9 24 0,1 0-24 0,-132 9 39 0,0 0-39 0,145-3 39 0,17 3-39 0,-162 0 44 0,0 0-44 0,180-4 45 0,16 3-45 0,-196 1 37 0,3300-185 220 0,-3300 185-257 0,242 12 16 0,-4 0-16 0,-238-12 24 0,0 0-24 0,237 14 24 0,-8-2-24 0,-229-12 28 0,0 0-28 0,214 10 28 0,-20-5-28 0,-194-5 27 0,0 0-27 0,180-1 28 0,-14-6-28 0,-166 7 29 0,0 0-29 0,130-9 30 0,-34-3-30 0,-96 12 22 0,0 0-22 0,72-16 23 0,-17-1-23 0,-55 17 18 0,0 0-18 0,35-16 18 0,-17 6-18 0,-18 10 15 0,0 0-15 0,-4-17 15 0,-19-13-15 0,-3 3-1085 0</inkml:trace>
  <inkml:trace contextRef="#ctx0" brushRef="#br0" timeOffset="38930.06">3634 8634 247 0,'0'0'0'0,"0"0"0"16,0 0 0-16,0 0 0 0,0 0 0 0,0 0 1 15,40 21-1-15,-40-21 5 0,0 0-5 0,36 15 5 16,1 4-5-16,-37-19 9 0,0 0-9 0,40 14 9 15,6 0-9-15,-46-14 11 0,0 0-11 0,49 14 12 16,4 1-12-16,-53-15 11 0,0 0-11 0,55 16 12 16,0-8-12-16,-55-8 12 0,0 0-12 0,58 0 13 15,9 0-13 1,-67 0 11-16,0 0-11 16,78-5 12-16,8 4-12 0,-86 1 11 0,0 0-11 0,90-2 11 15,4-7-11 1,-94 9 8-16,0 0-8 15,100-7 9-15,13 4-9 16,-113 3 9-16,0 0-9 0,119 0 10 16,-3 3-10-16,-116-3 33 15,0 0-33-15,127 7 33 0,4 4-33 16,-131-11 59 0,0 0-59-16,139 10 60 0,15-1-60 15,-154-9 66 1,0 0-66-16,155 3 66 0,-3-3-66 15,-152 0 59-15,0 0-59 0,153-3 60 16,1 3-60-16,-154 0 47 0,0 0-47 16,159-9 47-16,3-3-47 15,-162 12 40-15,0 0-40 16,150-11 41-16,-14 6-41 16,-136 5 30-16,0 0-30 0,136-3 31 15,3 1-31 1,-139 2 25-16,0 0-25 0,140 0 25 15,-8 5-25-15,-132-5 19 16,0 0-19-16,136 5 19 0,1 2-19 16,-137-7 13-16,0 0-13 15,138 4 14-15,1-2-14 0,-139-2 10 16,0 0-10-16,135 1 10 16,-14 4-10-16,-121-5 7 15,0 0-7-15,119 0 8 0,-5-6-8 16,-114 6 6-1,0 0-6-15,108-2 6 0,-14 2-6 16,-94 0 7-16,0 0-7 0,81-4 7 16,-7-1-7-16,-74 5 8 15,0 0-8-15,70-3 9 0,-6-4-9 16,-64 7 9-16,0 0-9 0,55-5 9 16,-6-2-9-16,-49 7 10 15,0 0-10-15,41-9 11 0,-4-3-11 0,-37 12 10 16,0 0-10-16,30-17 10 0,-6-2-10 15,-24 19 11-15,0 0-11 0,18-18 12 16,-6 3-12-16,-12 15 12 0,0 0-12 0,6-12 13 0,-3-1-13 0,-3 13 13 0,0 0-13 0,6-6 14 16,-6 6-14-16,0 0 14 0,0 0-14 0,-6-6 15 0,6 6-15 0,0 0 13 0,0 0-13 0,0 0 13 0,-9-3-13 0,9 3 10 0,0 0-10 0,-12 0 10 0,-6 0-10 0,18 0 8 0,0 0-8 0,-19 3 8 15,1 3-8-15,18-6 6 0,0 0-6 0,-14 6 7 0,2 3-7 0,12-9 5 0,0 0-5 0,-11 5 5 0,4 2-5 0,7-7 5 0,0 0-5 0,-16 7 5 0,-19 10-5 0,35-17 5 0,0 0-5 0,-69 13 6 0,-53 2-6 0,1-3-1112 0</inkml:trace>
  <inkml:trace contextRef="#ctx0" brushRef="#br0" timeOffset="51668.13">3923 9923 583 0,'0'0'0'0,"0"0"0"0,0 0 0 0,0 0 19 15,0 0-19-15,0 0 19 0,0 0-19 0,0 0 46 0,0 0-46 16,0 0 46-16,0 0-46 0,0 0 37 16,0 0-37-16,21 10 37 0,-10-6-37 0,-11-4 39 0,0 0-39 15,14 9 40-15,2-3-40 0,-16-6 19 0,0 0-19 16,19 11 20-16,4 1-20 0,-23-12 19 0,0 0-19 16,27 10 20-16,1-4-20 0,-28-6 22 0,0 0-22 15,35 3 23-15,6-3-23 0,-41 0 20 0,0 0-20 16,53 0 21 31,7 0-21-47,-60 0 19 0,0 0-19 0,69 0 20 15,6 2-20-15,-75-2 16 0,0 0-16 0,82 3 17 0,-7 1-17 0,-75-4 16 0,0 0-16 16,87 3 16-16,14 1-16 0,-101-4 15 0,0 0-15 0,107 3 16 16,3 2-16-16,-110-5 15 0,0 0-15 0,120 4 16 15,10 4-16 1,-130-8 15-16,0 0-15 15,138 7 16-15,5 2-16 16,-143-9 14-16,0 0-14 16,150 9 14-16,3-3-14 15,-153-6 14-15,0 0-14 0,163 9 14 16,8-5-14-16,-171-4 9 16,0 0-9-16,171 0 10 0,-3-6-10 15,-168 6 10-15,0 0-10 16,164-5 10-16,-11 2-10 0,-153 3 7 15,0 0-7-15,157-2 7 0,0-1-7 16,-157 3 5 0,0 0-5-16,165-4 6 0,0 2-6 15,-165 2 12-15,0 0-12 0,159-1 13 16,-5-5-13-16,-154 6 16 16,0 0-16-16,136-5 17 0,-20-2-17 0,-116 7 19 15,0 0-19-15,101-8 20 0,-11-3-20 0,-90 11 19 16,0 0-19-16,81-12 20 0,-17-2-20 0,-64 14 16 15,0 0-16-15,51-14 17 0,-18 2-17 16,-33 12 16-16,0 0-16 0,20-8 16 16,-8-1-16-16,-12 9 14 0,0 0-14 0,5-16 14 0,-8-8-14 0,3 24 5 0,0 0-5 0,-18-41 5 0,-19-39-5 15,-4 2-1130-15</inkml:trace>
  <inkml:trace contextRef="#ctx0" brushRef="#br0" timeOffset="69867.97">4027 11126 337 0,'0'0'0'15,"0"0"0"-15,-32-4 0 0,32 4 0 0,0 0 0 0,-28-1 1 16,5 1-1-16,23 0 6 0,0 0-6 0,-35 3 6 15,-20 6-6-15,55-9 7 0,0 0-7 0,-53 10 7 16,16-3-7-16,37-7 5 0,0 0-5 0,-32 5 5 16,1 2-5-16,31-7 6 0,0 0-6 0,-32 5 7 15,14-3-7-15,18-2 6 0,0 0-6 0,-12 0 7 16,1-2-7-16,11 2 9 0,0 0-9 0,-7 0 10 16,7 0-10-16,0 0 24 0,0 0-24 0,0 0 24 15,-5 2-24-15,5-2 37 0,0 0-37 0,0 0 38 16,4 9-38-16,-4-9 51 0,0 0-51 0,8 0 51 15,12 1-51-15,-20-1 51 0,0 0-51 0,30 2 52 0,7 0-52 16,-37-2 47-16,0 0-47 0,46 0 48 16,12-2-48-16,-58 2 37 0,0 0-37 0,63-3 38 15,10-1-38-15,-73 4 29 0,0 0-29 0,81-3 30 16,5-2-30-16,-86 5 26 0,0 0-26 0,103-6 27 0,15 6-27 16,-118 0 22-16,0 0-22 0,134 2 23 0,11 2-23 15,-145-4 16-15,0 0-16 0,150 3 16 0,9 2-16 0,-159-5 15 16,0 0-15-16,174 7 16 0,12 2-16 0,-186-9 17 15,0 0-17-15,194 12 17 0,0 2-17 0,-194-14 17 16,0 0-17-16,196 12 17 0,10-5-17 0,-206-7 17 16,0 0-17-16,205 5 17 0,2 2-17 0,-207-7 14 15,0 0-14-15,208 5 15 0,12-5-15 16,-220 0 16-16,0 0-16 16,228-5 17-16,7-7-17 0,-235 12 13 15,0 0-13-15,238-16 13 16,2-1-13-16,-240 17 11 15,0 0-11-15,235-23 12 16,-9 3-12-16,-226 20 10 16,0 0-10-16,211-18 11 0,-8 3-11 15,-203 15 9-15,0 0-9 0,187-16 10 0,-19 2-10 16,-168 14 9-16,0 0-9 16,143-15 9-16,-20 3-9 15,-123 12 10-15,0 0-10 16,112-12 11-16,-3-6-11 15,-109 18 10-15,0 0-10 16,94-15 10-16,-13 4-10 0,-81 11 7 16,0 0-7-16,69-8 7 0,-16 2-7 0,-53 6 9 15,0 0-9-15,42-8 10 0,-21 1-10 16,-21 7 8-16,0 0-8 0,19-5 8 0,-6 6-8 16,-13-1 7-16,0 0-7 0,7 4 8 0,-7-4-8 15,0 0 6-15,0 0-6 0,7-4 7 0,-7 4-7 16,0 0-1085-16</inkml:trace>
  <inkml:trace contextRef="#ctx0" brushRef="#br0" timeOffset="83284.32">9576 10655 516 0,'0'0'0'0,"0"0"0"16,0 0 0-16,0 0 5 0,0 0-5 0,24-2 6 16,-4 1-6-16,-20 1 12 0,0 0-12 0,19-2 13 0,2 0-13 15,-21 2 15-15,0 0-15 0,27 2 16 0,4 3-16 16,-31-5 9-16,0 0-9 0,36 5 10 0,4-1-10 16,-40-4 7-16,0 0-7 0,43 3 7 0,3 2-7 15,-46-5 5-15,0 0-5 0,47 0 6 0,10 0-6 16,-57 0 3-16,0 0-3 0,67-5 3 31,12 3-3-31,-79 2 0 0,0 0 0 0,83-1 1 0,4-1-1 0,-87 2 0 16,0 0 0-16,93-2 0 0,2-5 0 0,-95 7 2 0,0 0-2 0,99-3 2 0,-3 3-2 15,-96 0 7-15,0 0-7 0,98 0 8 0,3-2-8 0,-101 2 13 16,0 0-13-16,108 0 13 0,8 0-13 0,-116 0 16 0,0 0-16 16,124 0 16-16,6-7-16 0,-130 7 18 15,0 0-18-15,134-5 19 0,8-5-19 0,-142 10 16 0,0 0-16 16,144-9 16-16,13-1-16 0,-157 10 14 0,0 0-14 15,161-16 14-15,8-6-14 0,-169 22 12 0,0 0-12 16,161-26 13-16,-1 0-13 0,-160 26 23 0,0 0-23 0,154-25 23 16,0 6-23-16,-154 19 29 0,0 0-29 0,148-15 30 15,2 4-30-15,-150 11 32 0,0 0-32 16,145-10 32-16,-15-2-32 0,-130 12 33 0,0 0-33 16,127-7 33-16,-2-2-33 0,-125 9 30 0,0 0-30 0,119-3 30 15,-20-2-30-15,-99 5 25 0,0 0-25 16,97-6 25-16,-2 0-25 0,-95 6 22 0,0 0-22 0,88-7 22 15,-7 3-22-15,-81 4 17 0,0 0-17 0,69-3 18 16,-11-2-18-16,-58 5 18 0,0 0-18 0,52-9 19 16,-5 5-19-16,-47 4 16 0,0 0-16 0,48 0 16 15,-1-5-16-15,-47 5 13 0,0 0-13 0,45-2 14 0,-7 4-14 16,-38-2 14-16,0 0-14 0,39 2 14 0,2-2-14 16,-41 0 14-16,0 0-14 0,33-2 14 0,-11 2-14 15,-22 0 13-15,0 0-13 0,17 0 13 0,-6 0-13 16,-11 0 10-16,0 0-10 0,9-2 10 0,-9 2-10 15,0 0 11-15,0 0-11 0,0 0 11 0,0 0-11 16,0 0 10-16,0 0-10 0,0 0 10 0,-27-12-10 0,2 0-1063 16</inkml:trace>
  <inkml:trace contextRef="#ctx0" brushRef="#br0" timeOffset="84937.55">16278 5405 281 0,'0'0'0'0,"0"0"0"0,0 0 0 16,0 0 2-16,0 0-2 0,0 0 2 0,-14 0-2 16,14 0 13-16,0 0-13 0,0 0 13 0,-18 1-13 15,18-1 20-15,0 0-20 0,-12 7 20 0,-4-2-20 16,16-5 10-16,0 0-10 0,-19 7 11 0,-4-7-11 16,23 0 9-16,0 0-9 0,-25-3 10 0,0-1-10 15,25 4 4-15,0 0-4 0,-30-3 5 0,-9 1-5 0,39 2 6 16,0 0-6-16,-37-3 7 0,6 6-7 15,31-3 10-15,0 0-10 0,-32 5 10 0,0 4-10 16,32-9 11-16,0 0-11 0,-35 10 12 16,-2 3-12-16,1-1-282 0</inkml:trace>
  <inkml:trace contextRef="#ctx0" brushRef="#br0" timeOffset="93285.9">15899 12806 684 0,'0'0'0'0,"0"0"0"15,0 0 0-15,0 0 15 0,0 0-15 0,0 0 15 16,0 0-15-16,0 0 60 0,0 0-60 0,21 14 61 0,-7-16-61 15,-14 2 63-15,0 0-63 0,16-3 64 0,1-1-64 16,-17 4 50-16,0 0-50 0,23-7 50 0,4-1-50 16,-27 8 42-16,0 0-42 0,32-11 42 15,-1 1-42-15,-31 10 34 0,0 0-34 0,36-12 34 0,1-2-34 16,-37 14 27-16,0 0-27 0,44-12 28 0,11 5-28 16,-55 7 25-16,0 0-25 15,72-5 26-15,27 0-26 0,-99 5 22 16,0 0-22-1,118-6 22-15,16 5-22 16,-134 1 22 0,0 0-22-16,145-2 23 0,22 0-23 15,-167 2 18 1,0 0-18-16,186-5 18 16,10 0-18-1,-196 5 17-15,0 0-17 0,204-5 17 16,-2-1-17-1,-202 6 16-15,0 0-16 16,206-5 17-16,4 2-17 0,-210 3 16 16,0 0-16-16,210-7 17 0,-5 2-17 15,-205 5 14 1,0 0-14-16,197 0 14 0,-10 0-14 16,-187 0 13-16,0 0-13 0,180 5 13 0,-14 5-13 15,-166-10 13-15,0 0-13 0,157 12 13 16,2 0-13-16,-159-12 12 15,0 0-12-15,157 13 12 0,0 2-12 16,-157-15 11-16,0 0-11 16,147 16 11-16,-8-4-11 15,-139-12 10-15,0 0-10 0,136 10 10 16,-2 1-10-16,-134-11 8 16,0 0-8-16,126 8 8 0,-10-3-8 15,-116-5 8-15,0 0-8 0,104 0 8 0,0-1-8 16,-104 1 10-16,0 0-10 0,92-4 11 0,-16 1-11 15,-76 3 14-15,0 0-14 0,63-4 14 0,-6 1-14 0,-57 3 15 16,0 0-15-16,49-4 15 0,-3-1-15 0,-46 5 16 0,0 0-16 0,41-5 16 0,-6 0-16 0,-35 5 16 16,0 0-16-16,28-4 16 0,-12 4-16 0,-16 0 14 0,0 0-14 0,11 0 14 0,-2-1-14 0,-9 1 12 0,0 0-12 0,0 0 13 0,0 0-13 0,0 0 7 0,0 0-7 0,-23-14 7 0,-51-10-7 0,-1-1-1390 0</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5:58:28.447"/>
    </inkml:context>
    <inkml:brush xml:id="br0">
      <inkml:brushProperty name="width" value="0.05292" units="cm"/>
      <inkml:brushProperty name="height" value="0.05292" units="cm"/>
      <inkml:brushProperty name="color" value="#FF0000"/>
    </inkml:brush>
  </inkml:definitions>
  <inkml:trace contextRef="#ctx0" brushRef="#br0">3625 5522 281 0,'0'0'0'0,"0"0"0"15,0 0 0-15,0 0 24 0,0 0-24 0,35-12 24 16,-7 9-24-16,-28 3 53 0,0 0-53 0,36-4 54 0,1 4-54 16,-37 0 49-16,0 0-49 0,44 4 49 0,5-1-49 15,-49-3 43-15,0 0-43 0,60 2 43 0,4 1-43 16,-64-3 37-16,0 0-37 0,70 4 37 0,4-1-37 16,-74-3 24-16,0 0-24 0,90 2 24 15,22-2-24-15,-112 0 20 16,0 0-20-16,118-5 21 0,12-4-21 15,-130 9 18 1,0 0-18-16,136-9 19 0,9 3-19 16,-145 6 17-16,0 0-17 0,154-7 17 15,19 1-17-15,-173 6 16 0,0 0-16 16,185-3 17-16,7 1-17 16,-192 2 16-16,0 0-16 0,196 0 17 0,7 0-17 15,-203 0 16 1,0 0-16-16,212-3 17 0,8-1-17 15,-220 4 16 1,0 0-16-16,219-8 16 0,5-4-16 0,-224 12 14 16,0 0-14-16,232-13 14 0,6 1-14 15,-238 12 13-15,0 0-13 16,240-15 13-16,-14 3-13 16,-226 12 13-16,0 0-13 0,226-16 13 0,-1 2-13 15,-225 14 13 1,0 0-13-16,219-14 14 0,0 2-14 15,-219 12 14 1,0 0-14-16,217-5 14 0,0 0-14 0,-217 5 17 0,0 0-17 0,208-4 17 16,1-4-17-16,-209 8 19 0,0 0-19 0,197-11 19 0,-3 6-19 0,-194 5 18 0,0 0-18 0,182-10 19 0,-5-1-19 0,-177 11 16 0,0 0-16 0,171-12 16 15,-14-2-16-15,-157 14 14 0,0 0-14 0,150-13 14 0,-18-3-14 0,-132 16 12 0,0 0-12 0,126-12 12 0,-13 5-12 0,-113 7 11 0,0 0-11 0,98-5 11 0,-8-4-11 0,-90 9 5 16,0 0-5-16,87-7 5 0,-4 2-5 0,-83 5 3 0,0 0-3 0,76-7 4 0,-7 5-4 0,-69 2 2 0,0 0-2 0,58-1 3 0,-14-1-3 0,-44 2 1 16,0 0-1-16,35 0 1 0,-7 0-1 0,-28 0 2 0,0 0-2 0,18 0 3 0,0 0-3 0,-18 0 5 0,0 0-5 0,14-4 5 0,-5 4-5 15,-9 0 7-15,0 0-7 0,8-3 8 0,-8 3-8 0,0 0 7 16,0 0-7-16,0 0 8 0,0 0-8 15,0 0 6-15,0 0-6 0,-8-5 7 0,-1-7-7 0,9 12 0 16,0 0 0-16,-13-11 0 0,-1 6 0 16,0-4-1003-16</inkml:trace>
  <inkml:trace contextRef="#ctx0" brushRef="#br0" timeOffset="11450.99">4943 7133 617 0,'0'0'0'15,"37"0"0"-15,65 6 0 0,-102-6 22 0,0 0-22 0,129 3 23 16,20 6-23-16,-149-9 59 0,0 0-59 0,162 5 59 15,27 2-59-15,-189-7 57 0,0 0-57 16,213 3 58-16,17 6-58 0,-230-9 47 0,0 0-47 0,240 3 48 16,5-1-48-16,-245-2 28 0,0 0-28 0,265 0 29 15,10-2-29-15,-275 2 28 0,0 0-28 0,289-3 29 16,6-2-29-16,-295 5 26 0,0 0-26 0,288-7 26 16,-2-11-26-16,-286 18 25 0,0 0-25 0,293-13 25 15,10 4-25-15,-303 9 22 0,0 0-22 0,293-5 23 16,-21 5-23-16,-272 0 27 0,0 0-27 0,252 5 28 15,-14 5-28-15,-238-10 26 0,0 0-26 0,218 14 27 0,-14 2-27 16,-204-16 26-16,0 0-26 0,173 8 26 0,-25 1-26 16,-148-9 23-16,0 0-23 0,135 4 23 0,-21-6-23 15,-114 2 18-15,0 0-18 0,96-7 19 16,-21-2-19-16,-75 9 15 0,0 0-15 0,59-12 16 0,-19-3-16 16,-40 15 11-16,0 0-11 0,27-19 11 0,-13-7-11 15,-14 26 8-15,0 0-8 0,-9-58 9 0,-28-30-9 16,2-5-1113-16</inkml:trace>
  <inkml:trace contextRef="#ctx0" brushRef="#br0" timeOffset="40404.12">10943 9660 651 0,'0'0'0'0,"0"0"0"0,0 0 0 0,0 0 19 16,0 0-19-16,0 0 20 0,-21 7-20 0,21-7 52 0,0 0-52 15,0 0 52-15,0 0-52 0,0 0 58 0,0 0-58 16,0 12 58-16,7 0-58 0,-7-12 41 0,0 0-41 16,9 9 41-16,10-2-41 0,-19-7 28 0,0 0-28 15,30 3 28-15,11-5-28 0,-41 2 23 0,0 0-23 16,46-5 23-16,12-5-23 0,-58 10 18 0,0 0-18 15,64-12 18-15,4 0-18 16,-68 12 23 0,0 0-23-16,78-12 23 0,16 3-23 0,-94 9 26 15,0 0-26-15,98-2 26 16,8 4-26-16,-106-2 26 16,0 0-26-16,117 9 26 15,8 6-26-15,-125-15 23 0,0 0-23 16,129 19 24-16,-6-2-24 0,-123-17 21 15,0 0-21-15,129 16 21 16,14 0-21-16,-143-16 21 0,0 0-21 16,141 7 22-16,-1-1-22 15,-140-6 22-15,0 0-22 16,130 4 22-16,-3-1-22 16,-127-3 20-16,0 0-20 0,128 0 20 15,-3-1-20-15,-125 1 19 0,0 0-19 16,123 0 20-16,-11 5-20 15,-112-5 16-15,0 0-16 16,109 5 16-16,-1-2-16 0,-108-3 19 0,0 0-19 16,98 7 20-16,-2 9-20 15,-96-16 23-15,0 0-23 0,81 19 24 0,-16 0-24 16,-65-19 22 0,0 0-22-16,58 19 22 0,-5 2-22 15,-53-21 20-15,0 0-20 0,43 17 21 0,-13-3-21 16,-30-14 17-16,0 0-17 0,19 14 17 15,-3-4-17-15,-16-10 14 16,0 0-14-16,11 7 14 0,-3-2-14 0,-8-5 12 0,0 0-12 0,0 0 13 16,6 9-13-16,-6-9 9 0,0 0-9 0,-11-2 10 0,-15-8-10 15,-4-1-1323-15</inkml:trace>
  <inkml:trace contextRef="#ctx0" brushRef="#br0" timeOffset="47879.29">11372 9388 247 0,'0'0'0'0,"0"0"0"0,0 0 0 16,0 0-3-16,0 0 3 0,0 0-3 0,0 0 3 0,0 0-121 16</inkml:trace>
  <inkml:trace contextRef="#ctx0" brushRef="#br0" timeOffset="48527.26">11942 9461 404 0,'0'0'0'0,"41"3"0"0,63-1 0 0,-104-2 10 15,0 0-10-15,143 7 11 0,19-3-11 0,-162-4 41 0,0 0-41 16,182 5 41-16,21 3-41 0,-203-8 19 0,0 0-19 16,212 11 19-16,13 1-19 0,-225-12 24 0,0 0-24 15,232 9 24-15,2-3-24 0,-234-6 25 0,0 0-25 0,235 0 26 16,-6-10-26-16,-229 10 24 0,0 0-24 0,223-14 24 16,-13-1-24-16,-210 15 27 0,0 0-27 0,194-16 28 15,-19-5-28-15,-175 21 29 0,0 0-29 0,148-15 29 16,-28 3-29-16,-120 12 52 0,0 0-52 0,92-9 53 15,-23 2-53-15,-69 7 55 0,0 0-55 0,54-5 56 16,-13 5-56-16,-41 0 50 0,0 0-50 0,26 0 50 16,-8 0-50-16,-18 0 50 0,0 0-50 0,14-4 50 15,-3 4-50-15,-11 0 42 0,0 0-42 0,7 0 42 0,-7 0-42 16,0 0 37-16,0 0-37 0,10 0 38 0,-10 0-38 16,0 0 32-16,0 0-32 0,0 0 32 0,0 0-32 15,0 0 31-15,0 0-31 0,0 0 32 0,0 0-32 16,0 0 26-16,0 0-26 0,0 0 26 0,0 0-26 15,0 0 22-15,0 0-22 0,0 0 23 16,0 0-23-16,0 0 20 0,0 0-20 0,0 0 20 0,0 0-20 16,0 0 21-16,0 0-21 0,4-7 21 15,-4 7-21-15,0 0 17 0,0 0-17 16,0 0 17-16,0 0-17 0,0 0 11 16,0 0-11-16,0 0 11 0,0 0-11 0,0 0 10 15,0 0-10-15,-9-1 10 0,9 1-10 16,0 0 6-16,0 0-6 0,-9 5 6 0,9-5-6 15,0 0 4-15,0 0-4 0,-5 9 4 0,5-9-4 16,0 0 2-16,0 0-2 16,-5 10 2-16,5-10-2 15,0 0 1-15,0 0-1 16,-2 9 2-16,2-9-2 0,0 0 1 0,0 0-1 16,0 7 2-16,0-7-2 0,0 0 1 15,0 0-1-15,0 0 1 0,0 8-1 0,0-8 1 16,0 0-1-16,0 0 1 15,0 0-1-15,0 0 1 0,0 0-1 0,0 0 1 0,0 5-1 16,0-5 1-16,0 0-1 0,0 0 1 0,-20 16-1 0,20-16 0 16,0 0 0-16,-31 7 1 0,-15-11-1 15,-2 1-1291-15</inkml:trace>
  <inkml:trace contextRef="#ctx0" brushRef="#br0" timeOffset="53563.54">11042 6488 415 0,'0'0'0'0,"67"9"0"0,110 15 0 0,-177-24 21 0,0 0-21 0,213 27 21 15,17-6-21-15,-230-21 43 0,0 0-43 0,231 19 44 16,3-1-44-16,-234-18 50 0,0 0-50 0,235 15 51 16,-4-1-51-16,-231-14 42 0,0 0-42 0,230 10 43 15,-11-4-43-15,-219-6 31 0,0 0-31 0,215 3 32 16,-21-3-32-16,-194 0 23 0,0 0-23 16,187-7 23-16,-3-3-23 0,-184 10 18 15,0 0-18-15,171-14 18 0,-12 0-18 16,-159 14 14-16,0 0-14 15,143-19 15-15,-29 2-15 16,-114 17 12-16,0 0-12 0,104-16 13 0,-8-1-13 0,-96 17 11 0,0 0-11 0,84-14 11 0,-17 2-11 16,-67 12 10-16,0 0-10 0,57-11 10 0,-13 5-10 0,-44 6 9 0,0 0-9 0,35-9 10 0,-6 5-10 15,-29 4 11-15,0 0-11 0,26-5 11 16,-12 7-11-16,-14-2 10 0,0 0-10 0,14 7 10 0,0 2-10 16,-14-9 11-16,0 0-11 0,16 15 12 0,-5 9-12 15,1 2-732-15</inkml:trace>
  <inkml:trace contextRef="#ctx0" brushRef="#br0" timeOffset="54858.81">18565 6464 158 0,'0'0'0'0,"35"0"0"16,57 3 0-16,-92-3 18 0,0 0-18 0,124 2 19 15,13-2-19-15,-137 0 46 0,0 0-46 0,166-2 47 16,21 0-47-16,-187 2 63 0,0 0-63 0,216-1 63 0,15-6-63 16,-231 7 83-16,0 0-83 0,252-5 83 15,18-8-83-15,-270 13 42 0,0 0-42 0,272-3 43 16,-2 8-43-16,-270-5 30 15,0 0-30-15,265 7 30 0,-4 0-30 16,-261-7 26-16,0 0-26 0,252 5 27 16,-6-1-27-1,-246-4 24-15,0 0-24 0,231 1 24 16,-18-1-24-16,-213 0 24 16,0 0-24-16,200-5 24 0,-11-7-24 15,-189 12 21 1,0 0-21-16,169-16 22 0,-24 3-22 15,-145 13 27 1,0 0-27-16,132-12 27 0,-10 1-27 16,-122 11 29-1,0 0-29-15,106-9 29 0,-22-3-29 16,-84 12 25-16,0 0-25 16,78-8 25-16,-7-3-25 0,-71 11 25 0,0 0-25 15,63-5 25-15,-5 5-25 0,-58 0 22 16,0 0-22-16,50 0 22 0,-18 0-22 15,-32 0 20 1,0 0-20-16,28 0 20 0,2 0-20 0,-30 0 16 16,0 0-16-16,24 4 17 0,-6-3-17 0,-18-1 20 0,0 0-20 0,12 2 20 0,-3-4-20 0,-9 2 17 0,0 0-17 0,9-1 17 0,0 1-17 0,-9 0 14 0,0 0-14 0,7 0 15 0,-7 0-15 0,0 0 11 0,0 0-11 0,0 0 11 15,7 0-11-15,-7 0 8 0,0 0-8 0,0 0 9 0,7 0-9 0,-7 0 6 0,0 0-6 0,0 0 7 0,0 0-7 0,0 0 5 0,0 0-5 0,0 0 5 0,7 0-5 0,-7 0 3 0,0 0-3 0,0 0 3 0,0 0-3 0,0 0 3 0,0 0-3 0,0 0 4 0,5 0-4 0,-5 0 4 0,0 0-4 0,0 0 4 0,0 0-4 16,0 0 4-16,0 0-4 0,0 0 5 0,0 0-5 16,0 0 4-16,0 0-4 0,0 0 4 0,8-7-4 15,-8 7 2-15,0 0-2 0,0 0 3 0,0 0-3 16,0 0 1-16,0 0-1 0,0 0 2 0,0 0-2 15,0 0 1-15,0 0-1 0,0 0 1 0,0 0-1 16,0 0 0-16,0 0 0 0,0 0 1 0,0 0-1 16,0 0 0-16,0 0 0 0,0 0 1 0,7 3-1 15,-7-3 0-15,0 0 0 0,0 0 1 0,0 0-1 16,0 0 0-16,0 0 0 0,7 0 0 0,-7 0 0 16,0 0 0-16,0 0 0 0,0 0 1 0,7 5-1 0,-7-5 1 15,0 0-1-15,0 0 1 0,0 0-1 0,0 0 2 16,0 0-2-16,0 0 2 0,-13 2-2 0,13-2 2 15,0 0-2-15,-31-12 3 0,-33-16-3 16,1-3-1046-16</inkml:trace>
  <inkml:trace contextRef="#ctx0" brushRef="#br0" timeOffset="56344.96">5232 7360 494 0,'0'0'0'0,"0"0"0"0,23-3 0 16,-23 3 3-16,0 0-3 0,45-9 3 0,29-7-3 16,-74 16 9-16,0 0-9 0,90-17 10 0,12 1-10 15,-102 16 8-15,0 0-8 0,109-12 8 0,8 0-8 141,-117 12 6-141,0 0-6 0,123-15 6 0,8-3-6 0,-131 18 8 16,0 0-8-16,136-15 8 0,-2 3-8 0,-134 12 9 0,0 0-9 0,147-12 10 15,10 1-10-15,-157 11 13 0,0 0-13 0,162-12 13 0,9-2-13 0,-171 14 14 0,0 0-14 16,173-15 15-16,7 3-15 0,-180 12 15 0,0 0-15 0,182-16 16 0,3 2-16 0,-185 14 13 15,0 0-13-15,185-14 14 0,1 0-14 0,-186 14 16 16,0 0-16-16,183-12 16 0,8-3-16 0,-191 15 16 0,0 0-16 0,190-16 17 16,5-1-17-16,-195 17 16 0,0 0-16 0,183-16 17 0,-12-1-17 0,-171 17 18 0,0 0-18 15,156-7 19-15,-22 2-19 0,-134 5 18 0,0 0-18 0,121 2 18 0,-9 5-18 16,-112-7 15 0,0 0-15-16,98 3 16 0,-13 2-16 0,-85-5 8 15,0 0-8-15,67 4 9 0,-16-8-9 16,-51 4 6-1,0 0-6-15,45-7 7 0,-14-1-7 16,-31 8 6-16,0 0-6 16,27-9 6-16,-13 0-6 0,-14 9 7 15,0 0-7-15,9-10 7 0,-4 1-7 0,-5 9 12 16,0 0-12-16,0 0 12 0,4-8-12 0,-4 8 20 16,0 0-20-16,0 0 20 0,0 0-20 0,0 0 28 0,0 0-28 0,0 0 28 0,-16 17-28 0,16-17 28 15,0 0-28-15,-25 19 28 0,-24 10-28 16,-1 3-787-16</inkml:trace>
  <inkml:trace contextRef="#ctx0" brushRef="#br0" timeOffset="59001.76">23656 9800 639 0,'0'0'0'0,"30"0"0"0,45 0 0 0,-75 0 17 0,0 0-17 16,104 0 17-16,21 0-17 0,-125 0 32 0,0 0-32 15,143 0 33-15,21-3-33 16,-164 3 27-16,0 0-27 0,187-4 27 0,11 1-27 0,-198 3 28 0,0 0-28 15,199-2 29-15,-5-3-29 0,-194 5 20 0,0 0-20 0,189-4 21 16,-4 1-21-16,-185 3 19 0,0 0-19 0,175-5 19 16,-11 0-19-16,-164 5 16 0,0 0-16 15,150-6 16-15,-16 3-16 0,-134 3 15 0,0 0-15 0,124-5 16 16,-13-6-16-16,-111 11 13 0,0 0-13 0,92-14 14 16,-16-3-14-16,-76 17 24 0,0 0-24 0,56-17 25 15,-24 3-25-15,-32 14 33 0,0 0-33 0,16-24 34 16,-14-6-34-16,-2 30 44 0,0 0-44 0,-11-34 44 15,-14-3-44-15,25 37 40 0,0 0-40 0,-31-32 41 16,-6 2-41-16,37 30 37 0,0 0-37 0,-39-19 38 16,3 4-38-16,36 15 27 0,0 0-27 0,-28-9 27 15,11 5-27-15,17 4 22 0,0 0-22 0,-13-1 23 0,6-3-23 16,7 4 18-16,0 0-18 0,0 0 18 0,0 0-18 16,0 0 16-16,0 0-16 0,0 0 17 0,0 0-17 15,0 0 14-15,0 0-14 0,0 0 14 0,0 0-14 16,0 0 12-16,0 0-12 0,0 0 13 0,0 0-13 15,0 0 11-15,0 0-11 0,0 9 11 0,0-9-11 16,0 0 7-16,0 0-7 0,0 5 8 0,0-5-8 16,0 0-1167-16</inkml:trace>
  <inkml:trace contextRef="#ctx0" brushRef="#br0" timeOffset="67083.2">11012 9594 404 0,'0'0'0'0,"0"0"0"0,0 0 0 0,0 0 10 15,0 0-10-15,0 0 11 0,0 0-11 0,0 0 17 16,0 0-17-16,4-19 18 0,10 7-18 0,-14 12 24 15,0 0-24-15,23-16 24 0,8-1-24 16,-31 17 29-16,0 0-29 0,39-15 29 0,2 4-29 0,-41 11 20 16,0 0-20-16,49-7 20 0,6-1-20 0,-55 8 18 0,0 0-18 15,65-4 19-15,23 4-19 0,-88 0 15 0,0 0-15 16,96 4 16-16,11 4-16 16,-107-8 13-16,0 0-13 0,122 12 14 0,9 6-14 15,-131-18 7 1,0 0-7-16,143 19 7 0,3-5-7 15,-146-14 5 1,0 0-5-16,170 15 6 0,22 1-6 16,-192-16 12-16,0 0-12 0,205 10 12 0,12-5-12 0,-217-5 18 0,0 0-18 0,229-5 18 0,9-2-18 0,-238 7 21 0,0 0-21 0,240-12 22 0,0-5-22 0,-240 17 28 0,0 0-28 15,235-18 28-15,-9 1-28 0,-226 17 33 0,0 0-33 0,208-12 33 16,-22 7-33-16,-186 5 33 0,0 0-33 0,167-4 33 0,-15 1-33 16,-152 3 36-16,0 0-36 0,123-3 37 15,-32 3-37-15,-91 0 29 0,0 0-29 0,72 1 29 16,-19 4-29-16,-53-5 29 0,0 0-29 0,42 0 30 0,-15 0-30 15,-27 0 33-15,0 0-33 0,12-5 33 0,-1 4-33 16,-11 1 30-16,0 0-30 0,8 0 30 0,-8 0-30 16,0 0 28-16,0 0-28 0,9 0 29 0,-9 0-29 15,0 0 24-15,0 0-24 0,0 0 24 0,0 0-24 16,0 0 21-16,0 0-21 0,0 0 22 0,0 0-22 16,0 0 17-16,0 0-17 0,-9 15 17 0,-28 20-17 15,-3-1-1077 1</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9T06:00:20.397"/>
    </inkml:context>
    <inkml:brush xml:id="br0">
      <inkml:brushProperty name="width" value="0.05292" units="cm"/>
      <inkml:brushProperty name="height" value="0.05292" units="cm"/>
      <inkml:brushProperty name="color" value="#FF0000"/>
    </inkml:brush>
  </inkml:definitions>
  <inkml:trace contextRef="#ctx0" brushRef="#br0">10324 5313 124 0,'0'0'0'0,"51"3"0"0,87 9 0 15,-138-12 11-15,0 0-11 0,169 14 12 0,11 0-12 16,-180-14 30-16,0 0-30 0,189 12 30 16,-4 0-30-16,-185-12 36 0,0 0-36 0,187 11 37 0,2-1-37 0,-189-10 37 15,0 0-37-15,189 9 38 0,1-2-38 0,-190-7 29 16,0 0-29-16,191 8 30 0,1-6-30 0,-192-2 24 16,0 0-24-16,195 2 25 0,-5-2-25 0,-190 0 13 15,0 0-13-15,194-2 13 0,-5 0-13 0,-189 2 8 0,0 0-8 16,185 0 8-16,-6-3-8 0,-179 3 2 15,0 0-2-15,167 0 2 0,-1-4-2 0,-166 4 0 0,0 0 0 16,157-1 1-16,-3-3-1 0,-154 4 0 16,0 0 0-16,137-7 0 0,-8 4 0 0,-129 3 0 15,0 0 0-15,118-2 0 0,1-1 0 16,-119 3 0 0,0 0 0-16,104-6 0 0,-11 3 0 15,-93 3 1-15,0 0-1 16,90-9 1-16,-1 2-1 15,-89 7 6-15,0 0-6 16,88-7 6-16,-14 2-6 0,-74 5 11 0,0 0-11 16,62-8 11-16,-11-3-11 0,-51 11 22 15,0 0-22-15,39-8 22 0,-11-1-22 16,-28 9 36 0,0 0-36-16,21-7 36 0,-14 5-36 0,-7 2 42 0,0 0-42 15,0 0 43-15,7-3-43 0,-7 3 39 0,0 0-39 16,0 0 40-16,0 0-40 0,0 0 34 0,0 0-34 15,-7-9 34-15,-3 2-34 0,10 7 25 16,0 0-25-16,-14-8 25 0,-1-1-25 16,15 9 13-16,0 0-13 0,-17-7 13 15,3 5-13-15,14 2 7 0,0 0-7 16,-13-1 8-16,1-1-8 0,12 2 2 16,0 0-2-16,-11 0 3 0,3 0-3 0,8 0 2 15,0 0-2-15,-15 0 3 0,-16 5-3 0,-1 2-687 16</inkml:trace>
  <inkml:trace contextRef="#ctx0" brushRef="#br0" timeOffset="8145.47">10463 6856 494 0,'0'0'0'0,"0"0"0"0,34-5 0 16,-34 5 7-16,0 0-7 0,40-10 7 0,10 1-7 0,-50 9 26 0,0 0-26 15,53-5 26-15,1 2-26 0,-54 3 55 0,0 0-55 16,50 0 56-16,5 0-56 0,-55 0 52 0,0 0-52 0,54-4 53 16,8-1-53-16,-62 5 24 0,0 0-24 15,69-4 24-15,3-2-24 16,-72 6 17-1,0 0-17-15,78-6 17 0,1 1-17 16,-79 5 11-16,0 0-11 0,73-10 11 0,1-6-11 16,-74 16 6-1,0 0-6-15,79-14 7 0,9 2-7 16,-88 12 4 0,0 0-4-16,90-12 4 0,-1 3-4 15,-89 9 2-15,0 0-2 16,86-6 2-16,15 2-2 0,-101 4 2 15,0 0-2-15,102 0 3 16,-10 4-3-16,-92-4 10 0,0 0-10 0,99 3 10 16,5-3-10-16,-104 0 21 0,0 0-21 0,104 0 21 0,-2 0-21 0,-102 0 29 0,0 0-29 0,99-3 30 15,3-1-30-15,-102 4 30 0,0 0-30 0,106-3 30 0,4 3-30 0,-110 0 28 0,0 0-28 0,107-2 29 0,-8-7-29 0,-99 9 24 0,0 0-24 0,101-7 25 16,6 2-25-16,-107 5 21 0,0 0-21 0,105-3 22 0,-10-1-22 0,-95 4 10 0,0 0-10 0,99-5 10 0,-1 2-10 0,-98 3 7 0,0 0-7 0,101 0 7 0,-11 0-7 16,-90 0 5-16,0 0-5 0,90 0 6 0,5-4-6 15,-95 4 3-15,0 0-3 0,92 0 3 0,-4 7-3 0,-88-7 2 16,0 0-2-16,87 9 3 0,-11-9-3 0,-76 0 2 15,0 0-2-15,83 1 2 0,1-1-2 0,-84 0 2 16,0 0-2-16,87 2 2 0,-1 3-2 0,-86-5 4 16,0 0-4-16,85 4 4 0,-6-4-4 0,-79 0 5 0,0 0-5 15,83 0 5-15,9 0-5 0,-92 0 7 0,0 0-7 16,94 3 7-16,-8 2-7 0,-86-5 7 0,0 0-7 0,95 4 8 16,4-2-8-16,-99-2 9 0,0 0-9 15,104 3 10-15,1 1-10 0,-105-4 6 0,0 0-6 0,98 0 7 16,10-7-7-16,-108 7 8 0,0 0-8 0,106-6 8 15,-2 6-8-15,-104 0 8 0,0 0-8 0,104-3 8 16,0-2-8-16,-104 5 8 0,0 0-8 0,106-4 8 16,-4 4-8-16,-102 0 6 0,0 0-6 0,98 0 7 15,-3-3-7-15,-95 3 7 0,0 0-7 0,95-2 7 16,7 4-7-16,-102-2 5 0,0 0-5 0,101 3 6 16,-14-3-6-16,-87 0 6 0,0 0-6 0,90 0 6 15,5-7-6-15,-95 7 6 0,0 0-6 0,90-5 6 16,-9 2-6-16,-81 3 6 0,0 0-6 0,78-4 7 15,-6-1-7-15,-72 5 5 0,0 0-5 0,76-7 6 0,7 2-6 16,-83 5 4-16,0 0-4 0,81 0 5 0,-10 0-5 16,-71 0 5-16,0 0-5 0,65 3 5 0,-12 1-5 15,-53-4 4 1,0 0-4-16,53 0 4 16,-2-2-4-16,-51 2 3 15,0 0-3-15,56-2 4 0,-1 2-4 16,-55 0 3-16,0 0-3 0,50 0 3 15,-8 0-3-15,-42 0 2 16,0 0-2-16,35-3 3 0,-3 3-3 16,-32 0 3-16,0 0-3 0,26-3 3 15,-3 1-3-15,-23 2 5 16,0 0-5-16,20 0 5 0,1 0-5 16,-21 0 4-16,0 0-4 0,18-2 5 0,-4 0-5 15,-14 2 4-15,0 0-4 0,5 0 4 16,-5 0-4-16,0 0 3 0,0 0-3 0,-14-31 4 0,-35-47-4 15,3-1-1142-15</inkml:trace>
  <inkml:trace contextRef="#ctx0" brushRef="#br0" timeOffset="15199.1">17621 6806 91 0,'0'0'0'0,"0"0"0"0,44-3 0 0,-44 3 0 0,0 0 0 0,35 0 1 15,15-4-1-15,-50 4 1 0,0 0-1 0,56 0 1 16,10-3-1-16,-66 3 3 0,0 0-3 0,68-2 3 0,-2-1-3 16,-66 3 5-16,0 0-5 0,67-9 6 0,7 2-6 15,-74 7 5-15,0 0-5 0,83-7 6 16,10 7-6-16,-93 0 6 0,0 0-6 16,101 2 6-16,7-4-6 0,-108 2 9 15,0 0-9-15,118-2 9 0,5 2-9 16,-123 0 14-1,0 0-14-15,143 0 15 0,7-3-15 16,-150 3 25-16,0 0-25 0,170-9 25 16,12 2-25-16,-182 7 29 15,0 0-29-15,180-5 29 16,7 5-29-16,-187 0 25 16,0 0-25-16,194 0 26 0,5 0-26 15,-199 0 39 1,0 0-39-16,212 5 40 0,9 4-40 15,-221-9 53 1,0 0-53-16,234 10 54 0,4-4-54 16,-238-6 60-16,0 0-60 0,246 7 60 15,8-2-60-15,-254-5 52 16,0 0-52-16,256 7 52 0,1 1-52 16,-257-8 47-16,0 0-47 0,262 4 47 15,11 1-47-15,-273-5 34 16,0 0-34-1,274 3 35-15,1-3-35 16,-275 0 27-16,0 0-27 0,281-5 27 0,8 2-27 16,-289 3 22-1,0 0-22-15,295-7 23 0,8 2-23 16,-303 5 22 0,0 0-22-16,295-4 23 0,-13 4-23 15,-282 0 25-15,0 0-25 16,281 0 25-16,0-5-25 15,-281 5 22-15,0 0-22 16,271-2 23-16,-2 2-23 0,-269 0 28 16,0 0-28-16,259 0 28 0,-8-1-28 15,-251 1 29-15,0 0-29 16,240 0 30-16,-15 0-30 0,-225 0 28 16,0 0-28-16,219 0 28 0,-9 0-28 15,-210 0 27 1,0 0-27-16,198 0 27 0,-13 0-27 15,-185 0 23-15,0 0-23 16,173 0 24-16,-7 0-24 0,-166 0 21 16,0 0-21-16,154 0 21 0,-8-7-21 15,-146 7 15-15,0 0-15 0,129-2 15 16,-16 7-15-16,-113-5 9 16,0 0-9-16,99 0 10 0,-9 0-10 0,-90 0 7 15,0 0-7-15,84 0 7 0,-10-3-7 16,-74 3 5-1,0 0-5-15,62 3 5 0,-21 1-5 16,-41-4 4-16,0 0-4 0,26 0 4 0,-8 0-4 0,-18 0 2 0,0 0-2 0,14 0 3 0,-3 0-3 0,-11 0 2 0,0 0-2 0,7 0 2 0,-7 0-2 0,0 0 2 0,0 0-2 0,9 0 3 16,-9 0-3-16,0 0 3 0,0 0-3 0,12 5 3 0,-12-5-3 0,0 0 3 0,0 0-3 0,7 7 3 0,-7-7-3 0,0 0 3 0,0 0-3 0,0 0 4 0,-9 3-4 0,9-3 4 0,0 0-4 0,0 0 4 0,-9 0-4 0,9 0 4 0,0 0-4 0,-7-2 4 0,7 2-4 0,0 0 3 0,0 0-3 0,0 0 4 0,0 0-4 0,0 0 2 0,0 0-2 0,0 0 2 0,-5-5-2 0,5 5 2 0,0 0-2 15,0 0 3-15,0 0-3 0,0 0 2 0,0 0-2 0,-5-8 2 0,5 8-2 0,0 0 2 0,0 0-2 0,0 0 2 0,0 0-2 0,0 0 1 0,0 0-1 0,1-7 1 0,-1 7-1 0,0 0 0 0,0 0 0 0,0 0 1 0,0 0-1 16,0 0 0-16,0 0 0 0,0 0 1 0,0 0-1 0,0 0 0 0,0 0 0 0,0 0 0 0,-28 0 0 0,0 0-1158 0</inkml:trace>
  <inkml:trace contextRef="#ctx0" brushRef="#br0" timeOffset="21828.27">16813 5764 102 0,'0'0'0'0,"0"0"0"0,-62-24 0 0,0-3-17 16</inkml:trace>
  <inkml:trace contextRef="#ctx0" brushRef="#br0" timeOffset="22823.28">15795 5370 404 0,'0'0'0'15,"-45"-9"0"-15,-71-20 0 0,116 29 36 0,0 0-36 0,-147-35 36 16,-13-3-36-16,160 38 65 0,0 0-65 0,-168-31 66 16,-14 2-66-16,182 29 76 15,0 0-76-15,-190-19 76 0,-17 1-76 0,207 18 50 0,0 0-50 0,-222-10 50 16,-13 6-50-16,235 4 29 0,0 0-29 0,-245-1 30 16,-7 2-30-16,252-1 19 0,0 0-19 0,-256 2 20 15,7 3-20-15,249-5 13 0,0 0-13 0,-249 4 13 16,0 1-13-16,249-5 9 0,0 0-9 0,-247 7 9 15,2 2-9-15,245-9 3 0,0 0-3 0,-240 15 4 16,0 6-4-16,240-21 0 0,0 0 0 0,-233 21 1 16,4-1-1-16,229-20 0 0,0 0 0 0,-225 23 0 0,5 1 0 15,220-24-3-15,0 0 3 0,-208 26-2 0,13 5 2 16,195-31-6-16,0 0 6 0,-185 33-5 0,9 7 5 16,176-40-3-16,0 0 3 0,-166 57-2 0,9 23 2 15,157-80-1-15,0 0 1 0,-154 84 0 0,13-2 0 16,141-82 0-16,0 0 0 0,-125 72 0 0,28-6 0 15,97-66 0-15,0 0 0 0,-76 71 0 0,14 4 0 16,62-75 0-16,0 0 0 0,-46 83 0 0,20-5 0 0,26-78 0 16,0 0 0-16,-6 72 0 0,20 8 0 0,-14-80 0 15,0 0 0-15,30 81 0 0,13 1 0 0,-43-82 0 16,0 0 0-16,63 79 0 0,22-10 0 0,-85-69 0 16,0 0 0-16,99 61 0 0,14-1 0 0,-113-60 0 0,0 0 0 15,127 61 1-15,32 1-1 0,-159-62 0 0,0 0 0 16,174 63 1-16,8-10-1 0,-182-53 1 15,0 0-1-15,194 45 1 0,4-5-1 16,-198-40 2-16,0 0-2 0,205 30 2 0,1-6-2 16,-206-24 5-1,0 0-5-15,208 22 6 0,-3-1-6 16,-205-21 8-16,0 0-8 16,212 19 8-16,3-2-8 0,-215-17 13 15,0 0-13-15,217 12 14 0,6-6-14 16,-223-6 19-1,0 0-19-15,225 0 20 0,7-11-20 16,-232 11 22-16,0 0-22 0,229-15 22 16,-3-4-22-16,-226 19 21 15,0 0-21-15,224-21 21 0,-2-3-21 16,-222 24 17 0,0 0-17-16,221-28 18 0,1-5-18 15,-222 33 13-15,0 0-13 0,212-43 13 16,-12-7-13-16,-200 50 11 15,0 0-11-15,194-49 11 0,-9-3-11 0,-185 52 10 16,0 0-10-16,175-48 10 0,-6 3-10 16,-169 45 6-1,0 0-6-15,161-47 7 0,-20 6-7 16,-141 41 6 0,0 0-6-16,136-54 7 0,-11-8-7 15,-125 62 3-15,0 0-3 0,115-71 3 16,-22-2-3-16,-93 73 1 15,0 0-1-15,82-76 2 0,-14 3-2 16,-68 73 0-16,0 0 0 16,59-76 1-16,-17-9-1 0,-42 85 0 15,0 0 0-15,32-90 0 0,-13 5 0 16,-19 85 0-16,0 0 0 0,11-83 0 16,-17 9 0-16,6 74 0 0,0 0 0 0,-15-76 0 15,-14-6 0-15,29 82 0 0,0 0 0 16,-40-76 0-16,-10 19 0 0,50 57 1 15,0 0-1-15,-56-48 1 0,-4 8-1 0,60 40 1 16,0 0-1-16,-74-33 2 0,-25 5-2 0,99 28 0 16,0 0 0-16,-117-29 1 0,-20 3-1 15,-3 0-930-15</inkml:trace>
  <inkml:trace contextRef="#ctx0" brushRef="#br0" timeOffset="27067.51">19248 6630 673 0,'0'0'0'0,"0"0"0"0,0 0 0 0,0 0 12 16,0 0-12-16,0 0 13 0,0 0-13 0,0 0 42 15,0 0-42-15,0 0 43 0,0 0-43 0,0 0 33 16,0 0-33-16,0 0 33 0,0 0-33 0,0 0 22 16,0 0-22-16,0 0 23 0,20 5-23 0,-20-5 17 15,0 0-17-15,5 7 17 0,4 2-17 0,-9-9 12 16,0 0-12-16,14 10 12 0,7 2-12 0,-21-12 6 0,0 0-6 16,28 14 6-16,-3 1-6 0,-25-15 2 0,0 0-2 15,26 13 3-15,1 2-3 16,-27-15 2-16,0 0-2 0,30 16 3 15,7 1-3-15,-37-17 3 16,0 0-3-16,46 19 3 0,8 4-3 0,-54-23 4 16,0 0-4-16,62 27 5 15,-2 6-5-15,-60-33 7 16,0 0-7-16,57 35 8 16,-4-2-8-16,-53-33 12 15,0 0-12-15,56 29 12 0,4 2-12 16,-60-31 12-1,0 0-12-15,67 28 12 0,11-4-12 0,-78-24 8 16,0 0-8-16,79 21 9 0,2 0-9 16,-81-21 4-16,0 0-4 15,82 20 5-15,9-1-5 16,-91-19 4-16,0 0-4 16,99 19 4-16,-3 2-4 15,-96-21 4-15,0 0-4 16,100 18 4-16,2 1-4 15,-102-19 2-15,0 0-2 0,106 15 3 16,6 2-3-16,-112-17 3 16,0 0-3-16,104 13 3 0,-2-5-3 15,-102-8 4-15,0 0-4 16,102 7 4-16,11-2-4 16,-113-5 3-16,0 0-3 0,111 4 4 15,-6-4-4-15,-105 0 1 16,0 0-1-16,102-4 2 0,6-1-2 15,-108 5 3 1,0 0-3-16,105-7 4 0,-15-1-4 16,-90 8 3-16,0 0-3 15,89-13 3-15,4-4-3 16,-93 17 8 0,0 0-8-16,90-15 9 0,-9 2-9 15,-81 13 13-15,0 0-13 0,78-15 13 16,-7-6-13-16,-71 21 17 15,0 0-17-15,70-24 17 0,10-7-17 16,-80 31 18-16,0 0-18 0,81-33 18 16,-7-3-18-16,-74 36 19 15,0 0-19-15,65-40 20 0,-5 0-20 0,-60 40 21 16,0 0-21-16,59-42 21 0,1-3-21 16,-60 45 16-16,0 0-16 0,58-39 16 0,2-3-16 15,-60 42 11 1,0 0-11-16,60-38 12 0,-6 2-12 15,-54 36 9-15,0 0-9 0,48-45 9 0,-9-9-9 16,-39 54 6-16,0 0-6 0,41-64 7 0,-1-4-7 0,-40 68 5 0,0 0-5 0,41-62 6 0,-1 5-6 0,-40 57 4 0,0 0-4 0,39-55 4 16,-4 1-4-16,-35 54 4 0,0 0-4 0,30-61 5 0,-10-9-5 0,-20 70 4 0,0 0-4 0,12-70 4 0,-7 1-4 0,-5 69 3 0,0 0-3 0,0-60 4 0,-5 2-4 15,5 58 4-15,0 0-4 0,-16-57 4 0,-8-7-4 0,24 64 4 0,0 0-4 0,-29-71 4 0,-4-3-4 0,33 74 4 0,0 0-4 0,-34-68 4 0,-10 15-4 0,44 53 2 0,0 0-2 0,-46-57 2 0,-3-4-2 16,49 61 0-16,0 0 0 0,-55-62 1 0,-17 1-1 0,72 61 0 0,0 0 0 0,-80-59 0 0,-3 7 0 0,83 52 0 0,0 0 0 16,-84-48 0-16,-12 3 0 0,96 45 0 0,0 0 0 0,-102-36 0 0,-13 8 0 0,115 28 0 0,0 0 0 0,-118-28 0 0,0 4 0 0,118 24 0 0,0 0 0 15,-125-24 0-15,-4 3 0 0,129 21 0 0,0 0 0 0,-140-21 0 0,-13 6 0 0,153 15 0 0,0 0 0 0,-155-12 0 0,3 8 0 0,152 4 0 0,0 0 0 0,-150 4 0 0,-4 8 0 0,154-12 0 0,0 0 0 0,-160 14 0 0,-8 5 0 16,168-19 1-16,0 0-1 0,-162 20 1 0,8 1-1 0,154-21 2 0,0 0-2 0,-150 23 2 0,16 4-2 0,134-27 4 0,0 0-4 0,-136 30 4 0,-2-1-4 0,138-29 5 0,0 0-5 0,-123 40 5 0,15 12-5 0,108-52 6 0,0 0-6 0,-106 60 6 15,2 1-6-15,104-61 1 0,0 0-1 0,-97 64 1 0,7-2-1 0,90-62 0 16,0 0 0-16,-81 75 0 0,9 18 0 0,72-93-1 0,0 0 1 0,-71 94-1 16,4-4 1-16,67-90-2 0,0 0 2 0,-60 91-1 15,12 10 1-15,48-101-3 0,0 0 3 0,-37 97-2 16,7-4 2-16,30-93-1 0,0 0 1 0,-17 94 0 16,8-10 0-16,9-84 0 0,0 0 0 0,-2 94 0 15,6 18 0-15,-4-112 0 0,0 0 0 0,10 109 1 16,4-12-1-16,-14-97 2 0,0 0-2 0,21 97 2 15,6 7-2-15,-27-104 4 0,0 0-4 0,32 95 5 16,5-15-5-16,-37-80 7 0,0 0-7 0,44 69 7 0,4-10-7 16,-48-59 5-16,0 0-5 0,52 41 5 0,7-13-5 15,-3-4-1105-15</inkml:trace>
  <inkml:trace contextRef="#ctx0" brushRef="#br0" timeOffset="34363.03">2788 8115 617 0,'0'0'0'15,"0"0"0"-15,46-11 0 0,-46 11 6 0,0 0-6 0,44-7 7 16,15 0-7-16,-59 7 22 0,0 0-22 0,68-5 22 16,8 3-22-16,-76 2 27 0,0 0-27 0,78 0 28 15,5-3-28-15,-83 3 20 0,0 0-20 0,88-2 20 16,9 2-20 0,-97 0 14-16,0 0-14 0,99 2 14 15,-4-2-14 1,-95 0 10-16,0 0-10 0,106-2 11 15,7 1-11-15,-113 1 5 16,0 0-5-16,124-4 5 16,1-5-5-16,-125 9 5 15,0 0-5-15,136-10 5 0,9-2-5 16,-145 12 5-16,0 0-5 0,162-12 5 16,0 0-5-16,-162 12 5 15,0 0-5-15,173-12 5 0,2-1-5 16,-175 13 7-1,0 0-7-15,176-6 7 0,10 6-7 16,-186 0 14 0,0 0-14-16,190 1 14 0,8 10-14 15,-198-11 22-15,0 0-22 16,210 8 23-16,11 3-23 0,-221-11 24 16,0 0-24-16,231 8 25 0,3 1-25 15,-234-9 20 1,0 0-20-16,247 2 21 0,16-1-21 0,-263-1 15 15,0 0-15-15,276 0 15 16,8-3-15-16,-284 3 8 16,0 0-8-16,284 0 8 0,-7 0-8 15,-277 0 3 1,0 0-3-16,288-3 4 0,21-4-4 16,-309 7 1-16,0 0-1 0,315-2 1 0,1 2-1 15,-316 0 0-15,0 0 0 0,307 2 1 16,-8-2-1-16,-299 0 2 15,0 0-2-15,298-2 3 0,0-2-3 16,-298 4 10-16,0 0-10 0,293-1 10 16,-16 6-10-16,-277-5 22 0,0 0-22 15,265-4 22-15,-25-4-22 0,-240 8 28 16,0 0-28-16,220-12 29 0,-24-6-29 16,-196 18 31-16,0 0-31 0,171-19 31 0,-26-1-31 0,-145 20 24 0,0 0-24 0,131-23 24 0,-13-3-24 0,-118 26 21 0,0 0-21 0,99-28 22 15,-21 1-22-15,-78 27 19 0,0 0-19 0,61-26 19 0,-11 0-19 0,-50 26 18 0,0 0-18 0,37-21 18 0,-5 12-18 0,-32 9 15 0,0 0-15 0,22-8 15 0,-7 4-15 0,0-3-1046 0</inkml:trace>
  <inkml:trace contextRef="#ctx0" brushRef="#br0" timeOffset="45342.11">5829 9428 438 0,'0'0'0'0,"0"0"0"16,0 0 0-16,0 0 10 0,0 0-10 0,0 0 10 15,23-7-10-15,-23 7 17 0,0 0-17 0,0 0 18 16,0 0-18-16,0 0 15 0,0 0-15 0,3-5 16 16,-3 5-16-16,0 0 18 0,0 0-18 0,0 0 19 15,0 0-19-15,0 0 15 0,0 0-15 0,-3 5 16 16,3-5-16-16,0 0 15 0,0 0-15 0,-5 0 15 15,5 0-15-15,0 0 15 0,0 0-15 0,0 0 16 16,0 0-16-16,0 0 17 0,0 0-17 0,8-5 18 16,1 5-18-16,-9 0 32 0,0 0-32 0,11-3 32 0,-6-3-32 15,-5 6 42-15,0 0-42 0,0 0 43 16,9-1-43-16,-9 1 47 0,0 0-47 0,0 0 47 0,0 0-47 16,0 0 42-16,0 0-42 0,12-6 42 0,2 1-42 15,-14 5 35-15,0 0-35 0,18-3 35 31,5-1-35-15,-23 4 27-16,0 0-27 0,32-3 28 0,8 1-28 0,-40 2 21 0,0 0-21 0,53 0 21 16,11 2-21-16,-64-2 14 0,0 0-14 0,72 3 15 15,9 1-15-15,-81-4 12 16,0 0-12-16,87-4 13 16,12 4-13-16,-99 0 9 15,0 0-9-15,109-3 9 0,1 1-9 16,-110 2 10-16,0 0-10 15,120-2 10-15,10 1-10 16,-130 1 11-16,0 0-11 0,136-4 11 0,3-1-11 16,-139 5 14-16,0 0-14 0,138-3 14 0,5 3-14 0,-143 0 15 15,0 0-15-15,141 0 16 0,-1 0-16 16,-140 0 16 0,0 0-16-16,127 1 16 0,-11 6-16 15,-116-7 16 1,0 0-16-16,110 9 16 0,-3 1-16 15,-107-10 14 1,0 0-14-16,96 11 14 0,-6 2-14 16,-90-13 14-16,0 0-14 0,77 18 14 15,-15-3-14-15,-62-15 16 16,0 0-16-16,42 12 17 16,-3-6-17-16,-39-6 16 15,0 0-16-15,28 3 17 16,-8 1-17-16,-20-4 17 15,0 0-17-15,16 0 17 0,-8-4-17 16,-8 4 14-16,0 0-14 0,0 0 15 0,9-9-15 0,-9 9 16 16,0 0-16-16,0 0 17 0,6-10-17 0,-6 10 21 15,0 0-21-15,0 0 21 0,-7-9-21 0,7 9 22 16,0 0-22-16,0 0 23 0,-11-12-23 0,11 12 25 0,0 0-25 16,-9-5 26-16,4-5-26 0,5 10 25 0,0 0-25 15,-9-9 26-15,9 9-26 0,0 0 23 0,0 0-23 16,-9-5 23-16,9 5-23 0,0 0 18 0,0 0-18 15,-9-4 19-15,9 4-19 0,0 0 15 0,0 0-15 16,0 0 16-16,-8-3-16 0,8 3 13 0,0 0-13 0,0 0 13 0,0 0-13 0,0 0 10 0,0 0-10 16,-6-4 10-16,6 4-10 0,0 0 5 0,0 0-5 0,-9 4 5 15,-8 15-5-15,17-19 3 0,0 0-3 16,-46 26 3-16,-44-2-3 0,0 0-1442 0</inkml:trace>
  <inkml:trace contextRef="#ctx0" brushRef="#br0" timeOffset="49885.2">19629 9613 404 0,'0'0'0'0,"0"0"0"0,0 0 0 0,0 0 9 0,0 0-9 0,-21-10 9 15,21 10-9-15,0 0 38 0,0 0-38 0,4-12 39 16,24 3-39-16,-28 9 55 0,0 0-55 0,44-12 55 15,7 5-55-15,-51 7 53 0,0 0-53 0,64-2 53 16,10 1-53-16,-74 1 26 0,0 0-26 0,88-2 27 16,20-3-27-16,-108 5 22 0,0 0-22 0,118-4 23 15,0 1-23-15,-118 3 21 0,0 0-21 16,129-5 22-16,7-1-22 0,-136 6 21 0,0 0-21 0,148-5 21 16,16 0-21-16,-164 5 22 0,0 0-22 0,173-3 22 15,9-6-22-15,-182 9 30 0,0 0-30 0,189-7 31 0,8 2-31 16,-197 5 32-16,0 0-32 0,203-9 32 0,6 6-32 15,-209 3 30-15,0 0-30 0,218-4 30 0,21 1-30 16,-239 3 28-16,0 0-28 0,243-4 28 0,1 3-28 16,-244 1 24-16,0 0-24 0,252-4 24 0,6 8-24 15,-258-4 18-15,0 0-18 0,254 0 19 0,-7 3-19 16,-247-3 13-16,0 0-13 0,244 5 14 0,-1-1-14 16,-243-4 11-16,0 0-11 0,242 1 12 0,0 3-12 15,-242-4 10-15,0 0-10 0,243 3 11 0,2 1-11 0,-245-4 14 16,0 0-14-16,248 3 15 0,0 2-15 0,-248-5 18 15,0 0-18-15,247 13 18 0,0-1-18 0,-247-12 18 16,0 0-18-16,246 12 18 0,-4-5-18 0,-242-7 22 0,0 0-22 16,229 5 22-16,-14 4-22 0,-215-9 23 0,0 0-23 15,200 8 23-15,-10 1-23 0,-190-9 21 16,0 0-21-16,182 7 22 0,-11-4-22 0,-171-3 20 0,0 0-20 16,152 4 20-16,-13-1-20 0,-139-3 14 15,0 0-14-15,129 5 15 0,-2 2-15 0,-127-7 10 0,0 0-10 16,117 5 11-16,-13-3-11 0,-104-2 9 0,0 0-9 15,100 2 10-15,-6 0-10 0,-94-2 8 0,0 0-8 0,78 1 9 16,-24 1-9-16,-54-2 7 0,0 0-7 0,37 0 7 16,-15 0-7-16,-22 0 7 0,0 0-7 0,17 0 7 15,-3 0-7-15,-14 0 7 0,0 0-7 0,13-2 7 16,-4 1-7-16,-9 1 8 0,0 0-8 0,7-2 9 16,-7 2-9-16,0 0 10 0,0 0-10 0,8-2 11 15,-8 2-11-15,0 0 13 0,0 0-13 0,0 0 14 16,0 0-14-16,0 0 17 0,0 0-17 0,9-2 17 0,-9 2-17 15,0 0 17-15,0 0-17 0,7-6 17 16,-7 6-17-16,0 0 15 0,0 0-15 0,7-6 16 0,-7 6-16 16,0 0 13-16,0 0-13 0,0 0 14 15,0 0-14-15,0 0 11 0,0 0-11 0,7-8 12 16,-7 8-12-16,0 0 7 0,0 0-7 0,0 0 8 0,0 0-8 16,0 0 7-16,0 0-7 0,8-2 7 0,-8 2-7 15,0 0 6-15,0 0-6 0,7 0 6 0,-7 0-6 16,0 0 4-16,0 0-4 0,7 0 4 0,-7 0-4 0,0 0 4 15,0 0-4-15,7 0 4 0,-7 0-4 0,0 0 3 16,0 0-3-16,7 2 4 0,-7-2-4 0,0 0 3 16,0 0-3-16,12 8 3 0,-3-6-3 15,-9-2 2-15,0 0-2 0,11 4 3 0,-3-1-3 0,-8-3 1 16,0 0-1-16,7 3 2 0,-7-3-2 16,0 0 0-16,0 0 0 0,9 2 1 0,-9-2-1 15,0 0 0-15,0 0 0 0,0 0 1 0,11 5-1 0,-11-5 0 16,0 0 0-16,14 6 0 0,12 6 0 15,-26-12 0 1,0 0 0-16,30 12 0 0,-1 0 0 16,-29-12 0-16,0 0 0 0,28 12 0 15,2 0 0-15,-30-12 0 16,0 0 0-16,26 12 0 0,-10 0 0 16,-16-12 0-16,0 0 0 0,13 6 0 15,-1-3 0-15,-12-3 0 0,0 0 0 16,12 3 0-16,-1 1 0 15,-11-4 0-15,0 0 0 0,7 3 0 0,-7-3 0 16,0 0-1-16,0 0 1 0,7 6 0 0,-7-6 0 16,0 0-1-16,0 0 1 0,11 3 0 15,-11-3 0-15,0 0-1 0,0 0 1 16,10 4-1-16,-10-4 1 0,0 0-1 0,0 0 1 0,11 8-1 16,-4-3 1-16,-7-5-2 15,0 0 2-15,7 4-1 0,-2-1 1 0,-5-3-2 16,0 0 2-16,7 5-1 15,-1 2 1-15,-6-7-2 0,0 0 2 16,3 9-1-16,-3-9 1 0,0 0-2 16,0 0 2-16,4 9-1 0,-4-9 1 0,0 0-1 15,0 0 1-15,8 7-1 0,-1-4 1 16,-7-3-1-16,0 0 1 0,0 0 0 0,9 5 0 16,-9-5-1-16,0 0 1 0,0 0 0 0,7 2 0 15,-7-2-1-15,0 0 1 0,0 0 0 0,0 0 0 16,0 0-1-16,0 0 1 0,7 0-1 0,-7 0 1 0,0 0-1 0,0 0 1 0,0 0 0 0,11 0 0 0,-11 0 0 0,0 0 0 0,7 0 0 0,-7 0 0 0,0 0 0 0,0 0 0 0,9 5 0 0,-9-5 0 0,0 0-1 0,0 0 1 15,0 0 0-15,9 12 0 0,-9-12-4 0,0 0 4 0,0 7-4 0,-9-5 4 0,0 0-1440 0</inkml:trace>
  <inkml:trace contextRef="#ctx0" brushRef="#br0" timeOffset="56023.16">2974 10790 247 0,'0'0'0'0,"0"0"0"0,51 0 0 16,-51 0 9-16,0 0-9 0,53 3 9 0,10 6-9 15,-63-9 15-15,0 0-15 0,76 9 15 0,14-2-15 16,-90-7 17-16,0 0-17 0,101 3 17 0,12 6-17 16,-113-9 13-16,0 0-13 0,127 8 13 0,26-8-13 0,-153 0 9 15,0 0-9-15,171-3 10 0,24-6-10 0,-195 9 10 16,0 0-10-16,211-12 10 0,12-5-10 15,-223 17 13-15,0 0-13 0,222-14 13 0,11 2-13 16,-233 12 16-16,0 0-16 0,231-10 16 0,-1 3-16 16,-230 7 18-16,0 0-18 15,234-5 19-15,3 10-19 0,-237-5 23 16,0 0-23-16,247 7 23 16,2 10-23-16,-249-17 32 0,0 0-32 15,254 21 32-15,7 12-32 16,-261-33 33-16,0 0-33 15,272 36 33-15,8 7-33 16,-280-43 33 0,0 0-33-16,284 42 33 0,4 1-33 15,-288-43 42-15,0 0-42 16,298 33 42-16,-8-9-42 16,-290-24 45-16,0 0-45 0,286 16 45 0,-6-13-45 15,-280-3 40-15,0 0-40 16,288-3 40-16,1-6-40 0,-289 9 31 15,0 0-31-15,284-12 32 0,-15-4-32 16,-269 16 25-16,0 0-25 16,256-20 26-16,-11 1-26 15,-245 19 38-15,0 0-38 16,238-21 38-16,-7 0-38 16,-231 21 39-16,0 0-39 0,212-21 40 0,-18 2-40 15,-194 19 31 1,0 0-31-16,173-21 31 0,-16-3-31 0,-157 24 29 15,0 0-29-15,154-21 29 16,-6 2-29-16,-148 19 29 16,0 0-29-16,136-20 29 0,-23 1-29 0,-113 19 32 0,0 0-32 0,100-21 33 0,-10 0-33 0,-90 21 30 0,0 0-30 0,85-19 30 0,-20 5-30 15,-65 14 28-15,0 0-28 0,57-14 29 0,-20 0-29 0,-37 14 24 0,0 0-24 0,32-12 24 0,-6 0-24 0,-26 12 26 0,0 0-26 0,23-12 26 0,-5 3-26 0,-18 9 23 0,0 0-23 0,10-6 23 0,3-1-23 0,-13 7 18 0,0 0-18 16,10-6 19-16,-10 6-19 0,0 0 15 0,0 0-15 0,4-8 16 0,-4 8-16 0,0 0 13 0,0 0-13 0,0 0 13 0,0 0-13 0,0 0 10 0,0 0-10 0,0 0 10 0,0 0-10 0,0 0 7 0,0 0-7 0,0 0 8 0,9 0-8 0,-9 0 6 0,0 0-6 0,0 0 6 0,0 0-6 0,0 0 3 0,0 0-3 0,9 0 4 0,-9 0-4 0,0 0 3 16,0 0-3-16,10 0 3 0,-1 0-3 0,-9 0 2 0,0 0-2 15,9 0 3-15,0 0-3 0,-9 0 3 0,0 0-3 16,8 2 3-16,-1 1-3 0,-7-3 1 0,0 0-1 15,0 0 1-15,-12 14-1 0,-2 3-1386 0</inkml:trace>
  <inkml:trace contextRef="#ctx0" brushRef="#br0" timeOffset="61153.32">11746 12135 886 0,'0'0'0'0,"0"0"0"0,0 0 0 0,0 0 25 16,0 0-25-16,0 0 26 0,0 0-26 0,0 0 42 0,0 0-42 16,0 0 42-16,23 0-42 0,-23 0 33 0,0 0-33 15,32 3 34-15,17 1-34 0,-49-4 23 0,0 0-23 0,64 5 23 16,17 7-23-16,-81-12 14 0,0 0-14 15,92 9 15-15,7 1-15 0,-99-10 9 0,0 0-9 16,113 7 9 62,19-2-9-78,-132-5 11 0,0 0-11 0,148 0 11 0,18-7-11 0,-166 7 12 0,0 0-12 0,191-12 12 0,20 0-12 0,-211 12 19 0,0 0-19 0,232-10 19 0,20-3-19 0,-252 13 15 0,0 0-15 0,268-10 16 0,15 0-16 0,-283 10 19 0,0 0-19 0,294-11 20 0,10 4-20 0,-304 7 19 0,0 0-19 0,302-7 19 0,1 6-19 16,-303 1 18-16,0 0-18 0,300 0 18 15,-5 0-18-15,-295 0 22 0,0 0-22 0,291-4 22 0,2-3-22 16,-293 7 14-16,0 0-14 0,296-8 15 0,-6-1-15 16,-290 9 16-16,0 0-16 0,279-7 16 0,-9 2-16 15,-270 5 20-15,0 0-20 0,254-10 20 0,-9 1-20 16,-245 9 21-16,0 0-21 0,238-11 22 0,-3 1-22 16,-235 10 20-16,0 0-20 0,226-9 21 0,-9-3-21 15,-217 12 17-15,0 0-17 0,201-17 18 0,-14-2-18 16,-187 19 16-16,0 0-16 0,173-16 17 0,-19 1-17 0,-154 15 20 15,0 0-20-15,144-14 21 0,-11 4-21 0,-133 10 19 16,0 0-19-16,118-14 20 0,-21-2-20 0,-97 16 16 0,0 0-16 16,88-19 17-16,-6 5-17 0,-82 14 18 0,0 0-18 15,67-12 19-15,-22 2-19 0,-45 10 19 16,0 0-19-16,32-9 20 0,-12 4-20 0,-20 5 15 0,0 0-15 16,14-4 15-16,-9-2-15 0,-5 6 19 0,0 0-19 0,0 0 19 15,9-6-19-15,-9 6 20 0,0 0-20 16,0 0 20-16,-4-7-20 0,4 7 19 0,0 0-19 0,0 0 20 15,-7-5-20-15,7 5 14 0,0 0-14 16,0 0 15-16,0 0-15 0,0 0 11 0,0 0-11 16,-9-3 11-16,9 3-11 15,0 0 8-15,0 0-8 0,-7-2 9 16,7 2-9-16,0 0 6 0,0 0-6 16,-12 17 7-16,-13 16-7 0,25-33 5 15,0 0-5-15,-40 35 5 0,-27-2-5 16,0 0-1540-16</inkml:trace>
  <inkml:trace contextRef="#ctx0" brushRef="#br0" timeOffset="64164.32">10866 12162 740 0,'0'0'0'0,"0"0"0"0,0 0 0 15,0 0 17-15,0 0-17 0,-7-20 17 0,5 13-17 16,2 7 35-16,0 0-35 0,0 0 35 0,0 0-35 15,0 0 37-15,0 0-37 0,0 0 37 0,0 0-37 16,0 0 26-16,0 0-26 0,14 1 27 0,4 10-27 16,-18-11 19-16,0 0-19 0,19 8 20 0,11 3-20 15,-30-11 14-15,0 0-14 0,32 8 14 0,-1 3-14 16,-31-11 13-16,0 0-13 0,38 10 14 0,6 2-14 16,-44-12 15-16,0 0-15 0,51 9 16 62,7 1-16-62,-58-10 18 0,0 0-18 0,62 11 18 16,3-1-18-16,-65-10 14 0,0 0-14 0,80 9 14 0,15-7-14 0,-95-2 14 0,0 0-14 15,99 0 14-15,1-6-14 0,-100 6 14 0,0 0-14 0,108-7 15 0,14-1-15 16,-122 8 13-16,0 0-13 0,123-12 13 0,4-6-13 16,-127 18 12-16,0 0-12 15,134-15 12-15,8 1-12 0,-142 14 9 16,0 0-9-16,157-12 9 0,14 5-9 0,-171 7 7 0,0 0-7 0,182-9 7 0,12 6-7 0,-194 3 4 0,0 0-4 0,203-5 5 0,8 1-5 15,-211 4 2-15,0 0-2 0,221-3 3 0,12 3-3 0,-233 0 3 0,0 0-3 0,238 0 3 0,6 0-3 0,-244 0 3 0,0 0-3 0,236 0 4 16,6 0-4-16,-242 0 3 0,0 0-3 0,240 0 3 16,-5-4-3-16,-235 4 3 0,0 0-3 0,240-3 4 15,3-1-4-15,-243 4 2 0,0 0-2 0,246-1 3 16,2-6-3-16,-248 7 3 0,0 0-3 0,251-6 3 0,0 3-3 16,-251 3 3-16,0 0-3 0,250-7 4 15,1-5-4-15,-251 12 4 0,0 0-4 0,247-9 4 0,-11 4-4 16,-236 5 8-16,0 0-8 0,231-10 9 0,-5-1-9 15,-226 11 12-15,0 0-12 0,219-10 13 0,-9 1-13 16,-210 9 16-16,0 0-16 0,203-5 17 0,-3-2-17 16,-200 7 19-16,0 0-19 0,195-7 20 0,-4 0-20 0,-191 7 17 15,0 0-17-15,180-10 17 0,-7-4-17 0,-173 14 14 16,0 0-14-16,159-12 15 0,-9 5-15 0,-150 7 14 16,0 0-14-16,150-10 15 0,-5-1-15 0,-145 11 14 0,0 0-14 15,142-8 15-15,-7 2-15 0,-135 6 15 16,0 0-15-16,123-1 15 0,-12-4-15 0,-111 5 11 0,0 0-11 15,101-6 12-15,-6 5-12 0,-95 1 12 0,0 0-12 16,88 0 13-16,-10-6-13 0,-78 6 8 0,0 0-8 16,62-1 8-16,-22 2-8 15,-40-1 9-15,0 0-9 0,29 2 9 0,-12-2-9 16,-17 0 7-16,0 0-7 16,9 0 8-16,0 0-8 0,-9 0 6 0,0 0-6 0,0 0 6 15,7-3-6-15,-7 3 5 0,0 0-5 16,-9-2 5-16,-14 0-5 0,23 2 4 15,0 0-4-15,-39-12 4 0,-17-17-4 16,-1 1-1258-16</inkml:trace>
  <inkml:trace contextRef="#ctx0" brushRef="#br0" timeOffset="65320.29">11716 12093 124 0,'0'0'0'0,"21"-2"0"0,31-1 0 16,-52 3 3-16,0 0-3 0,81-7 3 0,21 2-3 15,-102 5 25-15,0 0-25 0,109-2 25 0,4-1-25 16,-113 3 53-16,0 0-53 0,117 3 53 16,13 6-53-16,-130-9 63 0,0 0-63 15,135 8 64-15,16 5-64 0,-151-13 58 16,0 0-58-16,159 12 59 0,4-2-59 16,-163-10 40-1,0 0-40-15,173 10 40 0,10 1-40 16,-183-11 52-1,0 0-52-15,196 7 53 0,7 0-53 16,-203-7 57-16,0 0-57 0,215 5 58 16,2 0-58-16,-217-5 53 15,0 0-53-15,231 5 53 0,8 4-53 16,-239-9 44-16,0 0-44 0,243 10 45 16,6 2-45-16,-249-12 36 15,0 0-36-15,249 14 37 0,-2 4-37 16,-247-18 37-1,0 0-37-15,254 19 37 0,4-4-37 0,-258-15 28 0,0 0-28 0,252 14 29 0,-3-2-29 0,-249-12 24 0,0 0-24 0,245 10 25 0,-3-3-25 0,-242-7 19 0,0 0-19 0,242 0 19 0,1 0-19 0,-243 0 15 16,0 0-15-16,239 0 16 0,-7 0-16 0,-232 0 19 0,0 0-19 0,228 2 19 0,-6 5-19 0,-222-7 20 0,0 0-20 0,207 4 21 0,-8-4-21 0,-199 0 19 0,0 0-19 0,186-4 20 0,-20 2-20 0,-166 2 26 0,0 0-26 0,146-1 26 16,-12-1-26-16,-134 2 17 0,0 0-17 0,110-11 17 15,-20-6-17-15,-4-4-1104 0</inkml:trace>
  <inkml:trace contextRef="#ctx0" brushRef="#br0" timeOffset="75199.7">1677 2978 348 0,'0'0'0'16,"0"0"0"-16,0 0 0 0,0 0 2 0,0 0-2 0,0 0 3 15,31 19-3-15,-31-19 18 0,0 0-18 0,14 9 19 16,9 0-19-16,-23-9 23 0,0 0-23 0,23 15 24 16,0 1-24-16,-23-16 35 0,0 0-35 0,30 14 36 15,7-2-36-15,-37-12 24 0,0 0-24 0,37 10 25 16,7-1-25-16,-44-9 17 0,0 0-17 0,50 5 18 15,5-2-18-15,-55-3 10 0,0 0-10 0,54 0 11 16,1 0-11 0,-55 0 7-16,0 0-7 0,53 0 8 15,-4 4-8-15,-49-4 4 0,0 0-4 16,50 3 5-16,-1 3-5 16,-49-6 5-1,0 0-5-15,51 3 6 0,8 2-6 0,-59-5 7 16,0 0-7-16,60 11 7 0,7 1-7 15,-67-12 6 1,0 0-6-16,67 12 7 0,0-4-7 0,-67-8 8 16,0 0-8-16,65 9 8 0,14-5-8 0,-79-4 8 0,0 0-8 0,82 0 9 0,1 1-9 0,-83-1 7 0,0 0-7 0,84 2 7 0,6-2-7 0,-90 0 6 15,0 0-6-15,90-2 6 0,7 1-6 0,-97 1 4 0,0 0-4 0,103 0 5 0,-8 5-5 0,-95-5 5 0,0 0-5 0,99 7 5 0,9-2-5 0,-108-5 1 16,0 0-1-16,104 7 1 0,0 1-1 0,-104-8 2 16,0 0-2-16,104 9 2 0,9-5-2 0,-113-4 1 0,0 0-1 15,113 5 2-15,-7 5-2 0,-106-10 1 16,0 0-1-16,111 9 1 0,-2-6-1 0,-109-3 0 15,0 0 0-15,117 4 1 0,-4 4-1 0,-113-8 0 0,0 0 0 16,121 12 1-16,10 1-1 0,-131-13 2 0,0 0-2 16,136 12 2-16,5 0-2 0,-141-12 4 0,0 0-4 15,145 15 4-15,8 10-4 0,-153-25 5 0,0 0-5 0,172 20 6 16,4-4-6-16,-176-16 12 0,0 0-12 0,189 10 12 16,10-3-12-16,-199-7 16 0,0 0-16 15,198-3 17-15,10-6-17 0,-208 9 15 16,0 0-15-16,212-12 16 0,7 0-16 15,-219 12 14-15,0 0-14 16,229-19 14-16,-3 2-14 0,-226 17 12 16,0 0-12-16,226-19 12 0,-6 6-12 0,-220 13 13 0,0 0-13 0,223-8 13 0,3-1-13 0,-226 9 13 0,0 0-13 0,226-9 14 0,3-1-14 15,-229 10 16-15,0 0-16 0,228-10 16 0,-2 3-16 16,-226 7 18-16,0 0-18 0,224-9 19 0,-2-3-19 16,-222 12 18-16,0 0-18 0,217-16 18 0,-3-1-18 15,-214 17 14-15,0 0-14 0,210-15 14 0,-6-4-14 16,-204 19 10-16,0 0-10 0,207-18 11 0,3-1-11 15,-210 19 6-15,0 0-6 0,206-17 7 0,-8-2-7 16,-198 19 4-16,0 0-4 0,187-17 4 0,-3-4-4 16,-184 21 3-16,0 0-3 0,176-28 3 0,2-3-3 0,-178 31 3 15,0 0-3-15,175-36 3 0,-11-6-3 0,-164 42 3 16,0 0-3-16,148-43 4 0,-8 6-4 0,-140 37 2 16,0 0-2-16,127-32 3 0,2-1-3 0,-129 33 2 15,0 0-2-15,118-37 2 0,-14-2-2 0,-104 39 1 0,0 0-1 16,101-42 2-16,-3-6-2 0,-98 48 0 0,0 0 0 0,90-44 1 15,-8-1-1-15,-82 45 0 0,0 0 0 16,63-43 1-16,-8 7-1 0,-55 36 0 0,0 0 0 0,44-33 0 16,-10 0 0-16,-34 33 0 0,0 0 0 15,26-33 0-15,-10 2 0 0,-16 31-1 0,0 0 1 0,10-40 0 16,-1-14 0-16,-9 54-1 0,0 0 1 0,0-64-1 16,-9-5 1-16,9 69-1 0,0 0 1 0,-17-64-1 15,-3 7 1-15,20 57 0 0,0 0 0 0,-30-55 0 16,-7 5 0-16,37 50 2 0,0 0-2 0,-49-52 2 15,-15-4-2-15,64 56 6 0,0 0-6 0,-75-53 6 16,-15 1-6-16,90 52 11 0,0 0-11 0,-101-49 11 16,-7 11-11-16,108 38 11 0,0 0-11 0,-116-36 12 15,-8 1-12-15,124 35 11 0,0 0-11 0,-136-33 11 0,-7-3-11 16,143 36 9-16,0 0-9 0,-153-40 9 0,-2-1-9 16,155 41 3-16,0 0-3 0,-159-49 4 0,-2 1-4 15,161 48 1-15,0 0-1 0,-164-49 2 0,-12 1-2 16,176 48 1-16,0 0-1 0,-186-40 1 0,3 7-1 15,183 33 2-15,0 0-2 0,-187-24 2 0,-16 8-2 16,203 16 3-16,0 0-3 0,-207-17 3 0,3 5-3 0,204 12 5 16,0 0-5-16,-210-16 5 0,1 1-5 0,209 15 6 15,0 0-6-15,-210-16 6 0,-1-1-6 0,211 17 5 16,0 0-5-16,-209-16 6 0,-2 1-6 0,211 15 4 16,0 0-4-16,-209-14 5 0,-2 2-5 0,211 12 6 0,0 0-6 15,-212-12 6-15,-5 5-6 0,217 7 9 16,0 0-9-16,-223-5 10 0,-1 5-10 0,224 0 11 0,0 0-11 15,-236 1 11-15,-17 6-11 0,253-7 11 0,0 0-11 16,-263 4 11-16,-12-4-11 0,275 0 9 0,0 0-9 16,-279-4 10-16,2 4-10 0,277 0 7 0,0 0-7 15,-275-3 8-15,0-2-8 0,275 5 3 0,0 0-3 16,-272-11 4-16,2-1-4 0,270 12 1 0,0 0-1 0,-272-5 2 16,-1 10-2-16,273-5 0 0,0 0 0 0,-269 12 1 15,3 7-1-15,266-19 0 0,0 0 0 0,-258 24 0 16,2 1 0-16,256-25 0 0,0 0 0 0,-245 24 0 15,5 9 0-15,240-33 0 0,0 0 0 0,-229 27 0 16,6 1 0-16,223-28 0 0,0 0 0 0,-215 33 0 16,12 3 0-16,203-36 0 0,0 0 0 0,-187 42 0 15,7 6 0-15,180-48 0 0,0 0 0 0,-166 49 0 0,11-1 0 16,155-48 0-16,0 0 0 0,-149 52 1 0,5 0-1 16,144-52 0-16,0 0 0 0,-131 57 1 0,22 7-1 15,109-64 0-15,0 0 0 0,-96 66 0 0,3 1 0 16,93-67 0-16,0 0 0 0,-78 66 0 15,16-10 0-15,62-56 0 0,0 0 0 0,-51 53 0 16,14-1 0-16,37-52-1 16,0 0 1-16,-30 54 0 0,11 10 0 15,19-64-3-15,0 0 3 0,-13 69-2 16,8 4 2-16,5-73-4 16,0 0 4-16,2 72-4 0,10-4 4 15,-12-68-5 1,0 0 5-16,21 69-4 0,11 12 4 15,-32-81-3-15,0 0 3 0,46 84-3 16,18-3 3-16,-64-81-4 16,0 0 4-16,84 52-4 0,17-52 4 0,3 0-1017 15</inkml:trace>
  <inkml:trace contextRef="#ctx0" brushRef="#br0" timeOffset="83934.45">25663 10311 1110 0,'0'0'0'16,"0"0"0"-16,7 27 0 0,-7-27 21 0,0 0-21 0,9 44 22 16,1 32-22-16,-10-76 40 0,0 0-40 0,11 93 41 15,0 13-41-15,-11-106 40 0,0 0-40 0,5 128 40 16,0 29-40-16,-5-157 18 0,0 0-18 0,6 182 19 16,-1 31-19-16,-5-213 13 0,0 0-13 0,7 237 14 15,5 24-14-15,-12-261 9 0,0 0-9 0,9 284 10 16,2 12-10-16,-11-296 8 0,0 0-8 0,12 308 9 0,-1 10-9 15,-11-318 5-15,0 0-5 0,12 334 6 0,-1 33-6 16,-11-367 5-16,0 0-5 0,3 379 6 0,-8 18-6 16,5-397 11-16,0 0-11 0,-7 406 12 0,-4 11-12 15,11-417 21-15,0 0-21 0,-7 428 22 0,4-2-22 16,3-426 32-16,0 0-32 0,0 410 33 0,8-16-33 16,-8-394 37-16,0 0-37 0,9 381 38 0,0-14-38 15,-9-367 36-15,0 0-36 0,7 334 37 0,-2-26-37 0,-5-308 29 16,0 0-29-16,20 659 0 0</inkml:trace>
  <inkml:trace contextRef="#ctx0" brushRef="#br0" timeOffset="85027.17">18158 15101 774 0,'0'0'0'0,"0"0"0"0,-60-9 0 0,60 9 39 0,0 0-39 0,-57-7 39 15,-3 2-39-15,60 5 69 0,0 0-69 0,-60-3 70 16,11-1-70-16,49 4 72 0,0 0-72 0,-36-3 72 16,15 1-72-16,21 2 52 0,0 0-52 0,-10-2 52 15,10 2-52-15,0 0 38 0,0 0-38 0,7 0 39 16,26 0-39-16,-33 0 29 0,0 0-29 0,43 2 30 15,18 3-30-15,-61-5 22 0,0 0-22 0,81 5 22 16,27-5-22 0,-108 0 24-16,0 0-24 0,132 0 24 0,27 0-24 0,-159 0 26 15,0 0-26-15,198 0 26 0,45-1-26 16,-243 1 25-16,0 0-25 0,281-4 26 0,10 1-26 16,-291 3 23-16,0 0-23 0,302-5 23 0,10-2-23 15,-312 7 18-15,0 0-18 0,334-13 19 0,17 1-19 16,-351 12 15-1,0 0-15-15,371-15 16 0,15-3-16 0,-386 18 17 16,0 0-17-16,410-25 17 0,18-10-17 0,-428 35 16 16,0 0-16-16,454-38 17 0,19-4-17 0,-473 42 16 15,0 0-16-15,494-38 17 0,9 9-17 0,-503 29 16 0,0 0-16 0,499-24 17 0,-3 5-17 0,-496 19 20 16,0 0-20-16,502-19 21 0,-7 1-21 0,-495 18 22 0,0 0-22 0,486-14 22 0,-8 6-22 0,-478 8 20 16,0 0-20-16,459-5 21 0,-9 3-21 0,-450 2 19 15,0 0-19-15,432 0 20 0,-21 2-20 16,-411-2 18-16,0 0-18 0,387 1 18 15,-9-1-18-15,-378 0 15 0,0 0-15 16,342-1 16-16,-44-1-16 0,-298 2 13 16,0 0-13-16,268-5 14 15,-17-2-14-15,-251 7 11 16,0 0-11-16,231-9 12 16,-17 0-12-16,-214 9 10 0,0 0-10 15,196-10 11-15,-13-7-11 0,-183 17 8 16,0 0-8-16,162-19 9 0,-26 3-9 15,-136 16 8-15,0 0-8 16,119-17 8-16,-19-2-8 0,-100 19 8 16,0 0-8-16,76-16 8 0,-27 6-8 15,-49 10 7 1,0 0-7-16,36-9 8 0,-10-3-8 16,-26 12 9-16,0 0-9 0,14-10 10 0,-8 3-10 0,-6 7 6 15,0 0-6-15,-14-9 7 0,-29-3-7 16,43 12 5-16,0 0-5 0,-67-24 6 0,-28-21-6 15,1 0-1611-15</inkml:trace>
  <inkml:trace contextRef="#ctx0" brushRef="#br0" timeOffset="87098.65">20651 12633 1323 0,'0'0'0'0,"0"0"0"0,0-31 0 16,0 31 37-16,0 0-37 0,4-28 38 0,1 1-38 16,-5 27 67-16,0 0-67 0,2-25 67 0,1 3-67 15,-3 22 38-15,0 0-38 0,4-17 38 0,-2 8-38 16,-2 9 14-16,0 0-14 0,0-9 15 0,0 9-15 15,0 0 10-15,0 0-10 0,0 0 10 0,0 0-10 16,0 0 5-16,0 0-5 0,8 26 6 0,1 14-6 16,-9-40 5-16,0 0-5 0,13 55 6 0,-5 22-6 15,-8-77 11-15,0 0-11 0,14 79 11 0,-1-3-11 16,-13-76 15-16,0 0-15 0,16 76 15 0,1 9-15 0,-17-85 18 16,0 0-18-16,16 85 19 0,4 5-19 15,-20-90 21-15,0 0-21 0,16 83 21 0,-1-14-21 16,-15-69 20-1,0 0-20-15,9 49 20 16,0-13-20-16,-9-36 21 16,0 0-21-16,14 24 21 0,13-8-21 15,-27-16 22-15,0 0-22 16,37-2 22-16,21-17-22 0,-5 0-1392 16</inkml:trace>
  <inkml:trace contextRef="#ctx0" brushRef="#br0" timeOffset="87693.36">21980 12067 1345 0,'0'0'0'0,"0"0"0"0,7-5 0 0,-7 5 27 16,0 0-27-16,0 0 28 0,9-5-28 0,-9 5 58 16,0 0-58-16,0 0 58 0,0 0-58 0,0 0 47 0,0 0-47 15,3 7 48-15,-1 3-48 0,-2-10 22 16,0 0-22-16,5 9 22 0,-3 1-22 0,-2-10 14 0,0 0-14 15,7 17 14-15,2 1-14 0,-9-18 9 0,0 0-9 16,7 22 10-16,4 2-10 0,-11-24 6 0,0 0-6 16,14 25 6-16,-4-1-6 0,-10-24 7 0,0 0-7 15,13 26 7-15,1 5-7 16,-14-31 8-16,0 0-8 0,14 29 8 0,0 3-8 16,-14-32 8-16,0 0-8 0,16 26 9 15,-5-2-9-15,-11-24 13 16,0 0-13-16,12 26 14 0,2 7-14 15,-14-33 19 1,0 0-19-16,14 36 19 0,0-5-19 16,-14-31 24-16,0 0-24 0,13 36 24 15,-3 6-24-15,-10-42 25 16,0 0-25-16,9 45 25 0,-2 2-25 16,-7-47 25-16,0 0-25 0,5 43 25 0,-1-7-25 15,-4-36 27-15,0 0-27 0,0 31 28 0,0-8-28 16,0-23 17-1,0 0-17-15,-9 31 17 0,-5 12-17 16,14-43 14-16,0 0-14 0,-25 23 14 0,-8-39-14 16,-4 1-1509-16</inkml:trace>
  <inkml:trace contextRef="#ctx0" brushRef="#br0" timeOffset="88620.47">20453 14057 1300 0,'0'0'0'0,"0"0"0"0,0 0 0 0,0 0 30 15,0 0-30-15,34 26 31 0,-6-26-31 0,-28 0 59 16,0 0-59-16,32-10 60 0,5-9-60 0,-37 19 48 15,0 0-48-15,44-30 49 0,-1-16-49 0,-43 46 16 0,0 0-16 16,42-52 16-16,-2-2-16 0,-40 54 23 0,0 0-23 16,34-60 24-16,-4-10-24 0,-30 70 28 15,0 0-28-15,28-84 29 0,-5-17-29 0,-23 101 25 0,0 0-25 16,23-105 25-16,-5-13-25 16,-18 118 25-16,0 0-25 15,17-121 26-15,-1-12-26 0,-16 133 30 16,0 0-30-16,20-141 30 0,3-13-30 15,-23 154 31-15,0 0-31 16,17-150 31-16,-11 20-31 0,-6 130 19 0,0 0-19 16,-6-119 20-16,-10 15-20 15,16 104 12-15,0 0-12 16,-23-90 12-16,-3 22-12 0,26 68 8 16,0 0-8-16,-25-48 9 0,8 15-9 15,17 33 7 1,0 0-7-16,-18-21 8 15,4 13-8-15,14 8 11 16,0 0-11-16,-9-7 12 0,9 7-12 16,0 0 13-16,0 0-13 0,-12 8 14 0,-4 18-14 15,16-26 13 1,0 0-13-16,-18 40 13 0,-3 15-13 16,21-55 7-1,0 0-7-15,-18 77 7 0,1 14-7 16,17-91 3-16,0 0-3 0,-14 109 4 15,5 16-4-15,9-125 1 0,0 0-1 16,-2 131 1-16,7 1-1 0,-5-132 0 16,0 0 0-16,14 130 1 0,9 3-1 15,-23-133 0-15,0 0 0 0,32 126 0 0,12-20 0 16,-44-106 0-16,0 0 0 16,50 97 0-16,1 1 0 0,-51-98 0 15,0 0 0-15,53 89 1 0,-4-18-1 0,-49-71 0 0,0 0 0 0,55 55 0 0,0-15 0 0,-55-40 0 0,0 0 0 0,60 8 0 0,3-44 0 16,-1 2-1539-16</inkml:trace>
  <inkml:trace contextRef="#ctx0" brushRef="#br0" timeOffset="89326.27">21502 13573 1177 0,'0'0'0'0,"0"0"0"0,0 0 0 0,0 0 97 16,0 0-97-16,24-19 98 0,13-16-98 0,-37 35 69 0,0 0-69 16,38-41 69-16,-7 3-69 0,-31 38 46 0,0 0-46 15,27-37 47-15,-1 1-47 0,-26 36 18 0,0 0-18 16,25-47 18-16,8-10-18 0,-33 57 10 0,0 0-10 16,41-73 10-16,7-15-10 0,-48 88 8 0,0 0-8 15,47-92 8 79,1-1-8-78,-48 93 6-16,0 0-6 0,44-106 7 0,0-20-7 0,-44 126 7 0,0 0-7 0,41-138 8 0,-4-20-8 0,-37 158 20 15,0 0-20-15,30-157 21 0,-7 4-21 0,-23 153 31 0,0 0-31 0,16-145 32 0,-9 6-32 0,-7 139 34 16,0 0-34-16,0-124 34 0,-9 25-34 0,9 99 32 0,0 0-32 0,-14-90 32 0,-11 5-32 0,25 85 24 15,0 0-24-15,-28-70 24 0,-7 12-24 0,35 58 16 0,0 0-16 0,-37-43 17 0,1 9-17 0,36 34 15 16,0 0-15-16,-32-25 16 0,6 11-16 0,26 14 11 0,0 0-11 0,-21-10 11 0,8 8-11 16,13 2 7-16,0 0-7 0,-10 7 7 15,5 12-7-15,5-19 3 16,0 0-3-16,-4 38 4 0,1 28-4 0,3-66 2 16,0 0-2-16,-4 83 2 0,-1 21-2 15,5-104 0-15,0 0 0 0,-9 126 1 0,-3 30-1 16,12-156 0-16,0 0 0 0,-8 173 0 0,1 19 0 0,7-192 0 0,0 0 0 0,4 189 0 0,5-20 0 0,-9-169-1 0,0 0 1 0,23 151 0 0,8-16 0 0,-31-135-1 15,0 0 1-15,38 125-1 0,6-9 1 0,-44-116-1 0,0 0 1 0,49 100 0 0,0-17 0 0,-49-83 0 16,0 0 0-16,60 64 1 0,13-22-1 0,-73-42 3 16,0 0-3-16,85 22 3 0,12-17-3 0,-97-5 6 0,0 0-6 15,95-24 7-15,-12-37-7 0,-2 3-1527 0</inkml:trace>
  <inkml:trace contextRef="#ctx0" brushRef="#br0" timeOffset="100564.41">20720 14287 852 0,'0'0'0'0,"0"0"0"15,0 0 0-15,0 0 15 0,0 0-15 0,-18-6 16 16,11 4-16-16,7 2 30 0,0 0-30 0,0 0 30 16,-9 5-30-16,9-5 34 0,0 0-34 0,0 0 34 15,0 0-34-15,0 0 19 0,0 0-19 0,-1 7 20 16,1-7-20-16,0 0 13 0,0 0-13 0,0 0 13 15,-6 7-13-15,6-7 11 0,0 0-11 0,0 0 11 0,0 0-11 16,0 0 13-16,0 0-13 0,0 0 14 0,-3 7-14 16,3-7 24-16,0 0-24 0,0 0 25 0,0 0-25 15,0 0 43-15,0 0-43 0,0 0 44 0,0 0-44 16,0 0 48-16,0 0-48 0,0 0 48 16,7-5-48-16,-7 5 50 0,0 0-50 0,18-6 50 0,13-1-50 15,-31 7 42-15,0 0-42 0,46-15 43 110,14-2-43-110,-60 17 35 15,0 0-35-15,69-21 35 0,14-2-35 0,-83 23 30 0,0 0-30 0,78-20 31 0,-3 1-31 0,-75 19 27 0,0 0-27 16,64-23 28-16,-6-3-28 0,-58 26 26 0,0 0-26 0,48-22 26 0,1 3-26 0,-49 19 30 15,0 0-30-15,44-16 31 0,-7 4-31 0,-37 12 28 0,0 0-28 0,30-9 29 16,-10 4-29-16,-20 5 22 0,0 0-22 0,12-5 22 0,-3 3-22 0,-9 2 18 16,0 0-18-16,-12 4 18 0,-22 4-18 0,1-1-1424 0</inkml:trace>
  <inkml:trace contextRef="#ctx0" brushRef="#br0" timeOffset="101656.16">21931 13796 919 0,'0'0'0'0,"0"0"0"0,0 0 0 0,0 0 16 0,0 0-16 0,0 0 16 16,0 0-16-16,0 0 27 0,0 0-27 0,0 0 27 16,0 0-27-16,0 0 32 0,0 0-32 0,0 0 32 15,0 0-32-15,0 0 20 0,0 0-20 0,0 0 20 16,0 0-20-16,0 0 15 0,0 0-15 0,0 0 16 0,0 0-16 15,0 0 13-15,0 0-13 0,0 0 13 0,0 0-13 16,0 0 19-16,0 0-19 0,0 0 19 16,19 7-19-16,-19-7 28 0,0 0-28 0,14-5 29 15,9-6-29-15,-23 11 43 0,0 0-43 0,34-19 44 0,6-1-44 32,-40 20 50-32,0 0-50 0,42-23 51 0,10 4-51 0,-52 19 47 15,0 0-47 1,60-21 47-16,12 2-47 15,-72 19 44-15,0 0-44 0,76-21 45 16,-9 1-45-16,-67 20 39 16,0 0-39-16,60-16 40 0,-19 4-40 15,-41 12 33-15,0 0-33 0,26-10 33 16,-12 4-33-16,-14 6 38 16,0 0-38-16,9-5 38 0,-9-2-38 15,0 7 35-15,0 0-35 0,-9-8 36 0,-21-3-36 16,30 11 31-16,0 0-31 0,-47-20 32 15,-28-17-32-15,3 1-1431 0</inkml:trace>
  <inkml:trace contextRef="#ctx0" brushRef="#br0" timeOffset="103781.25">26634 13180 863 0,'0'0'0'0,"0"0"0"0,0 0 0 0,0 0 10 0,0 0-10 15,0 0 11-15,-7 21-11 0,7-21 34 16,0 0-34-16,0 8 35 0,0-2-35 0,0-6 38 16,0 0-38-16,0 6 38 0,0-6-38 0,0 0 21 0,0 0-21 15,0 13 22-15,0-13-22 0,0 0 14 0,0 0-14 16,0 0 15-16,3 7-15 0,-3-7 12 0,0 0-12 15,0 0 12-15,2 8-12 0,-2-8 22 0,0 0-22 16,0 0 23-16,0 0-23 0,0 0 29 0,0 0-29 16,12 0 29-16,6-3-29 0,-18 3 50 0,0 0-50 15,32-18 51-15,6-11-51 94,-38 29 63-94,0 0-63 16,43-45 63-16,3-17-63 0,-46 62 64 0,0 0-64 0,47-68 65 0,4-6-65 0,-51 74 65 0,0 0-65 15,50-87 66-15,-6-18-66 0,-44 105 53 0,0 0-53 0,39-115 54 16,-6 3-54-16,-33 112 54 0,0 0-54 0,30-126 54 0,-5-16-54 0,-25 142 47 16,0 0-47-16,20-153 48 0,-12-2-48 0,-8 155 41 0,0 0-41 0,0-139 41 0,-10 22-41 15,10 117 31-15,0 0-31 0,-16-113 31 0,-2-1-31 0,18 114 28 0,0 0-28 0,-21-106 28 0,-4 18-28 16,25 88 21-1,0 0-21-15,-26-83 22 0,-2 10-22 16,28 73 15 0,0 0-15-16,-29-65 15 0,1 1-15 15,28 64 9-15,0 0-9 0,-28-58 10 16,0 3-10-16,28 55 6 16,0 0-6-16,-30-38 7 0,-2 7-7 15,32 31 3-15,0 0-3 0,-34-18 3 16,3 8-3-16,31 10 1 15,0 0-1-15,-30 2 2 16,3 10-2-16,27-12 0 16,0 0 0-16,-26 29 1 15,3 15-1-15,23-44-1 16,0 0 1-16,-20 62 0 0,3 14 0 16,17-76-3-16,0 0 3 0,-14 85-2 0,1 12 2 15,13-97-7-15,0 0 7 16,-12 111-6-16,7 3 6 15,5-114-10-15,0 0 10 0,-6 121-10 16,4 5 10-16,2-126-12 16,0 0 12-16,0 128-12 0,4-10 12 15,-4-118-12-15,0 0 12 0,7 119-11 16,0 3 11-16,-7-122-11 0,0 0 11 0,14 114-11 16,9-19 11-16,-23-95-9 0,0 0 9 0,30 92-8 15,5 5 8-15,-35-97-7 16,0 0 7-16,45 90-7 0,6-4 7 15,-51-86-6-15,0 0 6 0,54 76-5 0,-1-17 5 0,-53-59-5 16,0 0 5-16,48 47-4 0,-14-11 4 0,-34-36-2 0,0 0 2 0,23 26-2 0,-8-12 2 0,-15-14-1 0,0 0 1 0,9 9 0 0,-5-2 0 0,-4-7 0 0,0 0 0 0,10-14 0 0,17-24 0 0,-1 0-1572 0</inkml:trace>
  <inkml:trace contextRef="#ctx0" brushRef="#br0" timeOffset="106054.6">27415 12882 1121 0,'0'0'0'16,"0"0"0"-16,0 0 0 0,0 0 19 0,0 0-19 0,0 0 20 15,0 0-20-15,0 0 52 0,0 0-52 0,13 18 53 16,-8 13-53-16,-5-31 43 0,0 0-43 0,5 41 44 16,-3 15-44-16,-2-56 16 0,0 0-16 0,-3 57 16 15,-6 2-16-15,9-59 11 0,0 0-11 0,-14 55 12 16,-4-7-12-16,18-48 9 0,0 0-9 0,-23 40 10 16,-2-16-10-16,25-24 8 0,0 0-8 0,-24 19 9 15,-1-5-9-15,25-14 7 0,0 0-7 0,-18-14 7 16,6-34-7-16,0-6-1033 0</inkml:trace>
  <inkml:trace contextRef="#ctx0" brushRef="#br0" timeOffset="106862.17">28178 12765 1099 0,'0'0'0'0,"0"0"0"0,19 12 0 0,-19-12-13 0,0 0 13 0,16 8-13 16,-7-2 13-16,-9-6-26 0,0 0 26 0,7 1-25 16,-7-1 25-16,0 0 0 0,0 0 0 0,0 0 0 15,14 0 0-15,-14 0 6 0,0 0-6 0,16-3 6 16,7-4-6-16,-23 7 24 0,0 0-24 0,25-14 24 0,-1-10-24 15,-24 24 47-15,0 0-47 0,25-35 47 0,-2-10-47 16,-23 45 73-16,0 0-73 0,19-50 74 0,3-2-74 16,-22 52 82-16,0 0-82 0,22-59 83 15,1-6-83-15,-23 65 73 0,0 0-73 0,25-80 74 16,2-20-74-16,-27 100 57 0,0 0-57 16,28-111 58-16,0-9-58 0,-28 120 46 0,0 0-46 0,30-122 46 0,2-12-46 0,-32 134 36 15,0 0-36-15,32-136 37 0,-1-6-37 16,-31 142 31-16,0 0-31 0,27-132 31 0,-6 25-31 0,-21 107 22 15,0 0-22-15,16-99 23 0,-6 6-23 0,-10 93 14 16,0 0-14-16,4-90 14 0,-8 5-14 0,4 85 7 16,0 0-7-16,-8-73 7 0,-3 16-7 0,11 57 3 0,0 0-3 15,-16-48 3-15,-3 13-3 0,19 35 0 0,0 0 0 16,-23-29 0-16,-4 8 0 0,27 21-1 0,0 0 1 0,-26-21 0 16,1 11 0-16,25 10-2 0,0 0 2 0,-23 0-2 15,2 8 2-15,21-8-4 16,0 0 4-16,-19 18-3 0,1 2 3 0,18-20-7 0,0 0 7 0,-16 30-7 15,2 10 7-15,14-40-11 0,0 0 11 0,-14 57-11 16,-2 22 11-16,16-79-17 0,0 0 17 0,-16 90-17 16,6 7 17-16,10-97-20 0,0 0 20 0,-11 106-20 15,6 13 20-15,5-119-20 0,0 0 20 0,-2 118-19 16,5-4 19-16,-3-114-17 0,0 0 17 0,9 113-16 16,5 8 16-16,-14-121-15 0,0 0 15 0,23 117-14 15,6-16 14-15,-29-101-9 0,0 0 9 0,33 97-9 16,4 0 9-16,-37-97-6 0,0 0 6 0,44 88-5 15,4-12 5-15,-48-76-3 0,0 0 3 0,44 61-2 16,-14-20 2-16,-30-41-1 0,0 0 1 0,25 26 0 0,-6-3 0 16,-19-23 0-16,0 0 0 0,14 15 0 0,-5-10 0 15,-9-5 0-15,0 0 0 0,0 0 0 0,-5-12 0 16,5 12 0-16,0 0 0 16,-20-36 0-16,-17-40 0 0,2 1-1299 15</inkml:trace>
  <inkml:trace contextRef="#ctx0" brushRef="#br0" timeOffset="108910.41">28388 11674 1457 0,'0'0'0'0,"0"0"0"15,30-27 0-15,-30 27 52 0,0 0-52 0,35-26 53 16,7-2-53-16,-42 28 98 0,0 0-98 0,53-24 99 15,9 8-99-15,-62 16 63 0,0 0-63 0,65-8 64 16,1 6-64-16,-66 2 30 0,0 0-30 0,65 5 31 16,-5 9-31-16,-60-14 18 0,0 0-18 0,60 21 19 15,4 10-19 1,-64-31 12-16,0 0-12 0,63 41 13 16,1 18-13-16,-64-59 9 15,0 0-9-15,61 69 9 0,-6-1-9 16,-55-68 8-1,0 0-8-15,48 69 8 0,-4-7-8 16,-44-62 14-16,0 0-14 16,39 63 14-16,-4-1-14 0,-35-62 17 15,0 0-17-15,28 67 18 0,-8 3-18 16,-20-70 18 0,0 0-18-16,8 65 18 0,-9-9-18 15,1-56 22-15,0 0-22 0,-6 43 23 16,-1-7-23-16,7-36 21 0,0 0-21 15,-7 30 21-15,-2-11-21 0,9-19 17 16,0 0-17-16,-12 9 18 0,-4-16-18 0,0 0-1638 0</inkml:trace>
  <inkml:trace contextRef="#ctx0" brushRef="#br0" timeOffset="117119.45">26558 15613 785 0,'0'0'0'0,"0"0"0"0,0 0 0 16,0 0 31-16,0 0-31 0,0 0 31 0,0 0-31 16,0 0 62-16,0 0-62 0,-16-17 62 0,16 17-62 0,0 0 60 15,0 0-60-15,-5-7 61 0,5 7-61 0,0 0 40 16,0 0-40-16,0 0 41 0,-2-7-41 0,2 7 27 16,0 0-27-16,0 0 27 0,0 0-27 0,0 0 20 15,0 0-20-15,0 0 20 0,-7 0-20 0,7 0 18 16,0 0-18-16,0 0 18 0,0 0-18 0,0 0 14 15,0 0-14-15,3 10 15 0,-3-10-15 0,0 0 14 16,0 0-14-16,6 7 15 0,-1 4-15 0,-5-11 19 0,0 0-19 16,9 22 19-16,1 20-19 0,-10-42 25 0,0 0-25 15,9 48 26-15,-4 4-26 16,-5-52 28-16,0 0-28 0,7 52 29 0,4 2-29 0,-11-54 23 0,0 0-23 16,11 55 23-16,3 6-23 0,-14-61 21 0,0 0-21 0,16 69 21 15,5 17-21-15,-21-86 15 0,0 0-15 0,17 89 15 16,5-5-15-16,-22-84 12 0,0 0-12 0,19 87 13 15,-5 1-13-15,-14-88 9 0,0 0-9 0,9 95 10 16,-2 2-10-16,-7-97 7 0,0 0-7 0,5 90 7 16,-3-10-7-16,-2-80 10 15,0 0-10-15,2 78 10 16,1 1-10-16,-3-79 11 16,0 0-11-16,6 78 11 15,1-10-11-15,-7-68 14 16,0 0-14-16,5 53 15 0,-1-20-15 15,-4-33 19 1,0 0-19-16,3 24 20 0,4-6-20 16,-7-18 22-16,0 0-22 0,7 15 22 15,-2 3-22-15,-5-18 23 0,0 0-23 0,4 17 23 0,-2-3-23 16,-2-14 23 0,0 0-23-16,3 10 24 0,1-1-24 0,-4-9 21 15,0 0-21-15,2 8 22 0,-2 1-22 16,0-9 17-16,0 0-17 0,1 9 18 15,3-1-18-15,-4-8 17 16,0 0-17-16,2 7 17 0,-2-7-17 0,0 0 14 16,0 0-14-16,0 0 14 0,3 7-14 0,-3-7 12 0,0 0-12 0,0 0 13 15,0 0-13-15,0 0 9 0,0 0-9 0,0 0 10 16,-7-10-10-16,7 10 9 0,0 0-9 0,-2-7 9 16,-1 0-9-16,3 7 8 0,0 0-8 15,-5-10 9-15,-1-2-9 0,6 12 7 0,0 0-7 0,-2-16 7 16,8-3-7-16,-6 19 5 15,0 0-5-15,10-21 6 0,3 0-6 16,-13 21 6-16,0 0-6 16,16-22 6-16,1-2-6 0,-17 24 5 15,0 0-5-15,16-26 5 0,-2 1-5 16,-14 25 4-16,0 0-4 16,11-27 4-16,-4-6-4 0,-7 33 2 15,0 0-2-15,7-36 3 0,0-4-3 0,-7 40 3 16,0 0-3-16,9-40 3 0,0 2-3 0,-9 38 5 15,0 0-5-15,8-35 6 0,3 1-6 16,-11 34 7-16,0 0-7 16,12-35 8-16,6 0-8 0,-18 35 7 15,0 0-7-15,18-38 7 0,1-5-7 16,-19 43 6-16,0 0-6 0,21-43 6 16,1 0-6-16,-22 43 5 15,0 0-5-15,22-40 5 0,3 2-5 16,-25 38 3-16,0 0-3 15,21-31 3-15,-1 12-3 0,-20 19 2 16,0 0-2-16,19-14 2 0,2 3-2 16,-21 11 1-16,0 0-1 0,22-5 1 15,-8 2-1-15,-14 3 0 0,0 0 0 0,19 1 1 16,9 6-1-16,-28-7 0 16,0 0 0-16,36 16 1 0,4 12-1 0,-40-28 0 15,0 0 0-15,39 38 0 0,-2 8 0 16,-37-46 0-16,0 0 0 0,34 51 0 0,-4 0 0 15,-30-51 0-15,0 0 0 0,28 54 0 0,0-4 0 16,-28-50-1-16,0 0 1 0,27 56 0 0,-5 8 0 16,-22-64-1-16,0 0 1 0,20 65 0 0,-2-2 0 15,-18-63-1-15,0 0 1 0,12 48-1 16,-5-18 1-16,-7-30-1 16,0 0 1-16,5 20-1 0,2-4 1 0,-7-16-1 15,0 0 1-15,0 0-1 0,0 0 1 0,0 0-1653 0</inkml:trace>
  <inkml:trace contextRef="#ctx0" brushRef="#br0" timeOffset="120101.3">28261 17342 1020 0,'0'0'0'0,"0"0"0"0,0 0 0 0,0 0 44 16,0 0-44-16,0 0 45 0,0 0-45 0,0 0 118 16,0 0-118-16,21-19 119 0,-9 12-119 0,-12 7 86 15,0 0-86-15,13-7 86 0,-3 0-86 0,-10 7 46 16,0 0-46-16,9-5 46 0,0 3-46 0,-9 2 30 16,0 0-30-16,9 0 30 0,-1 0-30 0,-8 0 19 15,0 0-19-15,8 0 19 0,-8 0-19 0,0 0 13 0,0 0-13 16,7 7 13-16,-2 12-13 0,-5-19 6 0,0 0-6 15,3 38 7-15,-6 19-7 16,3-57 4-16,0 0-4 0,-12 63 5 0,-10 4-5 0,22-67 2 16,0 0-2-16,-33 62 3 0,-11-11-3 0,44-51 2 15,0 0-2-15,-50 43 2 0,3-5-2 0,47-38 1 0,0 0-1 0,-44 35 2 16,6-11-2-16,38-24 3 0,0 0-3 0,-38 3 3 16,-8-22-3-16,0 0-1271 0</inkml:trace>
  <inkml:trace contextRef="#ctx0" brushRef="#br0" timeOffset="121100.39">28802 16892 942 0,'0'0'0'0,"0"0"0"0,20 0 0 0,-20 0 90 0,0 0-90 0,14 2 91 16,-3 1-91-16,-11-3 75 0,0 0-75 0,10 4 75 15,3-1-75-15,-13-3 47 0,0 0-47 0,17 5 47 16,4 4-47-16,-21-9 19 0,0 0-19 0,27 10 20 15,3 2-20-15,-30-12 9 0,0 0-9 0,32 13 10 16,3-3-10-16,-35-10 9 0,0 0-9 0,39 7 9 16,3-5-9-16,-42-2 8 0,0 0-8 0,44 0 9 15,2-6-9 63,-46 6 8-78,0 0-8 0,44-12 9 16,-3-8-9-16,-41 20 28 0,0 0-28 0,39-30 29 0,-1-8-29 0,-38 38 42 0,0 0-42 16,39-54 42-16,0-18-42 0,-39 72 47 0,0 0-47 0,34-83 47 0,-10-13-47 0,-24 96 53 0,0 0-53 15,18-109 53-15,0-15-53 0,-18 124 47 0,0 0-47 16,14-130 48-16,-5-1-48 0,-9 131 37 0,0 0-37 0,0-134 38 0,-9-11-38 0,9 145 29 0,0 0-29 16,-16-135 30-16,-5 17-30 0,21 118 24 15,0 0-24-15,-23-107 25 0,-4 5-25 16,27 102 16-1,0 0-16-15,-26-87 17 0,3 18-17 16,23 69 7-16,0 0-7 0,-21-57 8 0,0 7-8 16,21 50 4-16,0 0-4 0,-20-43 4 0,1 8-4 15,19 35 3-15,0 0-3 16,-16-30 3-16,2 13-3 16,14 17 1-16,0 0-1 0,-11-12 1 0,2 7-1 0,9 5 0 0,0 0 0 0,-9 5 0 0,1 11 0 15,8-16 0-15,0 0 0 16,-7 27 0-16,1 13 0 0,6-40-1 15,0 0 1-15,-5 49 0 0,3 13 0 16,2-62-2-16,0 0 2 0,0 78-1 0,2 19 1 16,-2-97-3-16,0 0 3 0,2 110-3 0,5 6 3 0,-7-116-5 0,0 0 5 0,10 125-5 15,1 7 5-15,-11-132-6 0,0 0 6 0,12 131-6 0,2-5 6 16,-14-126-5-16,0 0 5 0,18 122-4 16,2-17 4-16,-20-105-5 0,0 0 5 0,22 97-5 15,3-9 5-15,-25-88-5 16,0 0 5-16,32 82-5 0,7-3 5 0,-39-79-5 15,0 0 5-15,37 66-4 0,-9-23 4 16,-28-43-2-16,0 0 2 0,30 30-2 0,0-8 2 16,-30-22-4-16,0 0 4 0,27 16-3 0,-8-6 3 15,-19-10-9-15,0 0 9 0,16-10-8 16,0-28 8-16,0 1-1487 0</inkml:trace>
  <inkml:trace contextRef="#ctx0" brushRef="#br0" timeOffset="122621.61">20131 17916 964 0,'8'-1'0'0,"-8"1"49"0,0 0-49 0,50-12 50 15,-4-7-50-15,-46 19 61 0,0 0-61 0,37-26 62 0,-4-7-62 16,-33 33 57-16,0 0-57 0,32-40 58 0,-4-8-58 16,-28 48 66-16,0 0-66 0,23-54 67 0,-3-14-67 15,-20 68 44-15,0 0-44 0,14-78 44 16,-7-5-44-16,-7 83 39 0,0 0-39 0,-2-91 40 15,-9-13-40-15,11 104 33 0,0 0-33 16,-19-109 33-16,-7-7-33 0,26 116 29 16,0 0-29-16,-30-121 29 0,-4-7-29 15,34 128 26 1,0 0-26-16,-39-125 27 0,-5 14-27 16,44 111 25-16,0 0-25 0,-46-102 26 0,4 4-26 15,42 98 30 1,0 0-30-16,-35-87 30 0,5 21-30 15,30 66 28 1,0 0-28-16,-23-52 29 0,7 18-29 16,16 34 22-16,0 0-22 15,-9-21 22-15,9 14-22 0,0 7 14 16,0 0-14-16,0 0 14 0,5 10-14 0,-5-10 10 16,0 0-10-16,18 33 10 0,10 31-10 15,-28-64 3-15,0 0-3 16,35 78 3-16,1 11-3 15,-36-89 0 1,0 0 0-16,33 105 1 0,-3 23-1 16,-30-128 0-16,0 0 0 15,28 146 0-15,-1 20 0 16,-27-166 0-16,0 0 0 0,30 169 0 0,2-10 0 16,-32-159 0-1,0 0 0-15,33 148 0 0,4-15 0 16,-37-133 0-16,0 0 0 15,39 116 0-15,-5-25 0 16,-34-91 1-16,0 0-1 0,33 82 1 16,-5-11-1-16,-28-71 2 15,0 0-2-15,27 52 2 0,-17-26-2 16,-10-26 4 0,0 0-4-16,6 12 4 0,-3-2-4 0,-3-10 5 15,0 0-5-15,4-9 6 0,5-23-6 0,-9 32 7 16,0 0-7-16,7-54 8 0,1-15-8 15,-8 69 9 1,0 0-9-16,13-87 10 0,1-18-10 16,-14 105 9-16,0 0-9 0,18-106 10 15,3 23-10-15,-21 83 5 16,0 0-5-16,24-74 6 0,-1 8-6 16,-23 66 2-16,0 0-2 0,22-61 3 15,-1 6-3-15,-21 55 0 16,0 0 0-16,23-50 1 0,-4 8-1 15,-19 42 0-15,0 0 0 16,21-29 0-16,2 17 0 0,-23 12-1 16,0 0 1-16,28 7 0 0,10 19 0 15,-38-26-2-15,0 0 2 0,42 43-1 16,7 16 1-16,-49-59-1 16,0 0 1-16,50 69-1 0,1 12 1 0,-51-81-1 15,0 0 1-15,46 92-1 0,1 10 1 16,-47-102-1-16,0 0 1 15,55 95 0-15,3-24 0 16,-58-71 0-16,0 0 0 0,66 54 0 0,6-13 0 16,-72-41-1-16,0 0 1 0,71 28 0 15,-11-16 0-15,-60-12 0 16,0 0 0-16,58-10 0 0,-3-27 0 16,-1 1-1538-1</inkml:trace>
  <inkml:trace contextRef="#ctx0" brushRef="#br0" timeOffset="123284.09">22024 16927 651 0,'0'0'0'0,"0"0"0"0,0 0 0 0,0 0 66 0,0 0-66 0,14 27 66 0,-9-20-66 0,-5-7 5 0,0 0-5 0,8 4 5 0,0-4-5 0,-8 0-4 0,0 0 4 0,13-11-4 16,-1-9 4-16,-12 20-4 0,0 0 4 0,14-30-4 15,-1-6 4-15,-13 36-3 0,0 0 3 0,8-45-2 16,-4-14 2-16,-4 59 3 0,0 0-3 0,-2-68 3 15,0-11-3-15,2 79 49 0,0 0-49 0,-8-82 49 16,-3 5-49 0,11 77 90-16,0 0-90 0,-18-87 91 0,-3-17-91 0,21 104 96 0,0 0-96 0,-25-100 96 15,-3 8-96-15,28 92 79 0,0 0-79 0,-25-81 79 16,3 5-79-16,22 76 71 0,0 0-71 0,-22-70 71 16,1 10-71-16,21 60 59 0,0 0-59 0,-16-49 59 15,2 15-59-15,14 34 46 0,0 0-46 0,-9-23 46 0,2 13-46 16,7 10 37-16,0 0-37 0,0 0 37 0,0 0-37 15,0 0 28-15,0 0-28 0,-5 17 29 0,9 28-29 16,-4-45 21-16,0 0-21 0,3 59 22 0,9 12-22 16,-12-71 14-16,0 0-14 0,16 81 15 0,4 13-15 15,-20-94 11-15,0 0-11 0,24 109 11 0,6 15-11 16,-30-124 8-16,0 0-8 0,32 142 8 0,2 14-8 16,-34-156 6-16,0 0-6 0,37 156 6 0,0-16-6 0,-37-140 8 15,0 0-8-15,39 125 9 0,-1-18-9 0,-38-107 10 16,0 0-10-16,36 92 11 0,-6-16-11 0,-30-76 10 15,0 0-10-15,24 62 10 0,-9-19-10 0,-15-43 10 0,0 0-10 16,10 30 10-16,-1-11-10 0,-9-19 9 0,0 0-9 16,9 12 10-16,-2-3-10 0,-7-9 11 0,0 0-11 15,5-7 11-15,4-21-11 0,-9 28 10 0,0 0-10 0,11-45 11 16,-1-21-11-16,-10 66 11 0,0 0-11 0,18-79 12 16,0-18-12-16,-18 97 11 0,0 0-11 15,22-95 11-15,7 18-11 0,-29 77 7 0,0 0-7 0,30-71 8 16,0 6-8-16,-30 65 6 0,0 0-6 0,33-66 6 15,-1 0-6-15,-32 66 4 0,0 0-4 0,37-59 5 16,7 16-5-16,-44 43 4 0,0 0-4 0,48-29 5 16,5 15-5-16,-53 14 4 0,0 0-4 15,53 5 4-15,-4 23-4 0,-49-28 3 0,0 0-3 0,42 46 4 16,-1 24-4-16,-41-70 3 0,0 0-3 0,39 76 3 16,0 0-3-16,-39-76 4 0,0 0-4 0,42 78 5 15,6 1-5-15,-48-79 5 0,0 0-5 0,54 73 5 16,10-16-5-16,-64-57 4 0,0 0-4 0,69 31 5 0,0-27-5 15,-69-4 1-15,0 0-1 0,72-43 2 0,4-56-2 16,1 2-1661-16</inkml:trace>
  <inkml:trace contextRef="#ctx0" brushRef="#br0" timeOffset="127232.37">23115 11486 651 0,'0'0'0'0,"0"0"0"16,0 0 0-16,0 0 17 0,0 0-17 0,14-18 18 15,-9 6-18-15,-5 12 36 0,0 0-36 0,5-15 37 16,1-1-37-16,-6 16 31 0,0 0-31 0,3-17 32 0,-1-6-32 16,-2 23 24-16,0 0-24 0,4-20 24 15,-1 2-24-15,-3 18 16 0,0 0-16 0,2-22 16 0,-4-9-16 16,2 31 13-16,0 0-13 0,-3-32 13 0,-10 1-13 16,13 31 23-16,0 0-23 0,-12-27 24 0,-4 1-24 15,16 26 41-15,0 0-41 0,-18-28 42 0,-3 7-42 16,21 21 53-16,0 0-53 0,-26-21 54 156,-6-1-54-156,32 22 50 0,0 0-50 0,-39-26 50 0,-9-2-50 0,48 28 40 0,0 0-40 0,-54-31 40 16,-15-2-40-16,69 33 36 0,0 0-36 0,-72-29 36 0,-1 1-36 0,73 28 28 15,0 0-28-15,-72-28 29 0,-8-1-29 0,80 29 19 0,0 0-19 0,-81-28 19 0,-2 4-19 0,83 24 13 16,0 0-13-16,-84-21 14 0,4 9-14 0,80 12 9 0,0 0-9 16,-81-12 10-16,-11 4-10 0,92 8 10 0,0 0-10 0,-95-2 10 0,3 9-10 0,92-7 9 15,0 0-9-15,-97 15 10 0,0 3-10 0,97-18 9 0,0 0-9 16,-104 27 10-16,0 4-10 0,104-31 9 0,0 0-9 0,-104 37 9 0,10 4-9 0,94-41 7 0,0 0-7 0,-92 40 7 0,4-2-7 15,88-38 5-15,0 0-5 0,-83 43 5 0,4 6-5 16,79-49 3-16,0 0-3 0,-78 52 3 16,0 14-3-16,78-66 2 15,0 0-2-15,-88 77 2 0,0 12-2 16,88-89 1-16,0 0-1 0,-81 93 1 0,0 2-1 0,81-95 1 0,0 0-1 0,-78 97 1 16,2 14-1-16,76-111 1 0,0 0-1 0,-72 107 2 0,-1-10-2 0,73-97 1 0,0 0-1 0,-63 101 1 0,15 6-1 0,48-107 1 15,0 0-1-15,-37 107 1 0,9-15-1 0,28-92 1 0,0 0-1 0,-21 97 1 0,10 5-1 0,11-102 0 0,0 0 0 0,-7 99 1 16,7-4-1-16,0-95 0 0,0 0 0 0,7 97 0 0,-2 8 0 0,-5-105 0 0,0 0 0 0,15 104 0 0,6-5 0 0,-21-99 0 0,0 0 0 0,32 91 0 0,3-6 0 15,-35-85-1-15,0 0 1 0,53 87 0 0,12 4 0 16,-65-91-1-16,0 0 1 0,72 82 0 0,1-10 0 0,-73-72 0 16,0 0 0-16,84 64 0 0,14-15 0 15,-98-49 0-15,0 0 0 0,102 48 0 0,9 3 0 0,-111-51 0 16,0 0 0-16,120 48 0 0,11-5 0 0,-131-43 0 16,0 0 0-16,137 35 1 0,1-13-1 0,-138-22 2 15,0 0-2-15,150 14 3 0,12-12-3 0,-162-2 6 0,0 0-6 16,170-12 6-16,10-14-6 0,-180 26 9 0,0 0-9 15,180-40 9-15,-6-10-9 0,-174 50 15 0,0 0-15 16,168-50 16-16,-14-4-16 0,-154 54 14 0,0 0-14 16,146-52 15-16,-5-3-15 0,-141 55 15 0,0 0-15 0,124-64 15 15,-18-12-15-15,-106 76 15 0,0 0-15 0,97-75 16 16,-5-4-16-16,-92 79 17 0,0 0-17 0,86-83 18 16,-10-4-18-16,-76 87 26 0,0 0-26 0,69-97 27 15,0-8-27-15,-69 105 32 0,0 0-32 0,68-113 33 16,1-3-33-16,-69 116 33 0,0 0-33 0,60-114 33 15,-9-4-33-15,-51 118 28 0,0 0-28 0,43-121 28 16,-10-12-28-16,-33 133 26 0,0 0-26 0,21-127 27 16,-10 6-27-16,-11 121 25 0,0 0-25 0,2-121 25 15,-8-12-25-15,6 133 22 0,0 0-22 0,-14-125 22 0,-14 13-22 16,28 112 18-16,0 0-18 0,-40-111 18 0,-17-7-18 16,57 118 11-16,0 0-11 0,-62-103 12 0,-7 11-12 15,69 92 6-15,0 0-6 0,-77-83 6 0,-4-4-6 16,81 87 5-16,0 0-5 0,-83-83 5 0,-6 11-5 15,89 72 2-15,0 0-2 0,-90-61 2 0,13 18-2 16,77 43 1-16,0 0-1 0,-76-33 1 0,-2 14-1 16,78 19 0-16,0 0 0 0,-79-5 1 0,-9 17-1 0,88-12 0 15,0 0 0-15,-85 36 1 0,13 25-1 0,72-61 0 16,0 0 0-16,-78 81 0 0,-5 25 0 0,83-106-4 16,0 0 4-16,-83 109-4 0,9-9 4 0,-2-1-1695 15</inkml:trace>
  <inkml:trace contextRef="#ctx0" brushRef="#br0" timeOffset="128280.58">23058 14223 908 0,'0'0'0'0,"0"0"0"0,32-53 0 0,-32 53 17 0,0 0-17 0,32-62 18 16,3-16-18-16,-35 78 46 0,0 0-46 0,32-80 46 16,-4 11-46-16,-28 69 72 0,0 0-72 0,16-54 72 15,-11 14-72-15,-5 40 70 0,0 0-70 0,-3-33 71 16,-4 6-71-16,7 27 44 0,0 0-44 0,-11-24 45 15,-5 5-45-15,16 19 34 0,0 0-34 0,-19-18 34 16,-4 1-34 0,23 17 41-16,0 0-41 0,-27-16 41 0,3 9-41 15,24 7 40 1,0 0-40-16,-22 0 40 0,5 4-40 16,17-4 34-16,0 0-34 0,-16 10 34 15,-3 13-34-15,19-23 25 16,0 0-25-16,-18 31 26 15,4 5-26-15,14-36 19 16,0 0-19-16,-11 45 20 16,-3 7-20-16,14-52 13 15,0 0-13-15,-11 57 14 0,4 9-14 16,7-66 8 0,0 0-8-16,0 62 9 0,7-11-9 15,-7-51 4-15,0 0-4 16,13 43 4-16,4-7-4 15,-17-36 2-15,0 0-2 0,27 30 2 16,10 1-2-16,-37-31 1 16,0 0-1-16,44 27 1 0,0-2-1 15,-44-25 0-15,0 0 0 16,37 20 1-16,-10-8-1 0,-27-12 0 16,0 0 0-16,17 11 0 0,-2 3 0 0,-15-14 0 15,0 0 0-15,5 20 0 16,-12 12 0-16,7-32 0 15,0 0 0-15,-20 34 0 16,-11-1 0-16,31-33 0 0,0 0 0 0,-37 31 0 16,-8 0 0-16,45-31 0 15,0 0 0-15,-44 28 1 0,0-5-1 16,44-23 0-16,0 0 0 0,-44 17 0 0,0-7 0 16,44-10-2-1,0 0 2-15,-37 6-1 0,14-6 1 16,23 0-4-16,0 0 4 0,-7-18-4 15,16-20 4-15,0-2-1325 16</inkml:trace>
  <inkml:trace contextRef="#ctx0" brushRef="#br0" timeOffset="128358.13">23863 13614 225 0,'0'0'0'0,"0"0"0"0,-4-17 0 0,4 17 3 0,0 0-3 0,-10-21 4 16,-11 6-4-16,-1-3-114 0</inkml:trace>
  <inkml:trace contextRef="#ctx0" brushRef="#br0" timeOffset="129365.09">23515 13540 740 0,'0'0'0'0,"-7"3"0"0,-12 8 0 0,19-11 0 0,0 0 0 0,-21 19 0 0,5-2 0 0,16-17-3 0,0 0 3 0,-20 26-2 0,3 9 2 0,17-35 11 0,0 0-11 0,-18 39 12 0,6 6-12 0,12-45 59 0,0 0-59 0,-6 52 60 0,6 7-60 0,0-59 76 0,0 0-76 0,6 69 77 0,6 13-77 0,-12-82 69 15,0 0-69-15,19 72 69 0,8-11-69 0,-27-61 67 16,0 0-67-16,35 50 67 0,6-10-67 0,-41-40 52 0,0 0-52 15,49 31 53-15,11-15-53 0,-60-16 40 16,0 0-40-16,64 8 41 0,5-11-41 0,-69 3 36 0,0 0-36 16,70-14 37-16,-6-14-37 0,-64 28 40 0,0 0-40 0,63-45 40 15,8-22-40-15,-71 67 36 0,0 0-36 16,74-81 37-16,2-15-37 0,-76 96 35 0,0 0-35 0,63-102 35 16,-17-7-35-16,-46 109 25 0,0 0-25 15,34-109 26-15,-13 7-26 0,-21 102 27 0,0 0-27 0,12-92 27 16,-17 15-27-16,5 77 21 0,0 0-21 0,-12-64 21 15,-8 8-21-15,20 56 15 0,0 0-15 0,-26-45 15 16,-8 12-15-16,34 33 11 0,0 0-11 0,-39-22 11 16,-1 11-11-16,40 11 8 0,0 0-8 0,-41 0 8 15,8 11-8-15,33-11 6 0,0 0-6 0,-29 15 6 16,5 4-6-16,24-19 4 0,0 0-4 0,-18 18 4 16,9-8-4-16,9-10 1 0,0 0-1 0,0 10 1 15,7 3-1-15,-7-13 0 0,0 0 0 0,25 19 0 0,23 1 0 16,-48-20 0-16,0 0 0 0,65 21 0 0,0-7 0 15,-65-14-2-15,0 0 2 0,64 12-1 0,-13-3 1 16,-51-9-4-16,0 0 4 0,41 10-3 0,-8 0 3 16,-33-10-5-16,0 0 5 15,25 13-4-15,-6 4 4 16,-19-17-7-16,0 0 7 16,9 26-6-16,-7 15 6 0,-2-41-6 15,0 0 6-15,-5 49-6 0,-8 6 6 16,13-55-6-1,0 0 6-15,-16 57-5 0,-5 0 5 16,21-57-4-16,0 0 4 0,-19 52-3 16,5-7 3-16,14-45-2 15,0 0 2-15,-11 37-2 16,4-1 2 0,7-36-1-16,0 0 1 0,-2 26-1 15,2-7 1-15,0-19-1 16,0 0 1-16,5 16 0 0,6-4 0 15,-11-12 0-15,0 0 0 16,27 5 0-16,22-9 0 0,-49 4 0 16,0 0 0-16,60-13 0 0,9-12 0 0,-69 25 0 15,0 0 0-15,69-31 0 0,-9-3 0 16,-60 34 0 0,0 0 0-16,49-44 0 0,-8-13 0 0,-41 57 0 15,0 0 0-15,31-64 0 0,-8-8 0 16,-23 72 0-16,0 0 0 0,14-73 1 15,-6 0-1-15,-8 73 1 16,0 0-1-16,1-67 1 0,-6 4-1 16,5 63 1-16,0 0-1 0,-9-58 2 0,-3 6-2 0,12 52 3 0,0 0-3 0,-14-44 3 0,-7 13-3 15,21 31 3-15,0 0-3 0,-23-15 3 0,-6 18-3 0,29-3 3 0,0 0-3 0,-30 21 3 0,-7 15-3 0,37-36 3 0,0 0-3 0,-39 47 4 0,-1 3-4 0,40-50 1 0,0 0-1 0,-35 54 1 0,12-2-1 0,23-52 0 0,0 0 0 0,-13 50 0 16,13-5 0-16,0-45 0 0,0 0 0 0,14 45 0 0,15-7 0 0,-29-38-1 0,0 0 1 0,38 29 0 0,8-17 0 0,-46-12-2 0,0 0 2 0,50-1-2 16,-3-23 2-16,-47 24-2 0,0 0 2 0,50-37-2 0,-1-10 2 0,-49 47-1 0,0 0 1 0,51-51-1 0,2-5 1 0,-53 56-1 0,0 0 1 0,48-60 0 15,-11-13 0-15,-37 73 0 0,0 0 0 0,32-78 0 0,-9 2 0 0,-23 76 0 0,0 0 0 0,14-69 0 0,-7 13 0 0,-7 56 0 16,0 0 0-16,-4-45 0 0,-10 7 0 0,14 38 0 15,0 0 0-15,-21-33 1 0,-4 2-1 0,25 31 0 16,0 0 0-16,-26-28 1 0,-1 8-1 0,27 20 0 0,0 0 0 16,-19-16 1-16,3 9-1 0,16 7 0 0,0 0 0 15,-12 4 1-15,3 8-1 0,9-12 0 0,0 0 0 16,-5 22 1-16,1 9-1 0,4-31 0 0,0 0 0 0,0 42 1 16,7 12-1-16,-7-54 1 0,0 0-1 15,11 72 1-15,6 23-1 0,-17-95 1 0,0 0-1 0,20 108 2 16,5 4-2-16,-25-112 2 0,0 0-2 0,26 120 3 15,-1 13-3-15,-25-133 4 0,0 0-4 0,24 131 5 16,3-18-5-16,-27-113 5 0,0 0-5 0,25 107 5 16,3 2-5-16,-28-109 7 0,0 0-7 0,26 97 7 15,-1-14-7-15,-25-83 12 0,0 0-12 0,23 80 13 16,-4-6-13-16,-19-74 11 0,0 0-11 0,16 64 11 16,-5-15-11-16,-11-49 9 0,0 0-9 0,0 24 9 15,-9-27-9-15,0-1-1506 0</inkml:trace>
  <inkml:trace contextRef="#ctx0" brushRef="#br0" timeOffset="129757.04">24650 13173 1233 0,'0'0'0'0,"-2"-16"0"0,-5-29 0 0,7 45 16 15,0 0-16-15,-3-50 16 0,4-3-16 0,-1 53 40 16,0 0-40-16,9-56 40 0,9 3-40 0,-18 53 34 0,0 0-34 16,28-56 35-16,6-1-35 0,-34 57 26 15,0 0-26-15,35-57 27 0,2 0-27 0,-37 57 11 16,0 0-11-16,39-52 12 31,-4 14-12-31,-35 38 8 0,0 0-8 0,39-24 8 0,0 8-8 16,-39 16 5-16,0 0-5 0,40-7 5 0,10 7-5 0,-50 0 17 15,0 0-17-15,53 11 17 0,-6 8-17 16,-47-19 28-16,0 0-28 0,41 32 28 0,-6 17-28 16,-35-49 35-16,0 0-35 0,27 54 35 0,-4 3-35 15,-23-57 30-15,0 0-30 16,12 53 30-16,-7-6-30 0,-5-47 28 16,0 0-28-16,-1 43 28 0,-5-6-28 0,6-37 21 0,0 0-21 0,-14 31 22 0,-14 0-22 0,28-31 19 0,0 0-19 0,-41 29 19 0,-8-3-19 0,49-26 14 0,0 0-14 0,-64 9 14 0,-6-18-14 15,70 9 5-15,0 0-5 0,-80-41 5 16,-4-37-5-16,-5 0-1374 0</inkml:trace>
  <inkml:trace contextRef="#ctx0" brushRef="#br0" timeOffset="132604.13">25296 13372 505 0,'0'0'0'0,"0"0"0"0,0 0 0 15,0 0 5-15,0 0-5 0,0 0 5 0,0 19-5 16,0-19 17-16,0 0-17 0,0 7 18 0,0 3-18 16,0-10 20-16,0 0-20 0,3 12 21 0,-3 2-21 0,0-14 18 15,0 0-18-15,2 19 19 0,0 11-19 0,-2-30 13 16,0 0-13-16,0 29 14 0,-4-11-14 0,4-18 13 16,0 0-13-16,-3 19 14 0,-2-2-14 0,5-17 15 15,0 0-15-15,-13 26 16 0,-4 7-16 0,17-33 14 0,0 0-14 16,-29 34 14 31,-11 1-14-47,40-35 16 0,0 0-16 0,-57 33 17 15,-17-2-17-15,74-31 20 0,0 0-20 0,-81 33 21 0,-7 3-21 0,88-36 20 16,0 0-20-16,-101 42 20 0,-13 1-20 0,114-43 19 0,0 0-19 0,-119 42 20 16,12 4-20-1,107-46 20-15,0 0-20 16,-108 45 21-16,-5 4-21 0,113-49 31 15,0 0-31-15,-104 45 32 16,14 1-32-16,90-46 30 16,0 0-30-16,-81 47 30 0,1 2-30 15,80-49 28-15,0 0-28 0,-74 50 29 16,4 3-29-16,70-53 24 16,0 0-24-16,-62 47 25 0,11-14-25 15,51-33 19-15,0 0-19 16,-39 19 20-16,16-9-20 15,23-10 16-15,0 0-16 16,-14 2 16-16,5-9-16 0,9 7 19 0,0 0-19 16,-4-14 19-16,6-5-19 0,-2 19 28 0,0 0-28 15,4-24 28-15,-1-5-28 0,-3 29 33 16,0 0-33-16,4-25 33 0,-1 8-33 16,-3 17 31-16,0 0-31 0,4-10 31 0,-4 10-31 0,0 0 26 0,0 0-26 0,0-7 27 0,0 7-27 15,0 0 18-15,0 0-18 0,-23 3 19 0,-14-8-19 0,0 0-1101 0</inkml:trace>
  <inkml:trace contextRef="#ctx0" brushRef="#br0" timeOffset="142644.18">25008 14024 662 0,'0'0'0'0,"0"0"0"0,0 0 0 0,0 0 10 0,0 0-10 0,0 0 11 16,-28 18-11-16,28-18 41 0,0 0-41 0,-16 10 42 16,-5 2-42-16,21-12 33 0,0 0-33 0,-21 18 33 15,0 1-33-15,21-19 22 0,0 0-22 0,-22 20 23 16,1-2-23-16,21-18 15 0,0 0-15 0,-19 17 16 15,-4 2-16-15,23-19 12 0,0 0-12 0,-19 17 12 16,3-3-12-16,16-14 10 0,0 0-10 0,-18 12 11 16,0 0-11-16,18-12 17 0,0 0-17 0,-23 11 17 15,-5-1-17-15,28-10 29 0,0 0-29 0,-40 7 30 32,-15 2-30-32,55-9 35 0,0 0-35 0,-65 12 35 15,-10 2-35-15,75-14 59 16,0 0-59-16,-90 19 60 0,-14 1-60 15,104-20 63 1,0 0-63-16,-111 26 63 0,-2 6-63 16,113-32 60-1,0 0-60-15,-111 31 61 0,-2-2-61 16,113-29 59-16,0 0-59 0,-108 24 60 16,17-6-60-16,91-18 40 0,0 0-40 15,-83 10 40-15,9-10-40 0,74 0 28 16,0 0-28-16,-71-29 28 0,-7-41-28 15,1 1-1243-15</inkml:trace>
  <inkml:trace contextRef="#ctx0" brushRef="#br0" timeOffset="146545.04">26634 13754 259 0,'0'0'0'0,"0"0"0"0,0 0 0 0,0 0 0 0,0 0 0 16,0 0 1-16,-6 18-1 0,6-18 4 0,0 0-4 15,0 0 5-15,-5 10-5 0,5-10 8 0,0 0-8 16,0 0 8-16,-7 12-8 0,7-12 15 0,0 0-15 0,-2 9 16 16,-3 0-16-16,5-9 13 0,0 0-13 0,-5 8 14 15,-6-1-14-15,11-7 16 0,0 0-16 0,-16 4 16 16,-2-4-16-16,18 0 16 0,0 0-16 0,-17 0 17 15,-3 0-17-15,20 0 28 0,0 0-28 0,-21-2 28 16,-5 0-28-16,26 2 45 0,0 0-45 0,-21 0 46 16,3-5-46-1,18 5 63-15,0 0-63 0,-16-3 64 0,2-1-64 16,14 4 66-16,0 0-66 0,-11 0 66 0,4 0-66 0,7 0 62 16,0 0-62-16,0 0 62 0,0 0-62 0,0 0 55 0,0 0-55 0,-5-10 56 0,12 4-56 15,-7 6 51-15,0 0-51 0,16-6 52 0,16-8-52 16,-32 14 46-16,0 0-46 0,42-21 46 0,9 0-46 15,-51 21 40-15,0 0-40 0,55-26 40 0,0-8-40 16,-55 34 43-16,0 0-43 0,61-37 43 0,14-3-43 16,-75 40 27-16,0 0-27 0,79-39 27 0,-1 4-27 15,-78 35 33-15,0 0-33 0,76-33 34 0,-8 5-34 0,-68 28 32 16,0 0-32-16,66-24 33 0,1 2-33 0,-67 22 24 16,0 0-24-16,65-19 25 0,-5 0-25 0,-60 19 21 15,0 0-21-15,53-14 22 0,-14 3-22 0,-39 11 19 16,0 0-19-16,32-6 20 0,-11-1-20 0,-21 7 16 0,0 0-16 15,16-6 16-15,-6 3-16 0,-10 3 13 0,0 0-13 16,0 0 14-16,7-4-14 0,-7 4 12 16,0 0-12-16,-12 0 12 0,-18 0-12 0,30 0 9 15,0 0-9-15,-46 7 10 0,-16 2-10 0,62-9 8 0,0 0-8 0,-74 12 9 16,-7 5-9-16,81-17 8 0,0 0-8 0,-87 20 8 16,-3-3-8-16,90-17 7 15,0 0-7-15,-90 19 7 0,-1 5-7 0,91-24 7 16,0 0-7-16,-90 28 7 15,14 3-7-15,76-31 5 16,0 0-5-16,-71 29 6 0,4-6-6 16,67-23 4-16,0 0-4 15,-63 22 5-15,8-4-5 0,55-18 3 16,0 0-3 0,-41 12 3-16,15-5-3 0,26-7 3 15,0 0-3-15,-14 1 3 0,14-1-3 16,0 0 3-16,0 0-3 0,0 0 3 0,5-8-3 0,-5 8 3 15,0 0-3-15,23-7 4 0,18-7-4 16,-41 14 3-16,0 0-3 0,51-21 3 16,5 0-3-16,-56 21 3 15,0 0-3-15,62-19 4 16,3-10-4-16,-65 29 3 16,0 0-3-16,76-29 3 0,11 3-3 15,-87 26 5-15,0 0-5 0,86-25 5 16,-1 3-5-16,-85 22 5 15,0 0-5-15,83-21 6 0,-4-1-6 0,-79 22 5 16,0 0-5-16,74-18 5 0,-10 10-5 16,-64 8 4-1,0 0-4-15,49-6 5 0,-17 1-5 16,-32 5 2 0,0 0-2-16,21-5 3 0,-8 3-3 15,-13 2 1-15,0 0-1 16,7 0 2-16,-7 0-2 0,0 0 2 0,0 0-2 0,-18 9 2 15,-19 0-2-15,37-9 1 16,0 0-1-16,-53 14 2 0,-12 6-2 16,65-20 0-16,0 0 0 0,-71 23 1 0,-3 1-1 15,74-24 0 1,0 0 0-16,-79 28 1 0,-8 3-1 16,87-31 0-16,0 0 0 0,-83 31 0 15,11-2 0-15,72-29 0 16,0 0 0-16,-66 25 0 0,19-5 0 15,47-20 0-15,0 0 0 0,-37 16 0 16,19-9 0-16,18-7 0 16,0 0 0-16,-9 2 0 0,9-2 0 15,0 0 0-15,0 0 0 0,0 0 0 16,7-7 0-16,-7 7 0 0,0 0 0 16,16-14 0-16,12-10 0 15,-28 24 0-15,0 0 0 16,37-28 0-16,8-5 0 0,-45 33 0 15,0 0 0-15,56-33 1 0,11-1-1 16,-67 34 0-16,0 0 0 0,72-33 1 16,3 5-1-16,-75 28 1 15,0 0-1-15,65-24 2 0,-7 3-2 16,-58 21 2 0,0 0-2-16,46-16 3 0,-12 8-3 15,-34 8 2-15,0 0-2 16,24-5 3-16,-8 1-3 0,-16 4 2 15,0 0-2-15,11 0 3 16,-11 0-3-16,0 0 3 0,0 0-3 0,0 0 3 16,-14-3-3-16,14 3 3 0,0 0-3 15,-29 3 4-15,-11 6-4 0,40-9 3 16,0 0-3-16,-44 8 3 0,-6 1-3 0,50-9 5 16,0 0-5-16,-49 10 5 0,-6 3-5 15,55-13 6-15,0 0-6 16,-55 12 7-16,8 0-7 0,47-12 7 15,0 0-7-15,-43 8 8 0,12 3-8 0,31-11 8 16,0 0-8-16,-22 9 8 0,14-1-8 16,8-8 8-16,0 0-8 0,0 0 8 0,-9 4-8 15,9-4 6-15,0 0-6 0,0 0 7 0,0 0-7 0,0 0 5 16,0 0-5-16,10-7 6 0,1-2-6 0,-11 9 4 0,0 0-4 16,19-12 5-16,11-4-5 0,-30 16 4 15,0 0-4-15,29-15 5 0,-12 1-5 16,-17 14 5-16,0 0-5 0,20-10 5 0,-1 1-5 15,-19 9 5-15,0 0-5 0,16-7 6 16,-4 5-6-16,-12 2 7 0,0 0-7 0,9 0 8 16,-9 0-8-16,0 0 6 0,0 0-6 0,7-5 7 0,-7 5-7 15,0 0 5-15,0 0-5 0,-7 2 6 0,-5 3-6 16,12-5 6-16,0 0-6 0,-18 7 6 0,-1 3-6 16,19-10 4-16,0 0-4 0,-20 7 4 15,3-3-4-15,17-4 3 0,0 0-3 0,-14 1 3 16,7 1-3-16,7-2 2 0,0 0-2 0,0 0 3 0,-2-9-3 15,2 9 1-15,0 0-1 0,5-24 2 0,6-24-2 16,-1-1-1632-16</inkml:trace>
  <inkml:trace contextRef="#ctx0" brushRef="#br0" timeOffset="148299.01">27622 13221 483 0,'0'0'0'16,"0"0"0"-16,0 0 0 0,0 0 13 0,0 0-13 0,0 0 13 16,0 0-13-16,0 0 35 0,0 0-35 0,-11 18 35 15,-3-10-35-15,14-8 60 0,0 0-60 0,-19 7 61 16,-6-3-61-16,25-4 57 0,0 0-57 0,-26 0 58 15,-1 2-58-15,27-2 40 0,0 0-40 0,-32 1 40 16,-6 1-40-16,38-2 28 0,0 0-28 0,-45 3 29 16,-8 6-29-16,53-9 28 0,0 0-28 0,-61 14 28 15,-1 5-28 1,62-19 26-16,0 0-26 16,-64 22 26-16,3 4-26 0,61-26 22 0,0 0-22 15,-67 32 23-15,-11 2-23 0,78-34 20 16,0 0-20-16,-74 42 21 0,0-1-21 15,74-41 17 1,0 0-17-16,-64 40 17 0,8-5-17 16,56-35 18-16,0 0-18 15,-46 31 18-15,9-7-18 16,37-24 13-16,0 0-13 16,-34 17 14-16,6-5-14 0,28-12 10 15,0 0-10-15,-18 9 11 0,11-5-11 16,7-4 12-16,0 0-12 0,0 0 13 15,0 0-13-15,0 0 13 0,0 0-13 16,18-4 14-16,14-3-14 16,-32 7 14-16,0 0-14 15,40-17 14-15,8-11-14 16,-48 28 23-16,0 0-23 0,60-40 24 16,14-5-24-16,-74 45 27 15,0 0-27-15,83-51 28 0,2 0-28 16,-85 51 35-16,0 0-35 15,84-43 36-15,-2 2-36 0,-82 41 38 16,0 0-38-16,77-42 39 0,3 0-39 16,-80 42 33-16,0 0-33 15,68-36 34-15,-22 12-34 0,-46 24 30 16,0 0-30-16,34-17 30 16,-13 4-30-16,-21 13 25 0,0 0-25 0,14-8 25 0,-9 1-25 15,-5 7 15-15,0 0-15 0,-10 0 16 0,-22 2-16 0,32-2 9 0,0 0-9 0,-49 10 10 0,-25 11-10 0,74-21 7 16,0 0-7-16,-85 27 7 0,-5 3-7 0,90-30 5 0,0 0-5 0,-101 35 5 0,-12 1-5 0,113-36 3 0,0 0-3 0,-109 41 3 0,8 6-3 0,101-47 2 15,0 0-2-15,-95 54 3 0,-6 1-3 0,101-55 3 0,0 0-3 0,-91 54 3 0,22-13-3 0,69-41 2 0,0 0-2 0,-51 33 3 0,21-10-3 0,30-23 3 0,0 0-3 0,-18 12 3 0,6-7-3 0,12-5 3 0,0 0-3 16,0 0 4-16,0 0-4 0,0 0 3 0,0 0-3 0,26-17 4 0,11-14-4 0,-37 31 3 0,0 0-3 0,50-39 3 0,10-7-3 0,-60 46 4 0,0 0-4 0,68-52 5 0,7-2-5 0,-75 54 7 0,0 0-7 0,70-48 8 0,1 6-8 16,-71 42 8-16,0 0-8 0,69-38 9 0,-1 5-9 0,-68 33 10 0,0 0-10 0,57-27 11 0,-18 8-11 15,-39 19 12-15,0 0-12 0,28-16 12 0,-10 4-12 16,-18 12 13-16,0 0-13 0,8-12 13 0,-9 1-13 16,1 11 12-16,0 0-12 0,-16-3 13 0,-16 6-13 15,32-3 9-15,0 0-9 0,-44 7 10 16,-14 5-10-16,58-12 9 15,0 0-9-15,-66 16 9 0,3 5-9 16,63-21 8 0,0 0-8-16,-62 19 9 0,2 3-9 15,60-22 8-15,0 0-8 0,-60 21 9 0,5-5-9 16,55-16 7-16,0 0-7 0,-42 13 7 16,15-2-7-16,27-11 7 15,0 0-7-15,-15 7 7 0,8-6-7 16,7-1 5-16,0 0-5 0,0 0 6 15,10-1-6-15,-10 1 7 0,0 0-7 16,25-7 7-16,24-7-7 0,-49 14 6 16,0 0-6-16,60-19 6 0,-2-2-6 15,-58 21 5 1,0 0-5-16,60-29 6 0,6-2-6 16,-66 31 5-16,0 0-5 0,67-35 6 15,0 4-6-15,-67 31 7 16,0 0-7-16,62-24 7 0,-15 5-7 15,-47 19 6 1,0 0-6-16,37-16 6 0,-15 7-6 16,-22 9 6-16,0 0-6 0,12-5 7 15,-5 2-7-15,-7 3 4 0,0 0-4 16,-7 1 5-16,-16 6-5 0,23-7 3 0,0 0-3 0,-41 12 4 0,-19 4-4 16,60-16 3-16,0 0-3 0,-67 21 3 0,-7 8-3 15,74-29 1-15,0 0-1 0,-74 28 2 16,5-6-2-16,69-22 0 0,0 0 0 15,-69 18 0-15,8-3 0 0,-1 1-1629 16</inkml:trace>
  <inkml:trace contextRef="#ctx0" brushRef="#br0" timeOffset="149499.07">28395 13102 617 0,'0'0'0'0,"0"0"0"15,-21 7 0-15,21-7 33 0,0 0-33 0,-22 7 33 16,3-4-33-16,19-3 79 0,0 0-79 0,-14 0 80 16,5-1-80-16,9 1 84 0,0 0-84 0,0 0 84 15,-7-6-84-15,7 6 62 0,0 0-62 0,0 0 63 16,11-5-63-16,-11 5 32 0,0 0-32 0,21-7 32 15,16-15-32-15,-37 22 28 0,0 0-28 0,48-23 28 16,4-1-28-16,-52 24 25 0,0 0-25 0,66-26 26 16,11-2-26 46,-77 28 24-62,0 0-24 0,85-29 24 0,0 0-24 0,-85 29 26 0,0 0-26 0,90-32 27 0,9-2-27 16,-99 34 31-16,0 0-31 0,98-35 31 0,3-3-31 0,-101 38 29 0,0 0-29 0,99-40 29 0,-2 1-29 0,-97 39 28 0,0 0-28 0,92-37 28 0,-4 8-28 0,-88 29 29 0,0 0-29 0,78-21 29 0,-20 9-29 15,-58 12 29-15,0 0-29 0,42-7 30 0,-12 4-30 16,-30 3 23-16,0 0-23 0,20-2 23 0,-10 0-23 0,-10 2 16 16,0 0-16-16,7-2 17 0,-7 2-17 0,0 0 13 15,0 0-13-15,-16 9 14 0,-17-2-14 0,33-7 11 16,0 0-11-16,-55 14 12 0,-28 7-12 0,83-21 9 0,0 0-9 16,-97 26 9-16,-9 3-9 0,106-29 8 15,0 0-8-15,-118 35 9 0,-20 3-9 0,138-38 6 16,0 0-6-16,-144 38 7 0,2-5-7 0,142-33 5 15,0 0-5-15,-137 29 6 0,13-3-6 0,124-26 4 0,0 0-4 0,-113 21 5 16,16-2-5-16,97-19 3 0,0 0-3 16,-86 15 4-16,13-6-4 0,73-9 3 0,0 0-3 0,-54 3 3 15,17-4-3-15,37 1 3 0,0 0-3 0,-23-4 4 16,14 3-4-16,9 1 3 0,0 0-3 0,0 0 3 16,25-13-3-16,-25 13 4 0,0 0-4 0,37-12 5 15,23-3-5-15,-60 15 4 16,0 0-4-16,76-19 5 0,8-4-5 15,-84 23 6 1,0 0-6-16,99-26 6 0,21-3-6 16,-120 29 6-16,0 0-6 15,127-37 7-15,0-1-7 16,-127 38 13 0,0 0-13-16,126-39 14 0,4-3-14 15,-130 42 19 1,0 0-19-16,129-40 19 0,-5 9-19 15,-124 31 22-15,0 0-22 0,111-24 22 16,-16 3-22-16,-95 21 19 16,0 0-19-16,78-15 19 0,-31 4-19 15,-47 11 16-15,0 0-16 0,30-7 16 16,-10 4-16-16,-20 3 13 0,0 0-13 0,10-4 14 16,-10 4-14-16,0 0 10 0,0 0-10 0,-12-10 10 0,-27 10-10 15,39 0 8-15,0 0-8 0,-53 5 8 0,-12 0-8 0,65-5 4 16,0 0-4-16,-65 11 4 0,5 3-4 0,60-14 0 0,0 0 0 0,-66 12 1 0,-10-4-1 0,0 3-1603 0</inkml:trace>
  <inkml:trace contextRef="#ctx0" brushRef="#br0" timeOffset="154052.93">28854 13621 886 0,'0'0'0'0,"0"0"0"0,10-43 0 0,-10 43 46 16,0 0-46-16,7-38 46 0,-1-5-46 0,-6 43 103 16,0 0-103-16,1-38 103 0,-6 10-103 0,5 28 90 15,0 0-90-15,-9-21 91 0,-1 4-91 0,10 17 54 16,0 0-54-16,-13-12 55 0,-3 5-55 0,16 7 40 16,0 0-40-16,-19-4 41 0,-6 3-41 0,25 1 30 0,0 0-30 15,-28 1 30-15,-5 8-30 0,33-9 22 0,0 0-22 16,-38 12 22-16,-6 5-22 0,44-17 15 0,0 0-15 15,-44 23 15 64,4 3-15-79,40-26 11 0,0 0-11 0,-34 31 11 0,6 0-11 0,28-31 14 0,0 0-14 0,-21 31 15 0,5-8-15 0,16-23 10 0,0 0-10 0,-11 19 10 0,9-7-10 0,2-12 8 0,0 0-8 0,6 10 8 0,1-3-8 0,-7-7 6 0,0 0-6 0,23 12 6 0,17 4-6 0,-40-16 5 0,0 0-5 0,50 21 5 15,1-9-5-15,-51-12 5 0,0 0-5 0,53 12 5 16,-2 0-5-16,-51-12 5 0,0 0-5 0,48 9 6 15,-11 1-6-15,-37-10 5 0,0 0-5 0,28 10 6 0,-5-1-6 16,-23-9 5-16,0 0-5 0,18 10 5 16,-4-1-5-16,-14-9 3 0,0 0-3 0,12 16 4 0,-3 3-4 15,-9-19 2-15,0 0-2 0,2 24 3 0,-11 5-3 16,9-29 3-16,0 0-3 0,-20 25 3 0,-10-1-3 16,30-24 2-16,0 0-2 0,-40 17 3 0,-10 2-3 15,50-19 2-15,0 0-2 0,-53 14 3 0,-3-7-3 16,56-7 3-16,0 0-3 0,-53-3 3 0,7-10-3 0,46 13 2 15,0 0-2-15,-37-17 3 0,7-5-3 16,30 22 1-16,0 0-1 0,-21-25 1 0,16-1-1 16,-1 2-1351-16</inkml:trace>
  <inkml:trace contextRef="#ctx0" brushRef="#br0" timeOffset="157237.1">29134 13393 953 0,'0'0'0'0,"0"0"0"16,-9-11 0-16,9 11-4 0,0 0 4 0,-8-8-3 15,-7-3 3-15,15 11 5 0,0 0-5 0,-14-8 6 16,4 1-6-16,10 7 19 0,0 0-19 0,-7-4 19 15,7 4-19-15,0 0 35 0,0 0-35 0,-13 6 35 16,3 0-35-16,10-6 63 0,0 0-63 0,-9 13 63 16,0 9-63-16,9-22 62 0,0 0-62 0,-7 31 62 15,0 11-62-15,7-42 60 0,0 0-60 0,-4 48 61 16,6 4-61 0,-2-52 51-16,0 0-51 0,7 50 52 0,2-12-52 0,-9-38 36 15,0 0-36-15,14 32 37 16,7-7-37-16,-21-25 28 15,0 0-28-15,34 23 29 0,14-1-29 16,-48-22 21-16,0 0-21 16,56 13 21-16,4-13-21 0,-60 0 14 15,0 0-14-15,64-13 15 0,-1-11-15 16,-63 24 20-16,0 0-20 16,65-31 20-16,1-10-20 0,-66 41 28 15,0 0-28-15,63-49 29 0,-6-6-29 16,-57 55 28-16,0 0-28 15,47-57 29-15,-15 1-29 16,-32 56 30-16,0 0-30 0,21-48 31 16,-8 10-31-16,-13 38 26 15,0 0-26-15,1-40 26 0,-9 9-26 16,8 31 22-16,0 0-22 0,-18-30 23 0,-5 4-23 16,23 26 20-16,0 0-20 0,-28-19 20 0,-4 2-20 0,32 17 16 0,0 0-16 0,-32-10 17 0,2 3-17 0,30 7 12 0,0 0-12 0,-24-5 12 0,4 1-12 0,20 4 8 0,0 0-8 0,-14-2 8 0,14 2-8 0,0 0 6 0,0 0-6 0,-7 4 6 0,7-4-6 0,0 0 4 0,0 0-4 0,7 0 5 0,2 2-5 0,-9-2 3 0,0 0-3 0,25 5 4 0,20 5-4 15,-45-10 2-15,0 0-2 0,48 9 2 0,-16-4-2 0,-32-5 2 0,0 0-2 0,33 7 3 16,17 8-3-16,-50-15 2 0,0 0-2 0,44 16 2 15,-14 0-2-15,-30-16 2 0,0 0-2 0,23 17 2 16,-2 7-2-16,-21-24 2 0,0 0-2 0,16 30 2 16,-9 13-2-16,-7-43 1 0,0 0-1 15,0 43 2-15,-5-5-2 0,5-38 2 0,0 0-2 16,-7 37 2-16,0 2-2 0,7-39 2 0,0 0-2 0,-6 30 2 0,6-6-2 16,0-24 2-16,0 0-2 0,2 16 2 0,0-10-2 15,-2-6 2-15,0 0-2 0,12 2 3 0,18-2-3 16,-30 0 3-16,0 0-3 0,41-5 3 0,10-12-3 15,-51 17 3-15,0 0-3 0,53-23 3 0,0-8-3 16,-53 31 3-16,0 0-3 0,49-36 4 0,-1-1-4 16,-48 37 3-16,0 0-3 0,46-38 3 0,-2-7-3 15,-44 45 3-15,0 0-3 0,46-45 4 16,-7 6-4-16,-39 39 4 16,0 0-4-16,28-40 5 0,-9-2-5 15,-19 42 5-15,0 0-5 0,9-36 5 0,-12 8-5 16,3 28 5-16,0 0-5 0,-13-22 6 0,-4 6-6 0,17 16 6 0,0 0-6 0,-22-10 6 0,-2 3-6 0,24 7 5 0,0 0-5 15,-25-2 6-15,4 7-6 0,21-5 3 0,0 0-3 16,-16 12 4-16,9 0-4 0,7-12 2 0,0 0-2 16,-4 13 2-16,3 0-2 0,1-13 1 0,0 0-1 15,1 13 2-15,3 2-2 0,-4-15 1 0,0 0-1 0,5 16 1 16,4-4-1-16,-9-12 0 0,0 0 0 16,12 12 1-16,6 0-1 0,-18-12 0 0,0 0 0 0,21 12 0 15,6-3 0-15,-27-9 0 0,0 0 0 0,28 7 0 16,4-4 0-16,-32-3 0 0,0 0 0 0,37-3 0 15,5-9 0-15,-42 12 0 0,0 0 0 0,37-19 0 16,-7-6 0-16,-30 25 0 0,0 0 0 0,27-27 0 16,-6 1 0-16,-21 26 0 0,0 0 0 0,17-28 1 15,-4 5-1-15,-13 23 1 0,0 0-1 0,7-17 1 16,-4 9-1-16,-3 8 1 0,0 0-1 0,0 0 1 0,-12 8-1 16,12-8 1-16,0 0-1 0,-12 17 1 0,-4 6-1 15,16-23 1-15,0 0-1 0,-16 24 1 16,2 4-1-16,14-28 0 15,0 0 0-15,-11 21 0 0,9-6 0 16,2-15 0-16,0 0 0 16,0 7 0-16,0-7 0 0,0 0 0 0,0 0 0 15,13 7 0-15,10-9 0 16,-23 2 0-16,0 0 0 16,35-12 0-16,14-19 0 0,-49 31-1 15,0 0 1-15,60-40 0 0,7-10 0 16,-67 50-1-16,0 0 1 0,69-50 0 0,-5 3 0 15,-64 47 0-15,0 0 0 0,58-48 0 0,-10-6 0 16,-48 54 0 0,0 0 0-16,37-59 0 0,-7-12 0 15,-30 71 0 1,0 0 0-16,21-67 0 0,-9 1 0 16,-12 66 0-1,0 0 0-15,2-52 0 0,-11 12 0 16,9 40 0-16,0 0 0 0,-16-24 0 15,-1 9 0-15,17 15-1 16,0 0 1-16,-20-6 0 0,1 10 0 0,19-4-3 0,0 0 3 0,-16 8-3 0,5 5 3 16,11-13-7-16,0 0 7 0,-8 17-7 0,6 7 7 15,2-24-9 1,0 0 9-16,5 31-8 0,6 9 8 16,-11-40-9-1,0 0 9-15,10 47-9 0,4 1 9 16,-14-48-9-16,0 0 9 15,16 50-9-15,-3 1 9 16,-13-51-7-16,0 0 7 0,8 46-7 0,-1 3 7 16,-7-49-6-16,0 0 6 0,2 59-6 15,-2 15 6-15,0-74-2 16,0 0 2-16,-3 78-2 0,-6-2 2 16,9-76-1-16,0 0 1 0,-11 71-1 0,1-9 1 15,10-62-1 1,0 0 1-16,-7 54 0 0,5-16 0 0,2-38 0 15,0 0 0-15,2 26 0 0,3-9 0 16,-5-17-1 0,0 0 1-16,7 11 0 0,2-10 0 0,-9-1-3 15,0 0 3-15,19-8-3 16,15-15 3-16,-1 1-1612 16</inkml:trace>
  <inkml:trace contextRef="#ctx0" brushRef="#br0" timeOffset="157378.34">30957 12495 1300 0,'0'0'0'0,"7"-6"0"0,11-7 0 0,-18 13 9 0,0 0-9 0,25-18 10 0,6-1-10 0,-31 19 35 0,0 0-35 0,37-22 35 0,6-2-35 0,-43 24 51 0,0 0-51 0,47-25 51 0,6 3-51 0,-53 22 35 0,0 0-35 0,59-16 35 0,4 8-35 0,-63 8 25 0,0 0-25 0,57-4 26 0,-11 6-26 0,-46-2 17 0,0 0-17 0,35 9 18 0,-7-4-18 0,-28-5 14 0,0 0-14 0,21 12 14 0,-7 3-14 0,-14-15 12 0,0 0-12 0,0 21 12 15,-16 10-12-15,16-31 9 0,0 0-9 0,-35 31 9 0,-20 4-9 0,55-35 10 0,0 0-10 0,-65 36 10 16,-4 2-10-16,69-38 9 0,0 0-9 0,-63 39 10 16,13 0-10-16,50-39 5 0,0 0-5 0,-37 37 6 0,11-8-6 15,26-29 1-15,0 0-1 0,-16 12 2 0,12-19-2 16,1 0-1268-16</inkml:trace>
  <inkml:trace contextRef="#ctx0" brushRef="#br0" timeOffset="157873.1">31810 12896 1020 0,'0'0'0'0,"0"0"0"0,12 16 0 15,-12-16 22-15,0 0-22 0,9 17 22 0,-4 6-22 16,-5-23 52-16,0 0-52 0,-7 31 53 0,-14 10-53 15,21-41 46-15,0 0-46 0,-30 47 46 16,-9 7-46-16,39-54 29 0,0 0-29 0,-44 53 29 0,-6-1-29 16,50-52 16-16,0 0-16 0,-56 49 17 0,-13-6-17 15,69-43 11-15,0 0-11 0,-69 45 11 0,2 5-11 16,2 0-971-16</inkml:trace>
  <inkml:trace contextRef="#ctx0" brushRef="#br0" timeOffset="159540.21">31882 11984 1121 0,'0'0'0'15,"0"0"0"-15,0 0 0 0,0 0 44 0,0 0-44 0,0 0 45 16,7-3-45-16,-7 3 78 0,0 0-78 0,0 0 79 16,0 0-79-16,0 0 70 0,0 0-70 0,-9-4 70 15,9 4-70-15,0 0 44 0,0 0-44 0,0 0 45 16,0 0-45-16,0 0 31 0,0 0-31 0,0 0 31 16,0 0-31-16,0 0 28 0,0 0-28 0,11 5 28 15,5 6-28-15,-16-11 25 0,0 0-25 0,23 15 26 16,0 4-26-16,-23-19 25 0,0 0-25 0,23 26 25 15,-2 11-25 1,-21-37 20-16,0 0-20 0,17 45 20 0,-3 0-20 0,-14-45 20 16,0 0-20-16,9 46 21 15,-3-4-21-15,-6-42 17 0,0 0-17 16,1 38 17-16,-2-7-17 16,1-31 14-16,0 0-14 15,-2 28 15-15,-2-7-15 16,4-21 16-16,0 0-16 0,-3 15 17 0,3-15-17 15,0 0 16-15,0 0-16 16,0 0 16-16,-11-3-16 0,11 3 18 0,0 0-18 16,-5-16 19-16,3-13-19 0,2 29 20 15,0 0-20-15,5-42 20 0,6-18-20 16,-11 60 19 0,0 0-19-16,12-66 20 0,1-2-20 15,-13 68 18-15,0 0-18 16,14-62 19-16,2 3-19 15,-16 59 17-15,0 0-17 16,17-55 18-16,1 6-18 0,-18 49 13 16,0 0-13-16,19-43 14 0,-1 10-14 15,-18 33 15 1,0 0-15-16,18-31 15 0,5 5-15 16,-23 26 13-16,0 0-13 15,26-24 14-15,6 7-14 16,-32 17 6-16,0 0-6 0,33-14 6 15,1 5-6-15,-34 9 2 16,0 0-2-16,28-3 2 0,-5 6-2 16,-23-3-2-16,0 0 2 0,25 11-1 0,5 8 1 15,-30-19-29-15,0 0 29 16,30 25-29-16,-9 8 29 16,-21-33-57-16,0 0 57 0,16 28-56 15,-6-4 56 1,-10-24-63-16,0 0 63 0,6 23-63 15,-3-1 63-15,-3-22-54 16,0 0 54-16,0 19-53 0,-1-1 53 16,1-18-27-16,0 0 27 0,-6 13-26 0,-3 0 26 15,9-13-12 1,0 0 12-16,-8 10-12 0,1-1 12 16,7-9-5-16,0 0 5 0,-6 8-5 0,-1 1 5 15,7-9-1 1,0 0 1-16,-7 10 0 0,0 2 0 0,7-12 0 15,0 0 0-15,-3 7 0 0,3-7 0 16,0 0 0-16,0 0 0 0,1 9 1 0,-1-9-1 16,0 0 1-16,0 0-1 0,0 0 1 15,9 9-1-15,-9-9 1 16,0 0-1-16,7 0 2 0,4-9-2 0,-11 9 2 16,0 0-2-16,19-14 2 0,9-10-2 0,-28 24 2 15,0 0-2-15,32-29 2 0,2-4-2 16,-34 33 3-1,0 0-3-15,37-37 3 0,3-6-3 16,-40 43 5-16,0 0-5 0,37-45 5 0,-5 2-5 16,-32 43 7-16,0 0-7 0,25-38 7 0,-9 8-7 15,-16 30 9-15,0 0-9 0,7-22 10 16,-11 6-10-16,4 16 13 16,0 0-13-16,-14-8 13 0,-11 8-13 15,25 0 11-15,0 0-11 0,-35 12 11 16,-7 15-11-16,42-27 8 15,0 0-8-15,-46 40 9 0,2 19-9 16,44-59 5-16,0 0-5 16,-43 67 6-16,1-1-6 0,42-66 4 15,0 0-4-15,-39 66 5 0,8-5-5 0,31-61 3 16,0 0-3-16,-27 57 4 0,9 2-4 16,18-59 3-16,0 0-3 15,-8 51 3-15,9-12-3 0,-1-39 2 0,0 0-2 16,7 29 3-16,2-15-3 0,-9-14 1 15,0 0-1-15,16 10 2 0,5-3-2 16,-21-7 1-16,0 0-1 0,34-3 2 0,13-13-2 0,-47 16 1 0,0 0-1 0,55-31 2 0,5-9-2 0,-60 40 1 0,0 0-1 0,58-43 2 16,-5 0-2-16,-53 43-1 0,0 0 1 0,52-37 0 0,-8 8 0 0,0-1-1436 0</inkml:trace>
  <inkml:trace contextRef="#ctx0" brushRef="#br0" timeOffset="160922.04">32985 11707 628 0,'0'0'0'0,"0"0"85"16,0 0-85-16,-7 4 85 0,7-4-85 0,0 0 28 0,0 0-28 16,-7 12 29-16,7-12-29 0,0 0 52 0,0 0-52 15,0 0 53-15,9 0-53 0,-9 0 52 0,0 0-52 16,14-9 52-16,10-6-52 0,-24 15 43 0,0 0-43 0,30-25 44 15,-1-4-44-15,-29 29 43 0,0 0-43 0,26-29 43 16,-1 4-43-16,-25 25 35 0,0 0-35 16,21-26 35-16,-5-1-35 0,-16 27 36 0,0 0-36 0,9-28 37 15,-7 0-37-15,-2 28 31 0,0 0-31 0,-4-26 32 32,-7 6-32-32,11 20 28 0,0 0-28 0,-14-14 29 0,-3 7-29 0,17 7 27 15,0 0-27-15,-22 5 27 0,-4 7-27 16,26-12 25-1,0 0-25-15,-28 24 26 0,-2 9-26 16,30-33 22 0,0 0-22-16,-28 37 23 0,6 2-23 15,22-39 16-15,0 0-16 0,-17 37 16 16,4 1-16-16,13-38 15 16,0 0-15-16,-7 41 16 0,6 3-16 0,1-44 10 0,0 0-10 0,1 41 10 0,3-3-10 0,-4-38 6 0,0 0-6 0,3 31 6 0,3-10-6 0,-6-21 4 0,0 0-4 0,5 12 5 0,-5-12-5 0,0 0 6 0,0 0-6 0,11 2 6 0,1-11-6 15,-12 9 7-15,0 0-7 0,19-21 8 0,8-17-8 16,-27 38 11-16,0 0-11 0,30-43 11 0,0-4-11 0,-30 47 13 15,0 0-13-15,32-41 13 0,-1 3-13 0,-31 38 10 16,0 0-10-16,27-28 11 0,-11 14-11 0,-16 14 7 16,0 0-7-16,10-8 7 0,-3 2-7 0,-7 6 3 0,0 0-3 15,7-3 4-15,-1 6-4 0,-6-3 1 16,0 0-1-16,7 6 1 0,-2 7-1 0,-5-13 0 16,0 0 0-16,2 18 1 0,-2 3-1 0,0-21 0 0,0 0 0 15,0 24 0-15,2 0 0 0,-2-24 0 0,0 0 0 16,1 21 1-16,5-6-1 0,-6-15 2 0,0 0-2 15,5 12 3-15,0-3-3 0,-5-9 4 16,0 0-4-16,7 4 4 0,2-8-4 0,-9 4 6 16,0 0-6-16,16-12 6 0,7-10-6 15,-23 22 8-15,0 0-8 0,25-26 9 16,-2 0-9-16,-23 26 9 0,0 0-9 16,21-26 9-16,2 1-9 0,-23 25 9 15,0 0-9-15,24-22 9 0,3-2-9 16,-27 24 7-16,0 0-7 15,26-23 8-15,1 6-8 0,-27 17 4 16,0 0-4-16,26-17 4 0,-3-2-4 0,-23 19 1 0,0 0-1 0,20-20 2 0,-6 10-2 0,-2 3 1 0,-3 2-1 0,-9 5 1 0,7-7-1 16,-7 7 0-16,0 0 0 15,0 0 0-15,0 0 0 16,0 0 1-16,0 0-1 16,2-9 1-16,-2 3-1 15,0-3 1-15,5-8-1 16,0-8 1-16,-3-6-1 15,-5-5 0-15,-5 8 0 16,-4 7 0-16,-6 4 0 16,-1 7 0-16,-4 4-1 15,0 5 1-15,-2 4-1 16,4 6 0-16,5 6-4 0,6 6 0 16,5 3-3-16,5 4 0 15,5 3-1-15,4-10 0 16,-1-5-1-16,5-4 1 15,1-4 4-15,9-2 0 16,3-8 4-16,3-7 0 16,-1-6 0-16,-3-8 0 15,-6-3 0-15,-8-3 0 16,-11 11 0-16,-4 12 0 16,4 6-1-16,-11 13 0 15,8 5-2-15,3 6 0 16,3 4-1-1,3 3 0-15,4 2 1 16,4-1 0-16,4 0 3 0,5 4 1 16,5 12 0-16,-7 13 0 15,-14 15 1-15,-15 7 1 16,-17 2 2-16,-10 3 0 0,-6 4 3 16,-3-2 0-16,-5 10 0 15,-4-6 1-15,3-13 0 16,4-10 0-16,6-10-8 15,1-16 1-15,0-6-2 16,9-26 0-16,0-1-1383 16</inkml:trace>
  <inkml:trace contextRef="#ctx0" brushRef="#br0" timeOffset="162728.16">26558 13471 1087 0,'0'0'0'0,"0"0"0"0,0 0 0 0,0 0 9 0,0 0-9 0,-34-4 10 16,13 9-10-16,21-5 7 0,0 0-7 0,-18 7 8 16,4 2-8-16,14-9-7 0,0 0 7 0,-10 7-6 15,4 7 6-15,6-14-45 0,0 0 45 0,-1 15-45 16,-1-8 45-16,2-7-23 0,0 0 23 0,0 7-23 15,0-7 23-15,0 0-13 0,0 0 13 0,25 7-12 16,20-2 12-16,-45-5-1 0,0 0 1 0,59 2 0 16,6-12 0-1,-65 10 2-15,0 0-2 0,78-21 3 0,19-10-3 0,-97 31 28 16,0 0-28-16,102-35 29 0,0 0-29 0,-102 35 51 16,0 0-51-16,101-38 51 0,0-1-51 15,-101 39 66-15,0 0-66 0,98-44 67 0,-15-2-67 16,-83 46 63-16,0 0-63 0,71-44 63 15,-16 8-63-15,-55 36 45 0,0 0-45 0,37-35 45 16,-20 9-45-16,-17 26 36 0,0 0-36 0,2-26 37 0,-14 4-37 0,12 22 30 0,0 0-30 0,-30-12 31 0,-21 8-31 16,51 4 22-16,0 0-22 0,-71 13 23 0,-19 14-23 0,90-27 20 15,0 0-20-15,-101 40 20 0,-4 8-20 16,105-48 16-16,0 0-16 0,-115 58 17 0,-7 2-17 0,122-60 13 16,0 0-13-16,-115 64 14 0,11 12-14 0,104-76 10 0,0 0-10 15,-99 78 11-15,2-3-11 0,97-75 12 16,0 0-12-16,-88 67 13 0,19-15-13 0,69-52 13 0,0 0-13 15,-51 38 14-15,21-15-14 0,30-23 14 16,0 0-14-16,-14 12 15 0,14-12-15 0,0 0 13 0,0 0-13 16,16-5 13-16,30-18-13 0,-46 23 12 0,0 0-12 15,63-33 12-15,25-14-12 0,-88 47 11 16,0 0-11-16,98-58 11 0,2-12-11 0,-100 70 10 0,0 0-10 0,108-67 10 16,3 8-10-16,-111 59 11 0,0 0-11 0,101-50 11 15,-17 10-11-15,-84 40 9 0,0 0-9 0,66-28 9 16,-33 13-9-16,-33 15 7 0,0 0-7 0,23-11 7 15,-9 8-7-15,-14 3 6 0,0 0-6 0,-7 0 6 16,-25 9-6-16,32-9 2 0,0 0-2 0,-56 15 3 16,-31 2-3-16,87-17 0 0,0 0 0 0,-104 32 1 15,-10 4-1-15,114-36 0 0,0 0 0 0,-122 40 0 16,-5 6 0-16,127-46-1 0,0 0 1 0,-115 44 0 0,32-11 0 16,-2-2-1443-16</inkml:trace>
  <inkml:trace contextRef="#ctx0" brushRef="#br0" timeOffset="173700.22">32120 13048 740 0,'0'0'0'0,"0"0"0"0,0 0 0 0,0 0 0 0,0 0 0 0,18-5 0 16,-11 7 0-16,-7-2-17 0,0 0 17 0,7 2-16 15,-7-2 16-15,0 0-471 0</inkml:trace>
  <inkml:trace contextRef="#ctx0" brushRef="#br0" timeOffset="173983.39">32182 13041 830 0,'0'0'0'16,"2"-8"0"-16,0-11 0 0,-2 19 60 0,0 0-60 0,7-23 60 15,5-1-60-15,-12 24 66 0,0 0-66 0,21-28 66 16,14-3-66-16,-35 31 48 0,0 0-48 0,43-34 48 16,8-6-48-16,-51 40 50 0,0 0-50 0,62-47 50 15,10-15-50-15,-72 62 42 0,0 0-42 16,90-68 42-16,19-1-42 0,-109 69 35 16,0 0-35-16,120-71 35 0,11-7-35 0,-131 78 21 15,0 0-21-15,134-90 22 0,0-10-22 16,-134 100 14-1,0 0-14-15,126-97 15 0,-3 10-3 0,-3 8 0 16,4 6 9-16,-47 9 1 0,-31 7-3 0,-18 3 0 0,-12 6 15 16,-7 13 0-16,-5 18 0 15,-3 1 1-15,-1 3-6 16,0 0 0-16,0 1-11 16,-23 5 0-16,1-3-1338 15</inkml:trace>
  <inkml:trace contextRef="#ctx0" brushRef="#br0" timeOffset="176292.22">31367 13891 651 0,'0'0'0'0,"0"0"0"0,0-19 0 0,0 19-2 15,0 0 2-15,-2-15-1 0,-5 1 1 16,7 14-10-16,0 0 10 0,-7-14-10 0,0 0 10 0,0 2-411 15</inkml:trace>
  <inkml:trace contextRef="#ctx0" brushRef="#br0" timeOffset="176445.9">31275 13782 662 0,'0'0'0'0,"-7"4"0"0,-11 6 0 0,18-10 42 0,0 0-42 15,-21 14 42-15,2 7-42 0,19-21 20 0,0 0-20 16,-18 33 21-16,-3 12-21 0,21-45 48 0,0 0-48 16,-21 58 49-16,-1 13-49 0,22-71 75 0,0 0-75 0,-17 73 75 15,4-2-75-15,13-71 72 0,0 0-72 16,-7 69 72-16,9-1-72 0,-2-68 67 0,0 0-67 0,11 65 67 15,10-6-67-15,-21-59 51 0,0 0-51 0,37 45 51 16,16-14-51-16,-53-31 49 0,0 0-49 0,74 11 49 16,25-23-49-16,-99 12 41 0,0 0-41 0,109-35 41 15,4-20-41-15,-2-1-1136 0</inkml:trace>
  <inkml:trace contextRef="#ctx0" brushRef="#br0" timeOffset="177715.29">31767 13684 1199 0,'0'0'0'0,"0"0"0"16,0-7 0-16,0 7 18 0,0 0-18 0,2-7 19 15,0 0-19-15,-2 7 40 0,0 0-40 0,2-11 40 0,-1-1-40 16,-1 12 57-16,0 0-57 0,0-12 58 16,-3 0-58-16,3 12 38 0,0 0-38 0,-5-7 38 15,-3 2-38-15,8 5 24 0,0 0-24 0,-7 2 24 16,0 3-24-16,7-5 13 0,0 0-13 0,-10 10 13 16,-4 6-13-16,14-16 9 0,0 0-9 0,-18 21 9 0,0 5-9 15,18-26 7-15,0 0-7 0,-17 31 8 0,-1 8-8 156,18-39 7-156,0 0-7 0,-14 39 7 0,5-1-7 0,9-38 9 16,0 0-9-16,-5 45 9 0,7 3-9 0,-2-48 10 0,0 0-10 0,8 50 11 0,10-6-11 0,-18-44 10 16,0 0-10-16,19 32 10 0,-1-7-10 0,-18-25 10 0,0 0-10 0,16 19 10 0,-2-7-10 15,-14-12 9-15,0 0-9 0,23 5 10 0,16-3-10 0,-39-2 16 0,0 0-16 0,42-5 16 16,-3-9-16-16,-39 14 21 0,0 0-21 0,34-25 22 0,-8-9-22 16,-26 34 21-16,0 0-21 0,23-42 21 0,-5-3-21 0,-18 45 24 0,0 0-24 0,12-48 25 15,-7 1-25-15,-5 47 25 0,0 0-25 0,-1-38 25 0,-12 7-25 0,13 31 22 0,0 0-22 0,-21-30 22 16,-13 3-22-16,34 27 20 0,0 0-20 0,-40-21 21 0,-13 2-21 0,53 19 13 15,0 0-13-15,-55-12 13 0,8 7-13 16,47 5 9-16,0 0-9 0,-38 0 10 0,12 0-10 16,26 0 2-16,0 0-2 0,-14 1 2 0,14-1-2 15,0 0-1497-15</inkml:trace>
  <inkml:trace contextRef="#ctx0" brushRef="#br0" timeOffset="178276.08">32028 13367 1043 0,'0'0'0'0,"0"0"0"0,0 0 0 16,0 0 42-16,0 0-42 0,-7 0 43 0,7 0-43 15,0 0 82-15,0 0-82 0,0 0 83 0,0 0-83 16,0 0 63-16,0 0-63 0,7 0 64 0,-7 0-64 16,0 0 36-16,0 0-36 0,9 14 37 0,-2-2-37 15,-7-12 32-15,0 0-32 0,9 22 32 0,4 18-32 16,-13-40 25-16,0 0-25 0,10 50 26 0,-5 6-26 15,-5-56 22-15,0 0-22 0,6 55 23 0,1 0-23 16,-7-55 18-16,0 0-18 16,9 51 18-16,3-10-18 0,-12-41 16 15,0 0-16-15,12 33 17 0,1-12-17 16,-13-21 14-16,0 0-14 16,14 15 14-16,0-1-14 0,-14-14 16 15,0 0-16-15,16 12 17 0,0-3-17 16,0 0-1278-16</inkml:trace>
  <inkml:trace contextRef="#ctx0" brushRef="#br0" timeOffset="178511.35">31711 13491 1143 0,'0'0'0'0,"0"0"0"0,-7-6 0 0,7 6 36 0,0 0-36 0,0 0 37 16,0-13-37-16,0 13 72 0,0 0-72 0,12-7 72 15,11-1-72-15,-23 8 59 0,0 0-59 0,39-12 60 16,19-2-60-16,-58 14 28 0,0 0-28 0,62-16 29 16,0-4-29-16,-62 20 7 0,0 0-7 0,60-23 8 0,-4 1-8 15,-56 22 6-15,0 0-6 0,53-25 7 0,-5 1-7 16,-48 24 6-16,0 0-6 0,47-28 6 0,3 1-6 31,-50 27-3-31,0 0 3 0,47-37-3 0,-2-4 3 0,-1-1-1118 16</inkml:trace>
  <inkml:trace contextRef="#ctx0" brushRef="#br0" timeOffset="179036.96">32528 13081 1009 0,'0'0'0'0,"0"0"0"0,-12 0 0 0,12 0 6 0,0 0-6 16,-15 0 6-16,-8-1-6 0,23 1-1 0,0 0 1 0,-28-6 0 16,-4-4 0-16,32 10 5 0,0 0-5 0,-33-7 5 15,3 4-5-15,30 3 32 0,0 0-32 0,-27 1 32 16,5 5-32-16,22-6 62 0,0 0-62 0,-22 8 62 16,-1 6-62-16,23-14 68 0,0 0-68 0,-19 17 68 15,8 8-68-15,11-25 49 0,0 0-49 0,-3 20 49 16,6 1-49-16,-3-21 41 0,0 0-41 0,11 21 41 15,10 1-41-15,-21-22 33 0,0 0-33 0,32 21 34 32,16 7-34-32,-48-28 29 15,0 0-29-15,53 26 30 0,-6-7-30 0,-47-19 29 16,0 0-29-16,53 17 30 0,11 7-30 16,-64-24 25-16,0 0-25 0,65 26 25 15,-5 2-25-15,-60-28 22 16,0 0-22-16,51 29 22 15,-7-4-22-15,-44-25 18 16,0 0-18-16,36 27 18 0,-8 3-18 16,-28-30 13-1,0 0-13-15,19 29 13 0,-8-1-13 16,-11-28 13-16,0 0-13 0,-2 26 13 16,-14-5-13-16,16-21 10 15,0 0-10-15,-32 17 10 0,-17-2-10 0,49-15 9 16,0 0-9-16,-60 13 9 15,-5-8-9-15,65-5 7 16,0 0-7-16,-69 3 7 0,5 1-7 0,64-4 7 0,0 0-7 0,-58-4 7 0,7-3-7 0,51 7 8 0,0 0-8 0,-44-14 9 0,10-13-9 0,1 1-1428 16</inkml:trace>
  <inkml:trace contextRef="#ctx0" brushRef="#br0" timeOffset="182984.98">27212 18096 897 0,'-12'4'0'0,"12"-4"0"0,0 0 0 0,-51 15 0 16,5 1 0-16,-2 0-613 0</inkml:trace>
  <inkml:trace contextRef="#ctx0" brushRef="#br0" timeOffset="184145.8">26784 18309 1017 0,'0'0'0'0,"0"0"101"0,0 0-101 0,15-8 102 0,26-3-102 16,-41 11 90-16,0 0-90 0,46-14 90 0,14-5-90 16,-60 19 21-16,0 0-21 0,69-24 22 0,7-5-22 15,-76 29 24-15,0 0-24 0,81-31 25 0,18-7-25 16,-99 38 25-16,0 0-25 0,97-40 25 15,-11 0-25-15,-86 40 34 0,0 0-34 0,88-42 35 0,2 1-35 16,-90 41 41-16,0 0-41 0,82-35 42 0,-12 8-42 0,-70 27 38 16,0 0-38-16,60-23 39 0,-14 9-39 0,-46 14 34 15,0 0-34-15,35-10 34 0,-17 3-34 0,-18 7 27 16,0 0-27-16,11-5 27 0,-11 5-27 0,0 0 23 0,0 0-23 16,0 0 23-16,-9 5-23 0,9-5 18 15,0 0-18-15,-20 9 18 0,-17 6-18 16,37-15 15-16,0 0-15 15,-54 23 15-15,-22 11-15 16,76-34 11-16,0 0-11 0,-83 40 11 16,0 9-11-16,83-49 7 0,0 0-7 15,-92 50 7-15,-12-2-7 16,104-48 5-16,0 0-5 0,-104 45 6 0,5-3-6 16,99-42 4-16,0 0-4 0,-86 38 4 0,11-7-4 0,75-31 3 0,0 0-3 0,-58 26 4 0,18-5-4 0,40-21 2 0,0 0-2 0,-25 15 2 0,16-3-2 0,9-12 1 0,0 0-1 0,-2 9 2 15,2-9-2-15,0 0 1 0,0 0-1 0,21 7 2 16,8-9-2-16,-29 2 1 0,0 0-1 0,33-2 2 15,4 1-2-15,-37 1 1 0,0 0-1 0,43-7 1 16,13-7-1-16,-56 14 0 0,0 0 0 0,67-19 1 16,16-5-1-16,-83 24 1 0,0 0-1 0,90-26 1 0,4-4-1 15,-94 30 2-15,0 0-2 0,97-31 2 0,0 2-2 16,-97 29 2-16,0 0-2 0,90-28 2 0,-13 6-2 16,-77 22 2-16,0 0-2 0,62-18 2 0,-19 4-2 15,-43 14 2-15,0 0-2 0,28-12 2 0,-12 5-2 16,-16 7 3-16,0 0-3 0,7-3 3 0,-7 3-3 15,0 0 4-15,0 0-4 0,0 0 4 0,-16-4-4 16,16 4 4-16,0 0-4 0,-25 2 4 16,-12 9-4-16,37-11 3 15,0 0-3-15,-56 19 4 16,-24 8-4-16,80-27 3 16,0 0-3-16,-93 33 3 0,-20 5-3 15,113-38 3-15,0 0-3 16,-127 42 4-16,-14 3-4 0,141-45 4 15,0 0-4-15,-147 45 4 0,-1 0-4 16,148-45 3-16,0 0-3 16,-129 40 4-16,30-11-4 15,99-29 5-15,0 0-5 16,-76 24 5-16,23-8-5 16,53-16 5-16,0 0-5 0,-31 10 5 15,13-5-5-15,18-5 5 0,0 0-5 16,-7-1 5-16,9-6-5 0,-2 7 4 0,0 0-4 15,8-12 5-15,8-7-5 0,-16 19 5 16,0 0-5-16,21-25 5 0,15-4-5 16,-36 29 4-16,0 0-4 0,51-36 5 15,21-4-5-15,-72 40 3 16,0 0-3-16,85-40 4 0,5 0-4 16,-90 40 4-1,0 0-4-15,94-36 4 0,-1 6-4 0,-93 30 3 0,0 0-3 0,95-26 4 16,-5 6-4-16,-90 20 3 0,0 0-3 0,78-16 3 0,-13 6-3 0,-65 10 3 0,0 0-3 0,48-6 3 0,-18 6-3 0,-30 0 3 0,0 0-3 0,18 2 3 0,-8 2-3 0,-10-4 4 0,0 0-4 0,0 0 4 0,0 12-4 0,0-12 3 0,0 0-3 15,-12 10 4-15,-13 4-4 0,25-14 3 0,0 0-3 0,-39 19 3 0,-12 2-3 0,51-21 3 16,0 0-3-16,-60 26 4 0,-12 5-4 0,72-31 3 0,0 0-3 0,-73 31 3 0,10-3-3 0,63-28 3 0,0 0-3 0,-49 24 3 0,15-7-3 0,34-17 2 0,0 0-2 0,-19 11 3 0,10-6-3 0,9-5 2 0,0 0-2 0,0 0 2 0,7 5-2 16,-7-5 2-16,0 0-2 0,16 2 3 0,12-4-3 0,-28 2 2 15,0 0-2-15,37-5 3 0,11-7-3 0,-48 12 2 0,0 0-2 16,60-18 2-16,8-4-2 0,-68 22 3 0,0 0-3 16,73-28 4-16,4-5-4 0,-77 33 4 0,0 0-4 15,82-36 5-15,8-2-5 0,-90 38 5 16,0 0-5-16,88-38 6 0,-7 3-6 0,-81 35 4 0,0 0-4 15,64-27 5-15,-24 8-5 0,-40 19 6 0,0 0-6 0,25-14 7 16,-16 3-7-16,-9 11 2 0,0 0-2 0,-11-3 3 16,-17 10-3-16,28-7 1 0,0 0-1 0,-51 14 1 15,-27 6-1-15,78-20 0 0,0 0 0 0,-88 26 0 16,-6 6 0-16,94-32-1 0,0 0 1 16,-97 29 0-16,0-5 0 0,97-24-3 0,0 0 3 0,-85 21-3 15,11 0 3-15,74-21-12 0,0 0 12 0,-58 20-11 16,19-2 11-16,39-18-22 0,0 0 22 0,-28-12-21 15,9-44 21-15,-3 3-1667 0</inkml:trace>
  <inkml:trace contextRef="#ctx0" brushRef="#br0" timeOffset="187074.09">29459 17243 639 0,'0'0'0'0,"0"0"0"0,-28 7 0 16,28-7 34-16,0 0-34 0,-25 7 35 0,0-2-35 15,25-5 60-15,0 0-60 0,-19 4 61 0,5-1-61 16,14-3 51-16,0 0-51 0,-11 0 52 0,4-1-52 16,7 1 19-16,0 0-19 0,0 0 20 0,0 0-20 15,0 0 15-15,0 0-15 0,0 0 16 0,13-7-16 16,-13 7 10-16,0 0-10 0,10-6 11 0,1 1-11 0,-11 5 9 16,0 0-9-16,10-5 10 0,3 0-10 0,-13 5 12 15,0 0-12-15,16-7 12 0,3 0-12 0,-19 7 15 16,0 0-15-16,28-9 15 47,11 1-15-47,-39 8 22 0,0 0-22 0,46-12 23 15,16-4-23-15,-62 16 31 0,0 0-31 0,67-17 32 0,0-2-32 0,-67 19 33 16,0 0-33-16,69-19 34 0,5 3-34 0,-74 16 28 0,0 0-28 0,74-14 28 16,0 0-28-16,-74 14 26 0,0 0-26 15,63-15 27-15,-10-1-27 16,-53 16 20-16,0 0-20 15,41-10 21-15,-15 5-21 16,-26 5 16-16,0 0-16 16,16-4 17-16,-9 2-17 0,-7 2 12 0,0 0-12 15,0 0 12-15,0 0-12 0,0 0 9 16,0 0-9-16,-12 4 9 0,-4 5-9 16,16-9 7-16,0 0-7 0,-25 12 7 0,-10 0-7 15,35-12 6 1,0 0-6-16,-44 12 7 15,-14 2-7-15,58-14 8 16,0 0-8-16,-65 19 8 0,-8 5-8 16,73-24 9-1,0 0-9-15,-76 26 10 0,-1 0-10 16,77-26 10-16,0 0-10 16,-87 28 10-16,-3 4-10 0,90-32 11 15,0 0-11-15,-86 35 11 0,8 0-11 16,78-35 12-1,0 0-12-15,-69 34 13 0,7 1-13 16,62-35 13-16,0 0-13 16,-49 35 14-16,14-4-14 0,35-31 12 15,0 0-12-15,-23 24 13 0,10-9-13 16,13-15 15-16,0 0-15 0,-3 11 15 16,3-4-15-16,0-7 15 0,0 0-15 0,12 2 16 0,15-4-16 15,-27 2 14 1,0 0-14-16,35-9 14 0,6-12-14 15,-41 21 20 1,0 0-20-16,47-26 21 0,3-5-21 16,-50 31 24-16,0 0-24 0,56-33 25 0,9 1-25 15,-65 32 22 1,0 0-22-16,68-30 23 16,0 8-23-16,-68 22 23 15,0 0-23-15,64-21 24 0,-13 2-24 0,-51 19 23 0,0 0-23 0,42-16 24 16,-8 4-24-16,-34 12 17 0,0 0-17 0,30-9 17 0,-4 1-17 0,-26 8 12 0,0 0-12 0,22-7 13 0,-7-2-13 0,-15 9 9 0,0 0-9 0,11-7 10 0,-11 7-10 0,0 0 7 0,0 0-7 0,7-12 7 15,-10 4-7-15,3 8 5 0,0 0-5 0,-7-9 6 0,-4 0-6 0,11 9 4 0,0 0-4 0,-14-7 5 0,-4 2-5 0,18 5 3 0,0 0-3 0,-21-5 4 0,-5 1-4 0,26 4 3 0,0 0-3 0,-27 2 3 0,4 2-3 0,23-4 3 16,0 0-3-16,-26 5 4 0,-4 3-4 0,30-8 3 0,0 0-3 0,-32 13 3 0,0 2-3 0,32-15 1 0,0 0-1 0,-32 16 2 0,-1-1-2 0,33-15 0 0,0 0 0 0,-34 19 1 0,4 0-1 0,30-19 0 0,0 0 0 0,-24 18 1 0,-1-3-1 16,25-15 0-16,0 0 0 0,-23 14 0 0,4-5 0 0,19-9 0 0,0 0 0 0,-16 5 0 0,7-2 0 0,9-3 0 0,0 0 0 0,0 0 0 15,-7 9 0-15,7-9 0 0,0 0 0 0,0 0 0 0,5 9 0 0,-5-9 0 0,0 0 0 0,0 0 0 0,16 0 0 0,-16 0 0 16,0 0 0-16,23 0 0 0,21 3 0 0,-44-3 0 0,0 0 0 0,51 4 0 0,7-4 0 0,-58 0 0 0,0 0 0 0,60-2 0 0,-1 0 0 16,-59 2 0-16,0 0 0 0,58-3 0 0,0-2 0 0,-58 5-1 15,0 0 1-15,62-9 0 0,0-5 0 0,-62 14 0 16,0 0 0-16,61-16 0 0,-4 1 0 0,-57 15 0 0,0 0 0 15,49-14 0-15,-12 2 0 0,-37 12 0 0,0 0 0 16,29-9 0-16,-10 1 0 0,-19 8 0 0,0 0 0 16,12-11 0-16,-5 1 0 0,-7 10 0 0,0 0 0 15,-3-12 1-15,-8 0-1 0,11 12 1 0,0 0-1 0,-21-12 1 16,-14-2-1-16,35 14 1 0,0 0-1 0,-44-16 2 16,-13 1-2-16,57 15 2 0,0 0-2 15,-60-14 3-15,-2 7-3 0,62 7 2 16,0 0-2-16,-54-5 3 0,10-1-3 0,44 6 1 0,0 0-1 0,-39-1 2 15,4 8-2-15,35-7 1 0,0 0-1 0,-36 13 2 16,3 5-2-16,33-18 0 0,0 0 0 0,-32 20 1 16,4 6-1-16,28-26 0 0,0 0 0 0,-27 26 1 15,3-1-1-15,24-25 0 0,0 0 0 0,-23 27 0 16,3 1 0-16,20-28 0 0,0 0 0 0,-17 26 0 16,4-4 0-16,13-22-1 0,0 0 1 0,-10 20 0 15,3-5 0-15,7-15-1 0,0 0 1 0,-2 14-1 0,4-5 1 16,-2-9-2-16,0 0 2 0,8 7-1 0,6-1 1 15,-14-6-2-15,0 0 2 16,30 7-1-16,16 0 1 0,-46-7-1 16,0 0 1-16,50 5-1 0,-4-1 1 15,-46-4 0 1,0 0 0-16,44 0 0 0,2-2 0 0,-46 2 0 0,0 0 0 0,47-3 1 0,4-4-1 0,-51 7 1 0,0 0-1 0,52-11 2 0,-6-2-2 16,-46 13 3-16,0 0-3 0,40-16 3 0,-5 0-3 0,-35 16 3 15,0 0-3-15,32-17 4 0,-5-5-4 0,-27 22 4 16,0 0-4-16,21-25 5 0,-5-2-5 0,-16 27 4 15,0 0-4-15,10-30 4 0,-3 1-4 0,-7 29 4 16,0 0-4-16,0-31 5 0,-7 1-5 0,7 30 2 16,0 0-2-16,-16-26 3 0,-8 6-3 0,24 20 1 15,0 0-1-15,-36-16 1 0,-6 6-1 0,42 10 0 0,0 0 0 16,-51-7 0-16,-7 5 0 0,58 2 0 0,0 0 0 16,-60 2 0-16,1 5 0 0,59-7 0 0,0 0 0 0,-58 13 0 15,-4 10 0-15,62-23 0 0,0 0 0 0,-63 28 0 16,-1 3 0-16,64-31 0 0,0 0 0 0,-54 33 0 15,8 1 0-15,46-34-1 0,0 0 1 0,-39 37 0 16,7-6 0-16,32-31-1 0,0 0 1 0,-25 27 0 16,8-2 0-16,17-25-1 0,0 0 1 0,-11 20 0 15,9-2 0-15,2-18-1 0,0 0 1 16,4 17-1-16,3 4 1 0,-7-21-1 0,0 0 1 0,16 24 0 16,9 5 0-16,-25-29-1 0,0 0 1 0,37 32 0 0,17 1 0 15,-54-33-1-15,0 0 1 0,62 29 0 0,7-10 0 16,-69-19 0-16,0 0 0 0,69 10 0 0,-2-8 0 15,-67-2 0-15,0 0 0 0,65-7 0 0,4-8 0 16,-69 15 0-16,0 0 0 0,69-19 1 0,-4-4-1 16,-65 23 1-16,0 0-1 0,58-24 1 0,-5-4-1 15,-53 28 1-15,0 0-1 0,43-31 2 0,-13 0-2 16,-30 31 0-16,0 0 0 0,21-35 1 0,-5-3-1 16,-16 38 0-16,0 0 0 0,10-38 0 0,-4 0 0 15,-6 38 0-15,0 0 0 0,-2-38 0 0,-7 2 0 0,9 36-1 16,0 0 1-16,-18-35-1 0,-8 9 1 0,26 26-1 15,0 0 1-15,-41-21-1 0,-13 6 1 0,54 15-2 0,0 0 2 16,-67-11-2-16,-11 6 2 0,78 5-4 0,0 0 4 16,-72-3-3-16,15 3 3 0,57 0-8 15,0 0 8-15,-46 0-8 0,11 0 8 0,-2 0-1566 0</inkml:trace>
  <inkml:trace contextRef="#ctx0" brushRef="#br0" timeOffset="188051.73">30430 17418 1121 0,'0'0'0'0,"0"0"0"0,14-24 0 16,-14 24 0-16,0 0 0 0,17-21 1 0,8 2-1 0,-25 19 5 15,0 0-5-15,30-17 6 0,7-1-6 16,-37 18 7-16,0 0-7 0,39-17 8 0,5 3-8 0,-44 14 17 15,0 0-17-15,51-7 18 0,9 7-18 0,-60 0 22 0,0 0-22 16,71 7 23-16,8 9-23 0,-79-16 30 16,0 0-30-16,81 22 31 0,-6 6-31 0,-75-28 33 15,0 0-33-15,61 35 33 0,-15 4-33 0,-46-39 36 0,0 0-36 16,32 47 36-16,-14 10-36 0,-18-57 31 0,0 0-31 16,7 59 32-16,-13-5-32 0,6-54 26 0,0 0-26 15,-17 47 27-15,-8-13-27 0,25-34 22 16,0 0-22-16,-30 30 23 0,-4-8-23 0,34-22 20 0,0 0-20 15,-35 16 20-15,-7-9-20 0,42-7 14 16,0 0-14-16,-44-4 15 0,0-10-15 0,44 14 20 0,0 0-20 0,-39-22 21 16,7-6-21-16,32 28 34 0,0 0-34 0,-25-36 35 15,11-18-35-15,14 54 45 0,0 0-45 0,-7-66 45 16,11-8-45-16,-4 74 38 0,0 0-38 0,8-73 39 16,5 2-39-16,-13 71 30 0,0 0-30 0,19-69 31 15,6 0-31-15,-25 69 25 0,0 0-25 0,26-68 26 16,3 1-26-16,-29 67 21 0,0 0-21 0,30-62 22 15,5 8-22-15,-35 54 17 0,0 0-17 0,39-47 17 0,3 7-17 16,-42 40 9-16,0 0-9 0,46-39 10 0,7-8-10 16,0 0-1547-16</inkml:trace>
  <inkml:trace contextRef="#ctx0" brushRef="#br0" timeOffset="189012.25">31345 17001 1143 0,'0'0'0'0,"0"0"0"0,0 0 0 0,0 0 5 16,0 0-5-16,0 9 6 0,0-2-6 0,0-7 19 0,0 0-19 16,0 7 19-16,0 1-19 0,0-8 22 0,0 0-22 15,2 12 22-15,4 2-22 0,-6-14 13 0,0 0-13 0,5 12 14 16,-2-3-14-16,-3-9 11 0,0 0-11 0,0 0 12 15,4 9-12-15,-4-9 13 0,0 0-13 0,7 3 14 16,14 2-14-16,-21-5 25 0,0 0-25 0,35 2 26 16,11-12-26-16,-46 10 41 0,0 0-41 0,46-23 41 15,-5-13-41-15,-41 36 64 0,0 0-64 16,32-42 65-16,-6 2-65 0,-26 40 58 0,0 0-58 0,19-43 59 16,-3-2-59-16,-16 45 51 0,0 0-51 0,7-45 51 15,-10-2-51-15,3 47 37 0,0 0-37 0,-13-39 37 16,-4 13-37-16,17 26 28 0,0 0-28 0,-27-18 29 0,-6 8-29 15,33 10 21-15,0 0-21 0,-39 3 21 0,-3 18-21 16,42-21 16-16,0 0-16 0,-46 33 17 0,-5 14-17 16,51-47 8-16,0 0-8 0,-48 57 9 0,4 10-9 15,44-67 6-15,0 0-6 0,-32 73 7 0,14 10-7 16,18-83 5-16,0 0-5 0,-5 80 5 0,10-15-5 16,-5-65 2-16,0 0-2 0,20 54 2 0,15-9-2 15,-35-45 2-15,0 0-2 0,50 38 2 0,15-5-2 16,-65-33 2-16,0 0-2 0,72 21 2 0,4-14-2 0,-76-7 3 15,0 0-3-15,78-9 3 0,8-15-3 0,-86 24 5 16,0 0-5-16,83-36 5 0,-7-11-5 0,-76 47 6 16,0 0-6-16,65-62 6 0,-6-16-6 0,-59 78 7 15,0 0-7-15,53-83 7 0,-4 1-7 0,-49 82 6 0,0 0-6 16,44-71 6-16,-10 11-6 0,-34 60 6 0,0 0-6 16,30-56 6-16,-4 4-6 0,-26 52 4 0,0 0-4 15,19-41 4-15,-11 8-4 0,-8 33 2 0,0 0-2 0,-4-28 2 16,-10 4-2-16,14 24 1 0,0 0-1 0,-21-19 1 15,-6 9-1-15,27 10 0 0,0 0 0 0,-32-4 0 16,-1 8 0-16,33-4-1 0,0 0 1 0,-35 8 0 16,-1 11 0-16,36-19-5 0,0 0 5 0,-31 25-4 15,2 1 4-15,29-26-8 0,0 0 8 0,-24 29-8 16,1 4 8-16,23-33-11 0,0 0 11 0,-16 31-11 16,9-2 11-16,7-29-7 0,0 0 7 0,-2 26-7 15,4-7 7-15,-2-19-3 0,0 0 3 0,5 14-2 16,2-7 2-16,-7-7-1 0,0 0 1 0,14 7-1 15,11 5 1-15,-25-12 0 0,0 0 0 0,30 12 0 16,3-5 0-16,-33-7 1 0,0 0-1 0,38-1 2 0,4-12-2 16,-42 13 4-16,0 0-4 0,40-20 4 0,1-12-4 15,-41 32 6-15,0 0-6 0,35-39 7 0,-5-11-7 16,-30 50 9-16,0 0-9 0,25-56 9 0,-6-6-9 16,-19 62 9-16,0 0-9 0,16-62 10 0,-9 10-10 15,-7 52 3-15,0 0-3 0,2-40 4 0,-7 9-4 0,5 31 0 16,0 0 0-16,-12-23 1 0,-6 9-1 15,18 14-1-15,0 0 1 0,-23-1 0 0,-5 9 0 0,28-8-2 16,0 0 2-16,-29 14-2 0,5 3 2 0,24-17-4 16,0 0 4-16,-21 25-3 0,5 4 3 0,16-29-5 15,0 0 5-15,-9 38-4 0,4 7 4 0,5-45-3 0,0 0 3 16,0 45-2-16,5-5 2 0,-5-40-2 0,0 0 2 16,7 31-1-16,2-10 1 0,-9-21-1 0,0 0 1 15,12 17 0-15,2-3 0 0,-14-14-1 16,0 0 1-16,21 3 0 0,11-16 0 0,0 0-1516 0</inkml:trace>
  <inkml:trace contextRef="#ctx0" brushRef="#br0" timeOffset="190185.21">32134 16504 483 0,'0'0'0'0,"0"0"0"16,0 0 0-16,0 0 47 0,0 0-47 0,-8-7 47 15,8 7-47-15,0 0 82 0,0 0-82 0,-9-5 82 16,0 7-82-16,9-2 45 0,0 0-45 0,-9 3 46 16,2 1-46-16,7-4 25 0,0 0-25 0,0 0 25 15,-12 15-25-15,12-15 26 0,0 0-26 0,-9 13 27 16,-2 0-27-16,11-13 29 0,0 0-29 0,-9 14 29 0,2 2-29 16,7-16 39-16,0 0-39 0,-7 22 40 15,0 11-40-15,7-33 41 0,0 0-41 0,-7 43 41 110,-2 8-41-110,9-51 35 0,0 0-35 15,-8 53 35-15,2 8-35 0,6-61 37 0,0 0-37 0,2 66 37 0,9 6-37 0,-11-72 38 16,0 0-38-16,21 80 38 0,12-2-38 0,-33-78 35 0,0 0-35 0,48 67 36 0,15-15-36 0,-63-52 34 15,0 0-34-15,73 42 35 0,4-11-35 0,-77-31 42 0,0 0-42 0,78 15 43 0,-6-15-43 16,-72 0 48-16,0 0-48 0,76-17 49 0,9-16-49 0,-85 33 39 0,0 0-39 0,62-60 39 16,-36-29-39-16,1-1-1271 0</inkml:trace>
  <inkml:trace contextRef="#ctx0" brushRef="#br0" timeOffset="192311.02">32424 16465 1099 0,'0'0'0'0,"0"0"0"0,-28-32 0 0,28 32 68 0,0 0-68 0,-25-27 69 16,0 1-69-16,25 26 109 0,0 0-109 0,-18-24 109 16,8 3-109-16,10 21 85 0,0 0-85 0,-2-18 85 15,7 6-85-15,-5 12 41 0,0 0-41 0,9-7 41 16,2 6-41-16,-11 1 26 0,0 0-26 0,10 1 27 15,5 5-27-15,-15-6 17 0,0 0-17 0,21 12 18 16,7 10-18-16,-28-22 13 0,0 0-13 0,26 28 14 16,-1 3-14-16,-25-31 10 0,0 0-10 0,23 38 10 109,-2 12-10-109,-21-50 7 0,0 0-7 16,20 63 8-16,-3 4-8 0,-17-67 7 0,0 0-7 0,16 61 8 15,-2-18-8-15,-14-43 6 0,0 0-6 0,16 35 6 0,4-4-6 0,-20-31 7 0,0 0-7 0,21 24 7 16,0-7-7-16,-21-17 9 0,0 0-9 0,23 12 9 0,2-3-9 16,-25-9 9-16,0 0-9 0,31 0 9 0,6-10-9 0,-37 10 9 0,0 0-9 15,37-21 10-15,-3-10-10 0,-34 31 12 0,0 0-12 0,28-40 12 0,-1-7-12 0,-27 47 10 0,0 0-10 0,24-50 10 0,-4 3-10 16,-20 47 13-1,0 0-13-15,14-40 13 0,-5 9-13 16,-9 31 14-16,0 0-14 0,9-22 14 0,-2 8-14 16,-7 14 12-16,0 0-12 0,7-10 13 15,-2 3-13-15,-5 7 12 0,0 0-12 16,4-7 12-16,-4 7-12 0,0 0 7 16,0 0-7-16,0 0 8 0,0 0-8 0,0 0 6 0,0 0-6 0,0 0 6 0,8-2-6 15,-8 2 3-15,0 0-3 16,0 0 4-16,7 0-4 0,-7 0 2 0,0 0-2 15,9 0 2-15,7-3-2 0,-16 3 1 16,0 0-1-16,27-7 2 0,6-7-2 16,-33 14 2-16,0 0-2 0,34-21 2 15,-3-7-2-15,-31 28 3 16,0 0-3-16,25-34 4 0,-5-8-4 16,-20 42 5-16,0 0-5 0,12-47 6 15,-10-1-6-15,-2 48 6 16,0 0-6-16,-2-48 7 0,-9 9-7 15,11 39 5 1,0 0-5-16,-16-31 6 16,-7 9-6-16,23 22 5 15,0 0-5-15,-28-16 5 0,-4 9-5 16,32 7 3 0,0 0-3-16,-35 0 3 0,0 7-3 0,35-7 2 15,0 0-2-15,-32 16 2 16,4 8-2-16,28-24 0 15,0 0 0-15,-23 33 0 0,7 7 0 16,16-40 0-16,0 0 0 0,-12 40 0 16,5-8 0-16,7-32-1 15,0 0 1-15,0 28 0 0,3-9 0 16,-3-19-2-16,0 0 2 0,7 12-1 16,2-3 1-16,-9-9-2 0,0 0 2 0,18 0-1 15,17-10 1-15,-35 10-1 16,0 0 1-16,39-21-1 0,-4-14 1 15,-35 35-1-15,0 0 1 16,27-38-1-16,-10-5 1 0,-17 43 0 16,0 0 0-16,13-42 0 0,-8 6 0 15,-5 36 0-15,0 0 0 0,2-31 0 16,-6 8 0-16,4 23 0 0,0 0 0 16,-7-15 0-16,0 4 0 0,7 11 0 0,0 0 0 0,0 0 1 0,-9-7-1 0,9 7 0 15,0 0 0-15,0 0 1 0,-2 9-1 0,2-9 0 16,0 0 0-16,4 9 0 0,3 3 0 15,-7-12 0-15,0 0 0 0,16 31 0 0,12 28 0 16,-28-59-1-16,0 0 1 0,32 71 0 16,0 3 0-16,-32-74-1 0,0 0 1 0,26 78 0 0,-5 7 0 0,-21-85-1 0,0 0 1 0,11 90-1 0,-13 10 1 15,2-100-3-15,0 0 3 0,-16 92-2 0,-12-25 2 0,28-67-3 0,0 0 3 0,-34 56-2 0,-8-15 2 0,42-41-9 0,0 0 9 0,-49 30-9 0,-8-9 9 0,57-21-4 0,0 0 4 0,-67-35-4 0,-16-78 4 0,-1 3-1558 0</inkml:trace>
  <inkml:trace contextRef="#ctx0" brushRef="#br0" timeOffset="195442.03">31197 18607 826 0,'0'0'0'0,"0"0"37"0,0 0-37 0,-24-33 37 0,13 14-37 0,11 19 56 15,0 0-56-15,-4-17 56 0,6 3-56 0,-2 14 52 16,0 0-52-16,7-12 52 0,6 0-52 0,-13 12 37 16,0 0-37-16,23-11 37 0,10 8-37 0,-33 3 22 15,0 0-22-15,46 2 22 0,17 3-22 0,-63-5 23 0,0 0-23 16,71 10 24-16,5 4-24 0,-76-14 18 15,0 0-18-15,76 17 18 0,-4 2-18 16,-72-19 15-16,0 0-15 0,73 21 15 0,-6 2-15 16,-67-23 10-1,0 0-10-15,51 20 10 0,-23-8-10 16,-28-12 8-16,0 0-8 16,18 13 9-16,-4 4-9 0,-14-17 9 15,0 0-9-15,2 22 10 16,-15 4-10-16,13-26 9 0,0 0-9 0,-24 25 10 15,-12-6-10-15,36-19 14 16,0 0-14-16,-40 13 14 0,-4-2-14 16,44-11 17-16,0 0-17 15,-41 7 18-15,9-6-18 0,32-1 32 16,0 0-32-16,-25-1 33 16,10-6-33-16,15 7 46 15,0 0-46-15,-9-12 47 0,9-9-47 0,0 21 46 16,0 0-46-16,9-31 46 0,6-9-46 15,-15 40 38-15,0 0-38 0,25-54 38 16,5-8-38-16,-30 62 22 16,0 0-22-16,32-62 23 0,-2 8-23 0,-30 54 11 15,0 0-11-15,26-47 12 0,-3 6-12 0,-23 41 2 0,0 0-2 0,25-40 3 0,0 0-3 0,-1 0-1353 0</inkml:trace>
  <inkml:trace contextRef="#ctx0" brushRef="#br0" timeOffset="196153.08">32418 18382 827 0,'13'-5'0'0,"-13"5"59"0,0 0-59 0,42-24 60 15,-1-2-60-15,-41 26 38 0,0 0-38 0,32-28 39 16,-10-1-39-16,-22 29 58 0,0 0-58 0,15-30 59 16,-10 2-59-16,-5 28 54 0,0 0-54 0,-4-22 55 15,-8 5-55-15,12 17 55 0,0 0-55 0,-18-14 56 16,-6 2-56-16,24 12 50 0,0 0-50 0,-29-9 50 16,-2 6-50-16,31 3 39 0,0 0-39 0,-37 1 39 0,-8 4-39 15,45-5 33-15,0 0-33 0,-49 11 33 16,-4 3-33-1,53-14 28-15,0 0-28 0,-51 22 29 0,7 9-29 16,44-31 26-16,0 0-26 16,-35 40 27-16,8 7-27 15,27-47 21-15,0 0-21 0,-14 47 21 0,12-1-21 16,2-46 19 0,0 0-19-16,11 42 19 0,12-2-19 15,-23-40 17-15,0 0-17 0,31 36 18 16,14-3-18-16,-45-33 15 15,0 0-15-15,45 26 15 0,-2-7-15 16,-43-19 11 0,0 0-11-16,42 10 11 0,6-6-11 0,-48-4 10 15,0 0-10 1,44-9 10-16,-5-12-10 0,-39 21 11 16,0 0-11-16,33-33 11 15,-3-17-11-15,-30 50 10 0,0 0-10 16,27-59 11-16,-4-3-11 0,-23 62 10 15,0 0-10-15,21-66 10 16,-3 4-10-16,-18 62 8 16,0 0-8-16,14-54 8 0,-2 4-8 15,-12 50 6-15,0 0-6 16,7-43 7-16,-3 8-7 0,-4 35 6 16,0 0-6-16,0-27 7 0,-2 6-7 0,2 21 5 15,0 0-5-15,-2-14 5 0,2 14-5 0,0 0 4 0,0 0-4 16,0 0 5-16,4 16-5 0,-4-16 3 0,0 0-3 0,3 27 4 0,2 17-4 0,-5-44 2 15,0 0-2-15,9 53 2 0,7 6-2 0,-16-59 2 0,0 0-2 0,21 68 2 0,8 4-2 0,-29-72 1 0,0 0-1 0,35 78 2 0,5 5-2 0,-40-83 5 0,0 0-5 0,41 85 6 0,-2-4 7 0,0-1 1 0,-1 5 4 0,1-9 0 16,-7-17 1-16,-7-20 0 0,-11-16-10 0,-11-11 1 0,-10-7-10 0,-12-32 0 0,0 1-1571 0</inkml:trace>
  <inkml:trace contextRef="#ctx0" brushRef="#br0" timeOffset="196552.23">32611 18173 1429 0,'-4'-14'0'0,"4"14"20"16,0 0-20-16,-12-52 21 0,1 2-21 0,11 50 0 0,0 0 0 15,-1-38 0-15,6 10 0 0,-5 28 16 0,0 0-16 0,12-23 16 16,9 4-16-16,-21 19 38 0,0 0-38 16,32-12 39-16,9 4-39 0,-41 8 56 0,0 0-56 15,49-6 56-15,2 5-56 0,-51 1 51 16,0 0-51-16,48-2 52 0,-14 0-52 0,-34 2 40 0,0 0-40 16,22 0 40-16,-7 4-40 0,-15-4 36 0,0 0-36 0,10 5 36 15,-1 2-36-15,-9-7 33 0,0 0-33 0,7 8 34 16,-3 6-34-16,-4-14 27 0,0 0-27 0,1 25 27 15,-4 9-27 1,3-34 23-16,0 0-23 0,-7 38 24 0,-4 2-24 0,11-40 20 16,0 0-20-16,-10 36 21 0,-1-5-21 15,11-31 16-15,0 0-16 16,-11 26 17-16,3-7-17 0,8-19 12 16,0 0-12-16,-7 14 13 15,7-14-13-15,0 0 8 16,0 0-8-16,3-10 8 0,13-21-8 15,-16 31 3-15,0 0-3 0,18-50 4 0,-1-21-4 16,1 0-1617-16</inkml:trace>
  <inkml:trace contextRef="#ctx0" brushRef="#br0" timeOffset="198773.32">26937 15170 561 0,'0'0'0'0,"-16"-2"0"0,-30-3 0 0,46 5 45 0,0 0-45 15,-47-2 46-15,-1 9-46 0,48-7 29 0,0 0-29 16,-42 11 30-16,10 1-30 0,32-12 32 0,0 0-32 16,-27 15 32-16,5 6-32 0,22-21 38 0,0 0-38 15,-22 28 38-15,5 8-38 0,17-36 36 0,0 0-36 16,-16 42 37-16,3 4-37 0,13-46 32 0,0 0-32 15,-14 51 33-15,-2 2-33 0,16-53 27 0,0 0-27 0,-14 57 28 16,4 9-28 0,10-66 23-16,0 0-23 0,-9 83 24 0,0 23-24 15,9-106 20 1,0 0-20-16,-10 126 20 0,-1 20-20 16,11-146 18-1,0 0-18-15,-11 167 19 0,1 22-19 16,10-189 18-1,0 0-18-15,-13 197 18 0,-4 4-18 16,17-201 15-16,0 0-15 0,-13 190 15 16,10-11-15-16,3-179 21 0,0 0-21 0,5 164 22 15,18-12-22-15,-23-152 22 0,0 0-22 0,37 142 23 0,13-15-23 0,-50-127 23 0,0 0-23 0,58 119 24 0,11-8-24 0,-69-111 24 0,0 0-24 0,79 102 24 0,16-12-24 16,-95-90 32-16,0 0-32 0,97 86 32 0,-1-6-32 0,-96-80 29 0,0 0-29 0,95 74 30 0,4-6-30 16,-99-68 28-16,0 0-28 0,100 59 29 0,-6-14-29 0,-94-45 26 0,0 0-26 0,99 31 27 0,5-16-27 0,-104-15 31 15,0 0-31-15,102 2 31 0,-5-14-31 0,-97 12 28 16,0 0-28-16,89-28 29 0,-14-17-29 0,-75 45 27 15,0 0-27-15,69-60 28 0,-7-15-28 0,-62 75 21 0,0 0-21 16,53-88 22-16,-12-17-22 0,-41 105 31 0,0 0-31 16,30-118 32-16,-11-19-32 0,-19 137 32 15,0 0-32-15,9-157 32 0,-9-23-32 0,0 180 24 0,0 0-24 16,-9-189 25-16,-10 0-25 0,19 189 22 0,0 0-22 0,-29-171 22 16,-6 21-22-16,35 150 22 0,0 0-22 15,-46-144 22-15,-3 9-22 0,49 135 18 16,0 0-18-16,-51-130 18 0,-2 7-18 0,53 123 21 0,0 0-21 0,-59-123 21 15,-4 6-21-15,63 117 22 0,0 0-22 0,-69-120 23 16,-2 4-23-16,71 116 18 0,0 0-18 0,-65-109 19 16,5 11-19-16,60 98 10 0,0 0-10 0,-55-85 10 15,1 9-10-15,54 76 12 0,0 0-12 0,-60-68 12 16,-4 11-12-16,64 57 4 0,0 0-4 0,-63-50 5 16,3 12-5-16,60 38 1 0,0 0-1 0,-57-26 2 15,4 12-2-15,53 14 0 0,0 0 0 0,-58 0 0 16,-7 12 0-16,65-12-7 0,0 0 7 0,-64 11-6 0,8-10 6 15,1 1-1691-15</inkml:trace>
  <inkml:trace contextRef="#ctx0" brushRef="#br0" timeOffset="201361.11">33550 18247 999 0,'0'0'0'0,"0"0"128"0,0 0-128 0,-30-10 128 0,5 8-128 0,25 2 101 0,0 0-101 15,-19 3 102-15,-1 4-102 0,20-7 67 0,0 0-67 16,-25 9 68-16,-5 3-68 0,30-12 56 0,0 0-56 15,-40 17 57-15,-13 6-57 0,53-23 35 0,0 0-35 16,-67 29 35-16,-16 9-35 0,83-38 28 0,0 0-28 0,-101 49 28 16,-22 13-28-1,123-62 25-15,0 0-25 0,-138 75 25 0,-12 11-25 16,150-86 26-16,0 0-26 0,-162 102 27 16,1 19-18-16,-213 59-9 15</inkml:trace>
  <inkml:trace contextRef="#ctx0" brushRef="#br0" timeOffset="204625.1">23925 17223 576 0,'0'0'0'0,"0"0"56"0,0 0-56 0,24-49 57 15,-11 21-57-15,-13 28 65 0,0 0-65 0,9-19 65 16,-4 7-65-16,-5 12 23 0,0 0-23 0,0-8 24 15,0 8-24-15,0 0 12 0,0 0-12 0,-11-9 12 16,2 9-12-16,9 0 14 0,0 0-14 0,-12 2 14 16,-14 1-14-16,26-3 35 0,0 0-35 0,-34 5 35 15,-10 4-35-15,44-9 53 0,0 0-53 0,-55 16 54 16,-17 9-54-16,72-25 65 16,0 0-65-16,-81 33 66 0,-11 4-66 0,92-37 55 15,0 0-55-15,-108 41 56 0,-17 3-56 16,125-44 45-16,0 0-45 0,-141 48 45 0,-13 9-45 15,154-57 36-15,0 0-36 16,-171 64 36-16,-14 5-36 16,185-69 31-16,0 0-31 15,-196 68 31-15,-14-6-31 16,210-62 27-16,0 0-27 0,-208 56 28 16,3-5-28-16,205-51 23 15,0 0-23-15,-192 51 24 0,10-1-24 16,182-50 21-16,0 0-21 0,-166 50 21 15,16-5-21-15,150-45 21 16,0 0-21-16,-132 40 22 0,20-7-22 0,112-33 27 16,0 0-27-16,-95 27 27 15,14-2-27-15,81-25 29 16,0 0-29-16,-72 20 29 0,10-4-29 16,62-16 25-16,0 0-25 15,-50 10 26-15,15-6-26 0,35-4 27 16,0 0-27-16,-23 0 28 0,13 1-28 15,10-1 24 1,0 0-24-16,0 0 24 0,-9 4-24 0,9-4 21 16,0 0-21-16,0 0 21 0,9 0-21 15,-9 0 19-15,0 0-19 0,8 0 20 0,3 2-20 16,-11-2 20-16,0 0-20 0,12 3 20 16,-3-3-20-16,-9 0 21 0,0 0-21 15,11-2 22-15,-4 2-22 0,-7 0 18 0,0 0-18 16,7 0 18-16,-7 0-18 0,0 0 17 0,0 0-17 15,7 0 17-15,-7 0-17 0,0 0 14 0,0 0-14 0,-9 2 15 16,9-2-15-16,0 0 13 0,0 0-13 0,-10 9 13 0,3-1-13 16,7-8 11-16,0 0-11 0,-6 7 11 15,-1 0-11-15,7-7 10 0,0 0-10 16,-5 7 11-16,5-7-11 0,0 0 5 0,0 0-5 0,-5 9 6 16,5-9-6-16,0 0 2 0,0 0-2 0,-9-14 3 0,-11-33-3 0,1-1-1712 15</inkml:trace>
  <inkml:trace contextRef="#ctx0" brushRef="#br0" timeOffset="209626.07">21242 18538 770 0,'0'0'0'0,"0"0"88"0,0 0-88 0,0 0 89 15,0 0-89-15,0 0 76 0,0 0-76 0,0-21 77 16,14 14-77-16,-14 7 10 0,0 0-10 0,13-7 11 15,-3 0-11-15,-10 7 1 0,0 0-1 0,9-7 1 16,0 2-1-16,-9 5 0 0,0 0 0 0,11-3 0 16,-6 1 0-16,-5 2-1 0,0 0 1 0,0 0 0 15,-2-7 0-15,2 7 0 0,0 0 0 0,-5-5 0 16,-4-2 0-16,9 7 5 0,0 0-5 0,-12-7 6 16,3 0-6-16,9 7 34 0,0 0-34 0,-7-5 35 0,7 5-35 15,0 0 58-15,0 0-58 0,0 0 59 16,0 0-59-16,0 0 55 0,0 0-55 0,5-5 55 15,4 5-55-15,-9 0 36 0,0 0-36 0,14 1 37 0,4 6-37 16,-18-7 19-16,0 0-19 0,31 11 19 0,8 3-19 16,-39-14 7-1,0 0-7-15,46 15 8 0,5 1-8 0,-51-16 3 16,0 0-3-16,55 12 3 16,7-4-3-16,-62-8 3 15,0 0-3-15,77 4 4 0,17-8-4 16,-94 4 10-16,0 0-10 0,102-6 10 0,15-7-10 15,-117 13 16 1,0 0-16-16,123-17 17 0,15-5-17 16,-138 22 18-16,0 0-18 15,131-28 19-15,-11-7-19 16,-120 35 21-16,0 0-21 16,114-33 21-16,-4 4-21 15,-110 29 19-15,0 0-19 16,95-29 20-16,-19-3-20 15,-76 32 18-15,0 0-18 16,58-27 19-16,-12 6-19 16,-46 21 18-16,0 0-18 15,34-17 18-15,-8 1-18 0,-26 16 17 16,0 0-17-16,19-12 17 0,-6 3-17 16,-13 9 16-16,0 0-16 0,9-8 17 15,-4-4-17-15,-5 12 21 0,0 0-21 16,3-14 21-16,-4 0-21 15,1 14 20-15,0 0-20 0,-2-12 20 0,2 1-20 16,0 11 19-16,0 0-19 0,0-8 19 0,-2-1-19 0,2 9 18 16,0 0-18-16,-5-10 18 0,5 1-18 0,0 9 13 15,0 0-13-15,0-7 14 0,0 7-14 0,0 0 8 0,0 0-8 0,0 0 9 16,0 0-9-16,0 0 6 0,0 0-6 0,5-7 7 0,-5 7-7 16,0 0 4-16,0 0-4 0,0 0 4 0,0 0-4 0,0 0 1 0,0 0-1 0,0 0 2 15,0 0-2-15,0 0 0 0,0 0 0 0,0 0 0 0,0 0 0 16,0 0-1518-16</inkml:trace>
  <inkml:trace contextRef="#ctx0" brushRef="#br0" timeOffset="210223.53">22531 17866 543 0,'0'0'0'0,"0"0"64"0,0 0-64 0,14-22 65 0,-2 6-65 16,-12 16 65-16,0 0-65 0,11-10 66 0,-3 3-66 15,-8 7 43-15,0 0-43 0,13-7 44 0,-3 0-44 16,-10 7 48-16,0 0-48 0,22-7 49 0,6 2-49 0,-28 5 37 16,0 0-37-16,40-4 37 0,10 4-37 0,-50 0 37 15,0 0-37-15,56 2 38 0,10 2-38 16,-66-4 32-16,0 0-32 0,67 5 33 0,1 4-33 0,-68-9 29 15,0 0-29-15,78 10 29 16,9 4-29-16,-87-14 27 0,0 0-27 16,93 17 27-16,1 4-27 0,-94-21 31 15,0 0-31-15,90 24 31 0,1 2-31 0,-91-26 29 16,0 0-29-16,89 28 29 0,-12-1-29 0,-77-27 30 0,0 0-30 0,62 26 30 0,-27-5-30 0,-35-21 25 0,0 0-25 0,23 23 26 16,-7 8-26-16,-16-31 24 0,0 0-24 0,-3 33 25 15,-17 0-25-15,20-33 29 0,0 0-29 0,-33 32 30 16,-17 3-30-16,50-35 33 0,0 0-33 0,-54 36 33 15,-5-3-33-15,59-33 36 0,0 0-36 0,-54 30 37 16,4-3-37-16,50-27 35 0,0 0-35 0,-44 26 35 16,5 0-35-16,39-26 28 0,0 0-28 0,-33 26 29 15,1-2-29-15,32-24 24 0,0 0-24 0,-30 19 25 16,2 1-25-16,28-20 15 0,0 0-15 0,-27 8 15 16,-1-11-15-16,0-1-1438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1:18.358"/>
    </inkml:context>
    <inkml:brush xml:id="br0">
      <inkml:brushProperty name="width" value="0.05292" units="cm"/>
      <inkml:brushProperty name="height" value="0.05292" units="cm"/>
      <inkml:brushProperty name="color" value="#FF0000"/>
    </inkml:brush>
  </inkml:definitions>
  <inkml:trace contextRef="#ctx0" brushRef="#br0">12602 11956 572 0,'0'0'0'16,"0"0"0"-16,-19 9 0 0,19-9 11 0,0 0-11 0,-18 4 11 16,-1-3-11-16,19-1 46 0,0 0-46 0,-18 7 47 15,-3 2-47-15,21-9 51 0,0 0-51 0,-23 12 51 16,0 4-51-16,23-16 42 0,0 0-42 0,-20 15 42 15,8 8-42-15,12-23 32 0,0 0-32 0,-9 27 32 16,4 4-32-16,5-31 28 0,0 0-28 0,5 39 28 16,6 2-28-16,-11-41 23 0,0 0-23 0,18 42 24 15,3-3-24-15,-21-39 18 0,0 0-18 0,26 38 19 16,-1 1-19-16,-25-39 24 0,0 0-24 0,30 41 24 16,-5 1-24-16,-25-42 29 0,0 0-29 0,30 43 30 15,-4 7-30-15,-26-50 33 0,0 0-33 0,32 55 34 0,5 13-34 16,-37-68 31-16,0 0-31 0,44 69 32 0,5-3-32 15,-49-66 26-15,0 0-26 0,55 55 27 0,14-10-27 16,-69-45 25-16,0 0-25 0,71 38 25 0,-3-5-25 16,-68-33 13-16,0 0-13 0,67 28 14 0,6-7-14 15,-73-21 11-15,0 0-11 0,81 15 12 0,7-1-12 16,-88-14 7-16,0 0-7 0,88 14 7 0,-5 2-7 0,-83-16 4 16,0 0-4-16,90 10 4 0,13-1-4 0,-103-9 2 15,0 0-2-15,107 3 3 0,-2-3-3 0,-105 0 3 0,0 0-3 16,109-5 4-16,7-7-4 0,-116 12 6 0,0 0-6 15,127-14 6-15,1-2-6 0,-128 16 11 0,0 0-11 16,130-15 12-16,15-1-12 0,-145 16 14 0,0 0-14 16,155-15 14-16,7-1-14 0,-162 16 17 0,0 0-17 0,170-14 18 15,-2 4-18-15,-168 10 15 0,0 0-15 0,164-11 16 16,-4 3-16-16,-160 8 15 0,0 0-15 16,161-5 16-16,8 5-16 0,-169 0 13 0,0 0-13 15,170 1 14-15,4 1-14 0,-174-2 10 16,0 0-10-16,177 3 11 0,-2 4-11 0,-175-7 9 0,0 0-9 0,174 9 10 15,5 1-10-15,-179-10 6 0,0 0-6 0,180 11 7 16,10-1-7-16,-190-10 4 0,0 0-4 0,200 11 4 16,6-1-4-16,-206-10 3 0,0 0-3 0,208 9 3 15,4-2-3-15,-212-7 1 0,0 0-1 0,214 3 2 16,-1 0-2-16,-213-3 2 0,0 0-2 0,217 6 2 16,-5 2-2-16,-212-8 2 15,0 0-2-15,212 9 3 0,-1-4-3 16,-211-5 3-16,0 0-3 0,210 2 3 15,-3-2-3-15,-207 0 3 0,0 0-3 16,201-5 3-16,-3-2-3 0,-198 7 1 0,0 0-1 16,185-12 2-16,-3-2-2 0,-182 14 1 15,0 0-1-15,173-16 1 0,-4 2-1 0,-169 14 1 16,0 0-1-16,163-12 1 0,-3 2-1 16,-160 10 0-16,0 0 0 0,147-7 1 15,-15 4-1-15,-132 3 0 0,0 0 0 16,129 0 1-16,-9 3-1 0,-120-3 0 0,0 0 0 0,118 7 0 15,-14 0 0-15,-104-7 0 0,0 0 0 16,106 10 0-16,0 4 0 16,-106-14 0-16,0 0 0 0,97 17 0 0,-14 1 0 15,-83-18 0-15,0 0 0 16,79 17 0-16,-1 0 0 0,-78-17-2 16,0 0 2-16,74 12-1 0,-7-1 1 15,-67-11-4-15,0 0 4 0,53 5-3 0,-18-5 3 16,-35 0-4-16,0 0 4 15,30-5-4-15,-5-7 4 0,-25 12-3 0,0 0 3 16,20-12-3-16,-8-4 3 0,-12 16-2 0,0 0 2 0,9-19-2 0,-6-5 2 16,-3 24-1-16,0 0 1 15,-3-30-1-15,-6-1 1 0,9 31 0 0,0 0 0 0,-14-36 0 16,-6-7 0-16,20 43 0 0,0 0 0 16,-21-51 0-16,2-13 0 0,19 64 1 15,0 0-1-15,-21-71 2 0,5-3-2 0,16 74 5 16,0 0-5-16,-16-76 5 0,0-6-5 0,16 82 9 15,0 0-9-15,-21-84 10 0,-6-6-10 0,27 90 12 0,0 0-12 0,-31-87 12 16,-5 16-12-16,36 71 12 16,0 0-12-16,-39-57 12 0,1 12-12 0,38 45 9 15,0 0-9-15,-37-31 10 0,-11 17-10 0,48 14 5 0,0 0-5 16,-44-22 5-16,7-23-5 0,0 0-1341 0</inkml:trace>
  <inkml:trace contextRef="#ctx0" brushRef="#br0" timeOffset="757.32">16146 14175 539 0,'0'0'0'0,"0"0"0"0,0 0 0 0,0 0 13 0,0 0-13 15,-36-14 14-15,5 14-14 0,31 0 46 0,0 0-46 0,-36 7 46 16,-10 10-46-16,46-17 37 0,0 0-37 0,-49 25 38 15,-4 8-38-15,53-33 40 0,0 0-40 0,-51 44 40 16,3 8-40-16,48-52 33 0,0 0-33 0,-47 68 34 16,-8 12-34-16,55-80 29 0,0 0-29 0,-53 81 29 15,4 4-29-15,49-85 25 0,0 0-25 0,-36 90 25 16,26 0-25-16,10-90 21 0,0 0-21 0,10 83 22 16,29-18-22-16,-39-65 17 0,0 0-17 0,58 45 18 15,16-13-18-15,-74-32 20 0,0 0-20 0,85 17 21 0,10-10-21 16,-95-7 24-16,0 0-24 0,96-2 24 0,-4-5-24 15,-92 7 27-15,0 0-27 0,90-14 27 16,-6-6-27-16,-84 20 24 0,0 0-24 0,81-25 25 16,-3-4-25-16,-78 29 22 0,0 0-22 0,67-31 22 0,-25-2-22 15,-42 33 15-15,0 0-15 0,16-35 16 0,-24 1-16 16,8 34 2-16,0 0-2 0,-41-30 3 0,-31 8-3 16,-1-1-944-16</inkml:trace>
  <inkml:trace contextRef="#ctx0" brushRef="#br0" timeOffset="1087.29">15745 14660 987 0,'0'0'0'0,"0"-7"0"0,-7-11 0 0,7 18 3 16,0 0-3-16,4-27 4 0,10-11-4 0,-14 38 5 16,0 0-5-16,33-47 5 0,22-12-5 0,-55 59 5 0,0 0-5 15,74-55 5-15,21 8-5 0,-95 47 29 0,0 0-29 16,103-38 30-16,4 8-30 0,-107 30 53 0,0 0-53 16,108-17 53-16,12 7-53 0,-120 10 72 15,0 0-72-15,116-2 72 0,-8 9-72 0,-108-7 59 0,0 0-59 0,104 17 59 16,0 16-59-16,-104-33 50 0,0 0-50 15,92 54 51-15,-12 25-51 0,-80-79 42 0,0 0-42 0,63 96 42 16,-14 16-42-16,-49-112 34 0,0 0-34 0,34 137 34 16,-11 39-34-16,-23-176 27 0,0 0-27 0,7 225 28 15,-23 47-28-15,16-272 23 0,0 0-23 0,-30 303 23 16,-18 19-23-16,48-322 18 0,0 0-18 0,-56 313 18 16,-11-7-18-16,67-306 17 0,0 0-17 0,-58 255 17 15,14-51-17-15,44-204 9 0,0 0-9 0,-29 162 10 16,15-32-10-16,14-130 5 0,0 0-5 0,-9 92 6 0,2-37-6 15,7-55 1-15,0 0-1 0,-1 37 2 0,-3-17-2 16,4-20 0-16,0 0 0 0,0 0 0 0,-12-43 0 16,-1 0-1364-16</inkml:trace>
  <inkml:trace contextRef="#ctx0" brushRef="#br0" timeOffset="2725.09">16892 14533 1054 0,'0'0'0'15,"18"-17"0"-15,31-35 0 0,-49 52 31 0,0 0-31 0,57-57 31 16,-4 5-31-16,-53 52 39 0,0 0-39 0,44-45 40 15,2 12-40-15,-46 33 32 0,0 0-32 0,47-26 33 16,4 2-33-16,-51 24 15 0,0 0-15 0,60-16 15 16,8 4-15-16,-68 12 10 0,0 0-10 0,72-7 11 15,0 6-11-15,-72 1 9 0,0 0-9 16,74 5 10-16,8 7-10 0,-82-12 7 0,0 0-7 16,81 19 7-16,-2 9-7 0,-79-28 7 15,0 0-7-15,64 39 7 0,-18 20-7 0,-46-59 7 16,0 0-7-16,26 71 7 0,-26 11-7 15,0-82 7-15,0 0-7 0,-28 90 8 0,-30 13-8 16,58-103 9-16,0 0-9 0,-75 111 9 0,-13 5-9 0,88-116 10 16,0 0-10-16,-95 104 11 0,10-23-11 0,85-81 12 0,0 0-12 0,-81 64 12 15,17-22-12-15,64-42 11 0,0 0-11 0,-47 26 12 0,24-12-12 16,23-14 9-16,0 0-9 0,0 0 10 0,3-23-10 16,-3 23 4-16,0 0-4 0,29-33 4 0,24-10-4 15,-53 43 1-15,0 0-1 0,68-55 1 0,14-18-1 16,-82 73 0-16,0 0 0 0,93-76 0 0,15-4 0 0,-108 80-1 15,0 0 1-15,107-71 0 0,-11 23 0 0,-96 48 0 16,0 0 0-16,83-35 0 0,-16 18 0 0,-67 17 1 16,0 0-1-16,58-7 2 0,-9 12-2 0,-49-5 3 15,0 0-3-15,39 12 3 0,-14 4-3 0,-25-16 9 0,0 0-9 16,16 27 10-16,3 13-10 0,-19-40 16 0,0 0-16 16,20 40 16-16,-10-9-16 0,-10-31 20 0,0 0-20 0,11 26 20 15,1-3-20-15,-12-23 20 16,0 0-20-16,16 19 20 0,7-5-20 0,-23-14 19 0,0 0-19 15,28 1 19-15,11-15-19 0,-39 14 18 0,0 0-18 0,42-29 18 16,4-16-18-16,-46 45 15 0,0 0-15 0,51-57 16 16,9-9-16-16,-60 66 13 0,0 0-13 0,59-81 14 15,-5-23-14-15,-54 104 7 0,0 0-7 0,50-107 7 16,-10-2-7-16,-40 109 2 0,0 0-2 0,29-106 3 16,-13 9-3-16,-16 97 0 0,0 0 0 0,3-81 1 15,-10 24-1-15,7 57 0 0,0 0 0 0,-25-37 0 16,-15 29 0-16,40 8-1 0,0 0 1 0,-55 21 0 15,-19 32 0-15,74-53-1 0,0 0 1 0,-80 69 0 0,6 14 0 16,74-83-2-16,0 0 2 0,-79 97-2 0,1 12 2 16,78-109-3-16,0 0 3 0,-69 115-3 0,1-6 3 15,68-109-3-15,0 0 3 0,-52 110-3 0,21 1 3 16,31-111-4-16,0 0 4 0,-14 102-4 0,22-27 4 16,-8-75-2-16,0 0 2 0,32 50-1 0,21-17 1 15,-53-33 0-15,0 0 0 0,69 14 0 0,10-21 0 16,-79 7 0-16,0 0 0 0,94-30 0 0,17-20 0 15,-111 50 1-15,0 0-1 0,113-71 1 0,0-19-1 0,-113 90 2 16,0 0-2-16,116-104 2 0,6-10-2 16,-122 114 2-16,0 0-2 0,111-114 2 0,-12-6-2 0,-99 120 1 15,0 0-1-15,81-103 2 0,-17 20-2 0,-64 83 0 16,0 0 0-16,53-66 1 0,-21 17-1 0,-32 49 1 16,0 0-1-16,26-31 2 0,-15 17-2 0,-11 14 2 15,0 0-2-15,0 0 2 0,-2 14-2 0,2-14 2 0,0 0-2 16,-14 28 2-16,-9 15-2 0,23-43 3 0,0 0-3 15,-25 49 3-15,2 1-3 0,23-50 1 0,0 0-1 0,-19 50 2 16,1 7-2-16,18-57 0 0,0 0 0 0,-12 62 1 16,-1 6-1-16,13-68 1 0,0 0-1 0,-12 66 1 15,-4-4-1-15,16-62 1 0,0 0-1 0,-14 57 2 16,3-5-2-16,11-52 2 0,0 0-2 0,-7 47 2 16,7-9-2-16,0-38 2 0,0 0-2 0,4 36 3 15,-2-5-3-15,-2-31 4 0,0 0-4 0,3 31 5 16,3 4-5-16,-6-35 5 0,0 0-5 0,7 36 5 15,0-1-5-15,-7-35 5 0,0 0-5 0,3 36 5 16,-5 13-5-16,2-49 4 0,0 0-4 0,-1 43 4 0,1-10-4 16,0-33 3-16,0 0-3 0,3 38 4 0,6 10-4 15,-9-48 2-15,0 0-2 0,16 45 2 0,3-10-2 16,-19-35 2-16,0 0-2 0,36 26 2 0,27-9-2 16,-63-17 1-16,0 0-1 0,78 5 2 0,5-15-2 15,-83 10 2-15,0 0-2 0,88-24 2 0,2-14-2 16,-90 38 2-16,0 0-2 0,95-45 2 0,-3-7-2 15,-92 52 1-15,0 0-1 0,94-61 1 0,-17-3-1 0,-77 64 0 16,0 0 0-16,67-72 0 0,-12-13 0 0,-55 85-1 16,0 0 1-16,48-85 0 0,-10 12 0 0,-38 73-2 15,0 0 2-15,29-67-2 0,-12 8 2 0,-17 59-7 0,0 0 7 16,9-48-7-16,-11 13 7 0,2 35-12 16,0 0 12-16,-12-21-11 0,-13 14 11 0,25 7-16 15,0 0 16-15,-31 7-16 0,-5 14 16 0,36-21-13 0,0 0 13 16,-46 31-13-16,-5 11 13 0,51-42-10 15,0 0 10-15,-56 52-10 0,-11 15 10 0,67-67-7 0,0 0 7 0,-64 76-6 16,4 12 6-16,60-88-2 0,0 0 2 0,-44 83-2 16,18-17 2-16,26-66 0 0,0 0 0 0,-9 52 0 15,12-14 0-15,-3-38 0 0,0 0 0 0,20 28 0 16,20-6 0-16,-40-22 0 0,0 0 0 0,50 14 0 16,3-10 0-16,-53-4 1 0,0 0-1 0,54-9 2 15,-4-10-2-15,-50 19 2 0,0 0-2 0,54-26 2 16,5-9-2-16,-59 35 1 0,0 0-1 0,63-39 2 15,4-10-2-15,-67 49 0 0,0 0 0 0,64-53 0 16,-8-15 0-16,-56 68 0 0,0 0 0 0,57-69 0 16,-13 5 0-16,-44 64-1 0,0 0 1 0,39-56-1 0,-9 8 1 15,-30 48-1-15,0 0 1 0,23-36-1 0,-9 13 1 16,-14 23-1-16,0 0 1 0,9-14 0 0,-6 7 0 16,-3 7-1-16,0 0 1 0,-7 11 0 0,-11 18 0 15,18-29-1-15,0 0 1 0,-28 54 0 0,-7 29 0 16,35-83 0-16,0 0 0 0,-35 93 0 0,5 1 0 15,30-94-1-15,0 0 1 0,-16 90 0 0,16-5 0 16,0-85-5-16,0 0 5 0,21 77-4 0,21-7 4 0,-42-70-13 16,0 0 13-16,64 46-12 0,24-32 12 15,-3 0-1222-15</inkml:trace>
  <inkml:trace contextRef="#ctx0" brushRef="#br0" timeOffset="3100.07">21749 13471 1177 0,'0'0'0'0,"0"0"0"16,0 0 0-16,0 0-5 0,0 0 5 0,-9 0-5 15,0 14 5-15,9-14-46 0,0 0 46 0,-12 27-46 16,1 15 46-16,11-42-1 0,0 0 1 0,-10 55 0 0,4 9 0 16,6-64 2-16,0 0-2 0,-5 78 2 15,3 15-2-15,2-93 15 0,0 0-15 0,-3 106 15 0,3 13-15 16,0-119 30-16,0 0-30 0,3 134 31 0,-3 9-31 15,0-143 31-15,0 0-31 0,4 149 32 0,-1 0-32 16,-3-149 22-16,0 0-22 0,6 147 22 0,4-7-22 0,-10-140 21 16,0 0-21-16,9 123 22 0,-4-19-22 0,2 0-930 15</inkml:trace>
  <inkml:trace contextRef="#ctx0" brushRef="#br0" timeOffset="3431.19">21184 14810 1121 0,'0'0'0'16,"0"-17"0"-16,-9-28 0 0,9 45 1 0,0 0-1 16,0-57 2-16,9-6-2 0,-9 63 2 0,0 0-2 0,11-67 2 15,10-2-2-15,-21 69 17 0,0 0-17 16,32-63 18-16,13 17-18 0,-45 46 20 0,0 0-20 0,60-35 21 16,16 11-21-16,-76 24 28 0,0 0-28 0,82-16 28 15,-5 8-28-15,-77 8 26 0,0 0-26 0,81 0 27 16,4 7-27-16,-85-7 28 0,0 0-28 0,87 20 29 15,3 15-29-15,-90-35 27 0,0 0-27 0,84 47 27 16,-11 10-27-16,-73-57 26 0,0 0-26 0,63 62 26 16,-1 4-26-16,-62-66 20 0,0 0-20 0,51 72 21 15,-14 8-21-15,-37-80 23 0,0 0-23 0,21 80 23 0,-15-1-23 16,-6-79 28-16,0 0-28 0,-2 64 29 16,-5-26-29-16,7-38 30 0,0 0-30 0,-9 23 30 0,-2-8-30 15,11-15 26-15,0 0-26 0,-10 0 26 0,-3-17-26 16,13 17 16-16,0 0-16 0,-3-45 17 0,15-45-17 15,1 0-1264-15</inkml:trace>
  <inkml:trace contextRef="#ctx0" brushRef="#br0" timeOffset="4932.13">22783 14018 1300 0,'0'0'0'0,"11"6"0"0,19 15 0 0,-30-21 30 0,0 0-30 16,30 21 31-16,-6-4-31 0,-24-17 25 0,0 0-25 16,18 14 25-16,-2-2-25 0,-16-12 0 0,0 0 0 0,16 9 1 15,-9-6-1-15,-7-3-9 0,0 0 9 0,7 0-8 16,-7 0 8-16,0 0-15 0,0 0 15 0,10 0-15 16,-10 0 15-16,0 0-13 0,0 0 13 0,9 0-13 15,-9 0 13-15,0 0-3 0,0 0 3 0,0 0-2 16,0 0 2-16,0 0 0 0,0 0 0 0,0 16 0 15,-10 19 0-15,10-35 2 0,0 0-2 0,-18 51 3 16,-9 15-3-16,27-66 8 0,0 0-8 0,-31 83 9 16,-10 16-9-16,41-99 14 0,0 0-14 0,-42 102 14 15,3-3-14-15,39-99 15 0,0 0-15 0,-28 95 16 0,7 0-16 16,21-95 20-16,0 0-20 0,-8 87 21 16,17-22-21-16,-9-65 22 0,0 0-22 0,23 49 23 0,16-11-23 15,-39-38 23-15,0 0-23 0,49 28 23 0,8-13-23 16,-57-15 23-16,0 0-23 0,51 4 24 0,-7-13-24 15,-44 9 21-15,0 0-21 0,39-23 22 0,-4-16-22 16,-35 39 22-16,0 0-22 0,27-54 22 0,-10-12-22 16,-17 66 20-16,0 0-20 0,11-78 20 0,-9-3-20 15,-2 81 15-15,0 0-15 0,-7-78 15 0,-11 5-15 0,18 73 9 16,0 0-9-16,-23-70 10 0,-3 2-10 0,26 68 6 16,0 0-6-16,-23-64 6 0,7 9-6 0,16 55 4 0,0 0-4 15,-12-49 4-15,4 11-4 0,8 38 4 0,0 0-4 16,2-31 5-16,11 2-5 0,-13 29 7 15,0 0-7-15,21-26 7 0,9 5-7 0,-30 21 9 0,0 0-9 16,40-14 9-16,12 5-9 0,-52 9 9 0,0 0-9 0,54-1 10 16,10 4-10-16,-64-3 11 0,0 0-11 15,67 9 11-15,0 6-11 0,-67-15 12 16,0 0-12-16,67 21 13 0,-5 3-13 0,-62-24 13 0,0 0-13 0,60 31 14 16,-9 7-14-16,-51-38 12 0,0 0-12 0,48 54 13 15,-11 15-13-15,-37-69 10 0,0 0-10 0,30 71 10 16,-7-5-10-16,-23-66 9 0,0 0-9 0,12 62 9 15,-10-5-9-15,-2-57 7 0,0 0-7 0,-4 54 7 16,-1-5-7-16,5-49 8 0,0 0-8 0,-4 38 9 16,4-16-9-16,0-22 8 0,0 0-8 0,0 12 9 15,0-3-9-15,0-9 8 0,0 0-8 0,0 0 9 0,0 0-9 16,0 0 7-16,0 0-7 0,23 2 7 0,16-11-7 16,-39 9 7-16,0 0-7 0,49-16 7 0,11-8-7 15,-60 24 7-15,0 0-7 0,68-26 7 0,13 4-7 16,-81 22 3-16,0 0-3 0,86-16 3 0,-10 6-3 15,-76 10 2-15,0 0-2 0,65-7 2 0,-17 9-2 16,-48-2 1-16,0 0-1 0,41 8 1 0,-1 6-1 16,-40-14 0-16,0 0 0 0,39 21 0 0,-5 13 0 0,-34-34 0 15,0 0 0-15,37 39 0 0,-4-3 0 16,-33-36 0-16,0 0 0 0,39 34 0 0,-2 1 0 16,-37-35 0-16,0 0 0 0,44 28 0 0,7-11 0 0,-51-17 0 15,0 0 0-15,62 2 0 0,14-11 0 0,-76 9 0 16,0 0 0-16,90-24 0 0,11-11 0 0,-101 35 0 15,0 0 0-15,104-48 0 0,-4-14 0 0,-100 62 0 0,0 0 0 16,99-64 0-16,-9 1 0 0,-90 63 0 0,0 0 0 16,80-66 0-16,-12-3 0 0,-68 69-1 0,0 0 1 0,55-64-1 15,-18 5 1-15,-37 59-2 0,0 0 2 0,25-45-2 16,-11 19 2-16,-14 26-5 0,0 0 5 0,2-13-4 16,-13 7 4-16,11 6-10 0,0 0 10 0,-23 12-10 15,-9 21 10-15,32-33-15 0,0 0 15 0,-44 45-14 16,-14 11 14-16,58-56-16 0,0 0 16 0,-62 55-16 15,1-1 16-15,61-54-15 0,0 0 15 0,-55 52-14 16,9 1 14-16,46-53-14 0,0 0 14 0,-34 52-13 16,11-3 13-16,23-49-12 0,0 0 12 0,-14 40-11 15,11-15 11-15,3-25-7 0,0 0 7 0,9 21-6 16,15 2 6-16,-24-23-4 0,0 0 4 0,41 17-3 0,19-8 3 16,-60-9-2-16,0 0 2 0,69-2-1 15,-4-10 1-15,-65 12 0 0,0 0 0 0,67-19 0 16,-9-4 0-16,-58 23 0 0,0 0 0 0,50-24 0 0,-10 0 0 15,-40 24 0-15,0 0 0 0,30-19 0 0,-14 8 0 16,-16 11 0-16,0 0 0 0,13-5 1 0,-5 4-1 16,-8 1 0-16,0 0 0 0,7-2 1 0,-7 2-1 15,0 0 0-15,0 0 0 0,9 5 1 0,7 11-1 0,-16-16 0 16,0 0 0-16,32 20 1 0,10 1-1 0,-42-21 0 16,0 0 0-16,57 16 1 0,8-8-1 0,-65-8 0 15,0 0 0-15,74-5 1 0,14-19-1 0,-88 24 1 16,0 0-1-16,101-38 1 0,12-12-1 0,-113 50 1 0,0 0-1 15,122-64 1-15,3-19-1 0,-125 83 2 16,0 0-2-16,132-109 2 0,2-23-2 0,-134 132 1 16,0 0-1-16,147-164 2 0,3-30-2 0,-150 194 1 0,0 0-1 15,134-203 2-15,-33-3-2 0,-101 206 2 0,0 0-2 16,83-193 2-16,-16 23-2 0,-67 170 0 16,0 0 0-16,40-133 1 0,-33 39-1 0,-7 94 0 0,0 0 0 15,-14-62 0-15,-19 24 0 0,33 38-2 0,0 0 2 0,-51-14-2 16,-11 23 2-16,62-9-3 0,0 0 3 0,-73 41-2 15,-17 39 2-15,90-80-8 0,0 0 8 0,-91 97-7 16,1 17 7-16,90-114-6 0,0 0 6 0,-87 135-6 16,-3 28 6-16,90-163-3 0,0 0 3 0,-86 183-2 15,10 14 2-15,76-197-1 0,0 0 1 0,-62 201 0 16,21-2 0-16,41-199-1 0,0 0 1 0,-26 187 0 0,12-12 0 16,14-175 0-16,0 0 0 0,-5 154 0 0,8-16 0 15,-3-138 0-15,0 0 0 0,11 125 0 0,6-9 0 16,-17-116 0-16,0 0 0 0,18 83 0 15,-2-40 0-15,0 0-1358 0</inkml:trace>
  <inkml:trace contextRef="#ctx0" brushRef="#br0" timeOffset="29734.37">16765 5915 147 0,'0'0'0'0,"0"0"0"0,0 0 0 0,0 0 4 0,0 0-4 16,0 0 4-16,0 0-4 0,0 0 10 0,0 0-10 0,0 0 10 15,23 0-10-15,-23 0 33 0,0 0-33 0,9 0 33 16,0-2-33-16,-9 2 45 0,0 0-45 0,9-1 46 15,5 1-46-15,-14 0 33 0,0 0-33 0,8-2 34 16,0 2-34-16,-8 0 25 0,0 0-25 0,8-4 26 16,6 4-26-16,-14 0 21 0,0 0-21 0,18-3 22 15,3 1-22-15,-21 2 13 0,0 0-13 0,20-3 13 16,-4-1-13-16,-16 4 7 0,0 0-7 0,10-8 8 16,3 4-8-16,-13 4 4 0,0 0-4 0,14-5 5 15,-2 3-5-15,-12 2 4 0,0 0-4 0,11-1 5 16,-4 1-5-16,-7 0 5 0,0 0-5 0,7-4 6 0,0 4-6 15,-7 0 14-15,0 0-14 0,0 0 14 0,7 0-14 16,-7 0 25-16,0 0-25 0,0 0 26 0,-16 17-26 16,16-17 29-16,0 0-29 0,-23 16 30 0,-9 0-30 15,32-16 26-15,0 0-26 0,-39 15 27 0,-3-3-27 16,42-12 23-16,0 0-23 0,-44 12 24 0,3 6-24 0,41-18 18 16,0 0-18-16,-42 19 19 0,-2-2-19 15,44-17 15-15,0 0-15 0,-48 19 16 0,-1 2-16 0,49-21 13 16,0 0-13-16,-51 27 13 0,-1 3-13 0,52-30 11 15,0 0-11-15,-49 33 11 0,7 3-11 0,42-36 9 16,0 0-9-16,-39 40 9 0,0-4-9 0,39-36 8 16,0 0-8-16,-37 45 9 0,2 4-9 0,35-49 9 15,0 0-9-15,-37 59 10 0,-9 15-10 0,46-74 11 0,0 0-11 16,-50 80 11-16,-4-8-11 0,54-72 10 16,0 0-10-16,-57 73 11 0,2 0-11 0,55-73 15 0,0 0-15 15,-51 72 16-15,4 1-16 0,47-73 18 0,0 0-18 0,-43 64 19 16,8-10-19-16,35-54 14 0,0 0-14 0,-32 45 14 15,6-9-14-15,26-36 11 0,0 0-11 0,-23 31 11 16,7-10-11-16,16-21 11 0,0 0-11 0,-11 19 12 16,3-2-12-16,8-17 3 0,0 0-3 0,-6 16 3 15,4 5-3-15,1-4-811 0</inkml:trace>
  <inkml:trace contextRef="#ctx0" brushRef="#br0" timeOffset="30440.14">15602 6772 292 0,'0'0'0'0,"0"0"0"0,-10 8 0 16,10-8 6-16,0 0-6 0,-15 14 6 0,-6 12-6 16,21-26 12-16,0 0-12 0,-19 33 12 0,1 10-12 15,18-43 11-15,0 0-11 0,-14 45 11 0,5 7-11 16,9-52 21-16,0 0-21 0,-9 54 22 0,6-2-22 16,3-52 27-16,0 0-27 0,-5 52 28 0,1 0-28 15,4-52 28-15,0 0-28 0,-2 53 28 0,2 11-28 16,0-64 25-16,0 0-25 0,0 61 25 0,6-13-25 0,-6-48 24 15,0 0-24-15,3 37 25 0,2-13-25 0,-5-24 26 16,0 0-26-16,6 15 26 0,-6-15-26 0,0 0 28 16,0 0-28-16,9 6 29 0,1-8-29 0,-10 2 27 15,0 0-27-15,21-10 27 0,15-11-27 0,-36 21 24 16,0 0-24-16,40-31 24 0,1-4-24 0,-41 35 21 16,0 0-21-16,44-38 22 0,2 2-22 0,-46 36 26 15,0 0-26-15,46-33 26 0,3 7-26 0,-49 26 19 0,0 0-19 16,44-19 19-16,-1 1-19 0,-43 18 13 0,0 0-13 15,40-3 14-15,1 6-14 0,-6 3-671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2:56.326"/>
    </inkml:context>
    <inkml:brush xml:id="br0">
      <inkml:brushProperty name="width" value="0.05292" units="cm"/>
      <inkml:brushProperty name="height" value="0.05292" units="cm"/>
      <inkml:brushProperty name="color" value="#FF0000"/>
    </inkml:brush>
  </inkml:definitions>
  <inkml:trace contextRef="#ctx0" brushRef="#br0">2788 9049 214 0,'0'0'0'0,"0"0"0"15,60-7 0-15,-60 7 2 0,0 0-2 0,67-2 2 16,18 6-2-16,-85-4 16 0,0 0-16 0,92 5 17 16,-2 0-17-16,-90-5 24 0,0 0-24 0,104 4 24 15,18-1-24-15,-122-3 40 0,0 0-40 0,136 0 41 16,7-7-41-16,-143 7 36 0,0 0-36 0,164-14 36 15,17-5-36-15,-181 19 29 0,0 0-29 0,198-20 29 0,5-5-29 16,-203 25 35-16,0 0-35 0,214-27 35 0,3-3-35 16,-217 30 43-16,0 0-43 0,218-24 44 0,5-4-44 15,-223 28 42-15,0 0-42 0,220-24 43 0,-6-7-43 16,-214 31 39-16,0 0-39 0,206-26 39 0,-10 2-39 0,-196 24 33 16,0 0-33-16,186-24 33 0,-12-1-33 0,-174 25 29 15,0 0-29-15,156-20 30 0,-26 4-30 0,-130 16 22 16,0 0-22-16,117-12 23 0,-13 0-23 0,-104 12 17 15,0 0-17-15,90-9 18 0,-21 2-18 0,-69 7 14 0,0 0-14 16,61-5 15-16,-9 2-15 0,-52 3 12 16,0 0-12-16,40 0 13 0,-5 0-13 0,-35 0 11 0,0 0-11 15,29 0 11-15,1-4-11 0,-30 4 8 0,0 0-8 16,23 0 9-16,-6 0-9 0,-17 0 11 0,0 0-11 16,14 0 11-16,-3-3-11 0,-11 3 9 0,0 0-9 0,7-2 10 15,-7 2-10-15,0 0 9 0,0 0-9 0,0 0 9 16,0 0-9-16,0 0 8 0,0 0-8 0,0 0 9 15,0 0-9-15,0 0 7 0,0 0-7 0,7 9 7 16,-3-1-7-16,-4-8 6 0,0 0-6 0,3 12 6 16,-6-5-6-16,1 2-863 0</inkml:trace>
  <inkml:trace contextRef="#ctx0" brushRef="#br0" timeOffset="16828.68">14764 10110 303 0,'0'0'0'0,"32"2"0"0,49 5 0 15,-81-7 11-15,0 0-11 0,99 8 11 0,5-6-11 16,-104-2 20-16,0 0-20 0,100 2 20 0,-8-1-20 16,-92-1 28-16,0 0-28 0,95-3 29 0,8-9-29 15,-103 12 25-15,0 0-25 0,95-14 26 0,-1-2-26 16,-94 16 20-16,0 0-20 0,88-19 20 0,-9-1-20 16,-79 20 14-16,0 0-14 0,81-25 14 0,2-1-14 0,-83 26 10 15,0 0-10-15,80-22 11 0,-6 5-11 0,-74 17 6 16,0 0-6-16,67-18 7 0,-9 1-7 0,-58 17 4 15,0 0-4-15,50-14 4 0,-17 7-4 0,-33 7 6 16,0 0-6-16,30-1 6 0,-7 2-6 0,-23-1 9 0,0 0-9 16,18 2 9-16,-8 3-9 0,-10-5 13 0,0 0-13 15,7 4 13-15,-1 4-13 0,-6-8 8 0,0 0-8 0,3 7 8 16,-3-7-8-16,0 0 5 0,0 0-5 0,-9 11 6 16,-8 2-6-16,17-13 1 0,0 0-1 0,-21 13 2 15,5-8-2-15,16-5-3 0,0 0 3 0,-13 0-2 16,5 0 2-16,-1 0-438 0</inkml:trace>
  <inkml:trace contextRef="#ctx0" brushRef="#br0" timeOffset="18617.68">3177 9319 247 0,'0'0'0'0,"19"-3"0"0,39-4 0 16,-58 7 12-16,0 0-12 0,85-11 13 0,21 1-13 15,-106 10 60-15,0 0-60 0,129-14 61 0,17-2-61 16,-146 16 86-16,0 0-86 0,175-24 87 16,21-7-87-16,-196 31 68 0,0 0-68 15,217-33 68-15,12-7-68 0,-229 40 52 16,0 0-52-16,238-36 52 0,-6 7-52 0,-232 29 33 0,0 0-33 0,217-21 34 15,-27 11-34-15,-190 10 23 0,0 0-23 0,166-2 24 0,-26 10-24 16,-140-8 14-16,0 0-14 0,112 21 14 0,-32 7-14 0,-1-2-651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4:27.154"/>
    </inkml:context>
    <inkml:brush xml:id="br0">
      <inkml:brushProperty name="width" value="0.05292" units="cm"/>
      <inkml:brushProperty name="height" value="0.05292" units="cm"/>
      <inkml:brushProperty name="color" value="#FF0000"/>
    </inkml:brush>
  </inkml:definitions>
  <inkml:trace contextRef="#ctx0" brushRef="#br0">2612 10359 460 0,'0'0'0'0,"0"0"0"0,32-2 0 0,-32 2 16 16,0 0-16-16,28-5 17 0,12 2-17 15,-40 3 63-15,0 0-63 0,45-2 63 0,4 0-63 0,-49 2 55 16,0 0-55-16,56 0 56 0,11-3-56 0,-67 3 59 16,0 0-59-16,73 0 60 0,-1 3-60 0,-72-3 37 0,0 0-37 15,76 4 37-15,0-3-37 16,-76-1 34-16,0 0-34 0,78 2 34 0,12 3-34 0,-90-5 30 0,0 0-30 15,95 2 30-15,0 0-30 0,-95-2 24 0,0 0-24 0,99 0 25 16,10-2-25-16,-109 2 17 0,0 0-17 0,112-2 17 16,1-5-17-16,-113 7 16 15,0 0-16-15,114-5 16 0,12-5-16 0,-126 10 17 0,0 0-17 0,121-9 18 16,6 1-18-16,-127 8 26 0,0 0-26 0,131-9 27 16,8 2-27-16,-139 7 26 0,0 0-26 0,136-5 27 15,0-4-27-15,-136 9 24 0,0 0-24 0,140-7 24 16,4 2-24-16,-144 5 22 0,0 0-22 0,147-3 22 15,10-3-22-15,-157 6 15 0,0 0-15 0,162-7 16 16,1-5-16-16,-163 12 13 0,0 0-13 0,162-12 13 16,0 0-13-16,-162 12 13 0,0 0-13 0,164-10 13 15,-7-2-13-15,-157 12 8 0,0 0-8 0,159-12 9 0,-5-1-9 16,-154 13 9-16,0 0-9 0,148-7 10 16,-7 6-10-16,-141 1 9 0,0 0-9 0,140 3 9 0,-8 4-9 15,-132-7 10-15,0 0-10 0,131 9 11 0,-1-6-11 16,-130-3 11-16,0 0-11 0,125 9 12 0,-5 5-12 15,-120-14 11-15,0 0-11 0,120 14 11 0,2-4-11 0,-122-10 11 16,0 0-11-16,119 12 11 0,-10 5-11 16,-109-17 10-16,0 0-10 0,111 14 10 0,2-7-10 0,-113-7 8 15,0 0-8-15,113 4 8 0,-12-3-8 0,-101-1 6 16,0 0-6-16,98 0 7 0,-8-3-7 0,-90 3 5 16,0 0-5-16,87-5 5 0,-2 1-5 15,-85 4 4-15,0 0-4 0,77-1 4 0,-4 1-4 0,-73 0 2 16,0 0-2-16,67-2 3 0,5-3-3 0,-72 5 1 15,0 0-1-15,78-7 2 0,6 1-2 0,-84 6 2 16,0 0-2-16,87-8 3 0,-10 1-3 0,-77 7 3 0,0 0-3 16,71-7 3-16,-2 0-3 0,-69 7 4 0,0 0-4 0,58-7 4 15,-3 2-4-15,-55 5 4 0,0 0-4 16,40-4 5-16,-17 4-5 0,-23 0 4 0,0 0-4 0,9-1 4 16,-9 1-4-16,0 0 4 0,0 0-4 0,-5 5 4 15,-30 5-4-15,35-10 2 0,0 0-2 0,-46 9 3 16,-13-6-3-16,-1 1-1251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5:56.979"/>
    </inkml:context>
    <inkml:brush xml:id="br0">
      <inkml:brushProperty name="width" value="0.05292" units="cm"/>
      <inkml:brushProperty name="height" value="0.05292" units="cm"/>
      <inkml:brushProperty name="color" value="#FF0000"/>
    </inkml:brush>
  </inkml:definitions>
  <inkml:trace contextRef="#ctx0" brushRef="#br0">13912 6820 169 0,'0'0'0'0,"0"0"0"0,28 36 0 0,-28-36 0 0,0 0 0 0,24 35 0 16,1 3 0-16,-25-38 13 0,0 0-13 0,30 40 14 16,2 0-14-16,-32-40 21 0,0 0-21 0,32 38 21 15,3-7-21-15,-35-31 18 0,0 0-18 0,42 28 18 16,8-1-18-16,-50-27 18 0,0 0-18 0,54 25 18 16,5-3-18-16,-59-22 19 0,0 0-19 0,58 19 19 15,0-7-19-15,-58-12 20 0,0 0-20 0,60 12 20 16,11 0-20-16,-71-12 19 0,0 0-19 0,77 13 20 0,8-1-20 15,-85-12 25-15,0 0-25 0,88 12 26 0,1 0-26 16,-89-12 25-16,0 0-25 0,88 12 26 0,14 7-26 16,-102-19 23-16,0 0-23 0,104 21 23 0,-1-7-23 15,-103-14 13-15,0 0-13 0,106 19 13 0,5 0-13 16,-111-19 8-16,0 0-8 0,113 24 8 0,-4 5-8 16,-109-29 5-16,0 0-5 0,108 25 6 0,10-1-6 0,-118-24 1 15,0 0-1-15,113 19 2 0,0-2-2 0,-113-17 1 16,0 0-1-16,113 18 1 0,10 1-1 0,-123-19 0 15,0 0 0-15,122 15 1 0,0 2-1 0,-122-17 2 0,0 0-2 16,125 16 3-16,6-7-3 0,-131-9 3 0,0 0-3 16,136 7 4-16,0-6-4 0,-136-1 8 15,0 0-8-15,134-1 8 0,-2-10-8 0,-132 11 12 0,0 0-12 16,139-17 13-16,6-13-13 0,-145 30 16 0,0 0-16 16,145-43 17-16,-7-23-17 0,-138 66 19 15,0 0-19-15,141-74 20 0,3-7-20 0,-144 81 21 0,0 0-21 16,142-87 21-16,-3-1-21 0,-139 88 35 0,0 0-35 15,131-100 36-15,-10-6-36 0,-121 106 42 0,0 0-42 0,113-109 42 16,-2 9-42-16,-111 100 42 0,0 0-42 0,105-106 43 16,-14-6-43-16,-91 112 36 0,0 0-36 0,80-110 36 15,-18 14-36-15,-62 96 31 0,0 0-31 0,47-97 31 16,-8-9-31-16,-39 106 25 0,0 0-25 0,30-100 26 16,-9 13-26-16,-21 87 22 0,0 0-22 0,11-88 22 15,-13 0-22-15,2 88 24 0,0 0-24 0,-11-92 25 16,-6 7-25-16,17 85 24 0,0 0-24 0,-23-78 24 0,-9 6-24 15,32 72 22-15,0 0-22 0,-37-73 22 0,-4-7-22 16,41 80 20-16,0 0-20 0,-53-78 20 0,-14 1-20 16,67 77 16-16,0 0-16 0,-74-68 17 0,-2 8-17 15,76 60 18-15,0 0-18 0,-81-65 18 0,-3-4-18 16,84 69 15-16,0 0-15 0,-92-66 16 0,-16 6-16 16,108 60 12-16,0 0-12 0,-109-59 12 0,-8 9-12 0,117 50 9 15,0 0-9-15,-123-40 9 0,-11 7-9 16,134 33 8-16,0 0-8 0,-149-24 8 0,-6 0-8 15,155 24 6-15,0 0-6 0,-153-23 7 0,-1 3-7 0,154 20 3 16,0 0-3-16,-157-21 4 0,-2 0-4 0,159 21 3 16,0 0-3-16,-164-16 4 0,-2 4-4 0,166 12 0 0,0 0 0 15,-168-8 1-15,6 1-1 0,162 7-1 0,0 0 1 16,-162 0 0-16,-4 7 0 0,166-7-2 0,0 0 2 16,-163 13-1-16,-1 15 1 0,164-28-4 0,0 0 4 0,-171 31-3 15,4 7 3-15,167-38-8 0,0 0 8 0,-165 44-8 16,17-3 8-16,148-41-8 0,0 0 8 0,-145 59-8 15,8 10 8-15,137-69-7 0,0 0 7 0,-136 73-7 16,5-4 7-16,131-69-7 0,0 0 7 0,-120 68-7 16,18-6 7-16,102-62-6 0,0 0 6 0,-95 64-5 15,10 3 5-15,85-67-5 0,0 0 5 0,-78 73-5 16,4 5 5-16,74-78-5 0,0 0 5 0,-65 76-5 16,10 0 5-16,55-76-4 0,0 0 4 0,-44 90-4 15,7 12 4-15,37-102-4 0,0 0 4 0,-28 108-3 16,5-10 3-16,23-98-4 0,0 0 4 0,-16 104-4 15,5 5 4-15,11-109-3 0,0 0 3 0,-5 106-2 16,5-15 2-16,0-91-7 0,0 0 7 0,5 90-6 0,1 7 6 16,-6-97-6-16,0 0 6 0,7 97-6 0,0 0 6 15,-7-97-9-15,0 0 9 0,9 97-9 0,3 0 9 16,-3 0-1038-16</inkml:trace>
  <inkml:trace contextRef="#ctx0" brushRef="#br0" timeOffset="31960.89">19903 11323 214 0,'0'0'0'0,"10"16"0"16,19 29 0-16,-29-45 8 0,0 0-8 0,42 53 8 16,11 6-8-16,-53-59 65 0,0 0-65 0,67 59 66 15,12 0-66-15,-79-59 99 0,0 0-99 0,89 57 99 16,17 2-99-16,-106-59 82 0,0 0-82 0,116 53 83 15,15-9-83-15,-131-44 44 0,0 0-44 0,151 41 45 16,19-4-45-16,-170-37 29 0,0 0-29 0,185 27 30 16,13-4-30-16,-198-23 28 0,0 0-28 0,197 17 29 0,-1-3-29 15,-196-14 28-15,0 0-28 0,200 9 29 16,1-3-29-16,-201-6 24 0,0 0-24 0,205 0 24 16,3-5-24-16,-208 5 29 0,0 0-29 0,208-10 29 0,-1-9-29 15,-207 19 30-15,0 0-30 0,208-26 31 0,-3-10-31 16,-205 36 28-16,0 0-28 0,197-45 29 0,-8-7-29 15,-189 52 24-15,0 0-24 0,185-64 25 0,-6-2-25 16,-179 66 22-16,0 0-22 0,169-76 22 0,-14-13-22 16,-155 89 17-16,0 0-17 0,136-93 18 0,-23-2-18 0,-113 95 12 15,0 0-12-15,92-92 13 0,-16 4-13 0,-76 88 13 16,0 0-13-16,60-88 13 0,-14-9-13 0,-46 97 13 16,0 0-13-16,33-94 13 0,-13 9-13 0,-20 85 12 15,0 0-12-15,8-91 12 0,-13-5-12 0,5 96 11 0,0 0-11 16,-16-98 11-16,-12-3-11 0,28 101 10 0,0 0-10 15,-37-98 11-15,-7-4-11 0,44 102 8 0,0 0-8 16,-50-104 8-16,-8-10-8 0,58 114 6 16,0 0-6-16,-69-109 7 0,-17 5-7 0,86 104 8 15,0 0-8-15,-92-106 8 0,2 6-8 0,90 100 8 0,0 0-8 0,-104-106 8 16,-14 2-8-16,118 104 5 0,0 0-5 16,-120-102 6-16,-6 2-6 0,126 100 3 0,0 0-3 0,-130-102 4 15,-13 14-4-15,143 88 0 0,0 0 0 0,-148-96 1 16,-2-2-1-16,150 98 0 0,0 0 0 0,-150-92 0 15,5 18 0-15,145 74-1 0,0 0 1 0,-154-68-1 16,-8 11 1-16,162 57-5 0,0 0 5 0,-166-59-4 16,-1-3 4-16,167 62-5 0,0 0 5 0,-168-59-5 0,0 5 5 15,168 54-7-15,0 0 7 0,-167-43-7 0,1 14 7 16,166 29-8-16,0 0 8 0,-168-21-7 0,-5 9 7 16,173 12-7-16,0 0 7 0,-175-4-6 0,-1 10 6 15,176-6-7-15,0 0 7 0,-171 17-7 0,0 14 7 16,171-31-6-16,0 0 6 0,-172 50-5 0,5 21 5 15,167-71-4-15,0 0 4 0,-171 83-3 0,-8 4 3 16,179-87-2-16,0 0 2 0,-178 111-2 0,2 22 2 16,176-133-4-16,0 0 4 0,-175 150-4 0,14 8 4 15,161-158-5-15,0 0 5 0,-143 150-5 0,23-1 5 0,120-149-6 16,0 0 6-16,-99 153-5 0,24 13 5 16,75-166-7-16,0 0 7 0,-57 169-6 0,17 1 6 0,40-170-6 15,0 0 6-15,-22 169-5 0,22-8 5 0,0-161-10 16,0 0 10-16,23 163-10 0,21 3 10 0,-44-166-16 0,0 0 16 15,59 173-15-15,22 9 15 0,-81-182-15 16,0 0 15-16,92 178-14 0,3-5 14 0,2-3-938 0</inkml:trace>
  <inkml:trace contextRef="#ctx0" brushRef="#br0" timeOffset="37773.14">21657 14618 158 0,'0'0'0'0,"-9"19"0"0,-19 33 0 0,28-52 5 0,0 0-5 15,-39 69 6-15,-7 7-6 0,46-76 10 0,0 0-10 16,-53 80 11-16,-10-4-11 0,63-76 20 0,0 0-20 15,-71 71 21-15,2-3-21 0,69-68 31 0,0 0-31 16,-81 71 32-16,-14 5-32 0,95-76 30 0,0 0-30 0,-102 76 30 16,-4-7-30-16,106-69 28 0,0 0-28 15,-113 64 29-15,-4-10-29 0,117-54 20 0,0 0-20 16,-122 53 20-16,1 3-20 0,121-56 18 0,0 0-18 0,-127 53 18 16,-6-4-18-16,133-49 11 0,0 0-11 0,-132 40 11 15,5-2-11-15,127-38 7 0,0 0-7 0,-133 34 7 16,-2 1-7-16,135-35 6 0,0 0-6 0,-142 31 7 15,-1-5-7-15,143-26 6 0,0 0-6 0,-142 24 6 16,6 0-6-16,136-24 6 0,0 0-6 0,-138 25 7 16,-5-5-7-16,143-20 5 0,0 0-5 0,-139 16 6 0,3-4-6 15,136-12 5-15,0 0-5 0,-131 7 5 0,4-7-5 16,127 0 5-16,0 0-5 0,-115-7 5 0,13-5-5 16,102 12 2-16,0 0-2 0,-99-17 3 0,7-4-3 15,92 21 2-15,0 0-2 0,-86-23 2 0,14-1-2 16,72 24 2-16,0 0-2 0,-67-29 2 0,3-4-2 15,64 33 2-15,0 0-2 0,-60-38 3 0,2-5-3 16,58 43 11-16,0 0-11 0,-53-45 12 0,12 1-12 16,41 44 16-16,0 0-16 0,-32-43 16 0,6 5-16 15,26 38 20-15,0 0-20 0,-18-43 20 0,8-2-20 0,10 45 18 16,0 0-18-16,-9-45 18 0,0 2-18 0,9 43 15 16,0 0-15-16,-9-47 16 0,6-2-16 0,3 49 13 15,0 0-13-15,-2-50 13 0,-5 2-13 0,7 48 8 0,0 0-8 16,-9-44 9-16,0 6-9 0,9 38 10 0,0 0-10 15,-7-34 11-15,-5 1-11 0,12 33 11 0,0 0-11 16,-12-31 12-16,1 1-12 0,11 30 17 0,0 0-17 16,-5-26 17-16,-4 4-17 0,9 22 19 0,0 0-19 0,-7-19 20 15,-2 1-20-15,9 18 21 0,0 0-21 0,-11-13 22 16,6 1-22-16,5 12 25 0,0 0-25 0,-3-9 26 16,3 9-26-16,0 0 25 0,0 0-25 0,-20 2 25 15,-3 13-25-15,23-15 25 0,0 0-25 0,-25 26 25 16,-1 7-25-16,26-33 14 0,0 0-14 0,-25 40 14 15,-3 5-14-15,28-45 10 0,0 0-10 0,-26 53 10 16,8 15-10-16,18-68 6 0,0 0-6 0,-18 73 6 16,8 5-6-16,10-78 4 0,0 0-4 0,-4 72 5 15,1-15-5-15,3-57 2 0,0 0-2 0,0 54 3 16,3-7-3-16,-3-47 1 0,0 0-1 0,-3 45 2 0,-3 0-2 16,6-45 0-16,0 0 0 0,-8 38 0 0,0-7 0 15,8-31-1-15,0 0 1 0,-12 28 0 0,-9-2 0 16,21-26-2-16,0 0 2 0,-19 20-1 0,10-8 1 15,9-12-3-15,0 0 3 0,-7 6-2 0,7-6 2 16,0 0-3-16,0 0 3 0,-9-7-2 0,9-7 2 0,0 14-2 16,0 0 2-16,5-28-1 0,4-8 1 0,-9 36-2 15,0 0 2-15,9-42-1 0,1-3 1 0,-10 45-1 16,0 0 1-16,13-48 0 0,-1 5 0 0,-12 43 0 16,0 0 0-16,12-44 0 0,-1 5 0 0,-11 39 0 15,0 0 0-15,12-35 0 0,1 2 0 0,-13 33 1 16,0 0-1-16,19-31 1 0,8 1-1 0,-27 30 4 15,0 0-4-15,28-27 4 0,9 4-4 0,-37 23 8 16,0 0-8-16,42-19 8 0,9 5-8 0,-51 14 10 0,0 0-10 16,64-13 11-16,12-7-11 0,-76 20 9 0,0 0-9 15,79-17 10-15,9 7-10 0,-88 10 3 0,0 0-3 16,90-11 3-16,-8 3-3 0,-82 8 1 0,0 0-1 0,72-19 1 16,-8-18-1-16,-1 1-882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6:44.104"/>
    </inkml:context>
    <inkml:brush xml:id="br0">
      <inkml:brushProperty name="width" value="0.05292" units="cm"/>
      <inkml:brushProperty name="height" value="0.05292" units="cm"/>
      <inkml:brushProperty name="color" value="#FF0000"/>
    </inkml:brush>
  </inkml:definitions>
  <inkml:trace contextRef="#ctx0" brushRef="#br0">4248 8791 415 0,'0'0'0'0,"0"0"0"16,-46-24 0-16,46 24 3 0,0 0-3 0,-35-17 4 15,-6 1-4-15,41 16 5 0,0 0-5 0,-49-15 6 16,-24 2-6-16,73 13 12 0,0 0-12 0,-77-5 13 0,-8 9-13 16,85-4 5-16,0 0-5 0,-87 10 6 0,-8 13-6 15,95-23 4-15,0 0-4 0,-99 24 5 0,-8 9-5 16,1-4-299-16</inkml:trace>
  <inkml:trace contextRef="#ctx0" brushRef="#br0" timeOffset="657.35">2541 10717 180 0,'0'0'0'0,"21"12"0"0,38 18 0 0,-59-30 15 0,0 0-15 0,63 40 16 16,2 3-16-16,-65-43 49 0,0 0-49 0,71 38 50 16,16-3-50-16,-87-35 61 0,0 0-61 0,90 29 61 15,-4-5-61-15,-86-24 40 0,0 0-40 0,90 19 41 16,0-5-41-16,-90-14 28 0,0 0-28 0,90 7 29 15,9-3-29-15,-99-4 20 0,0 0-20 0,97-4 21 16,-9-5-21-16,-88 9 14 0,0 0-14 0,92-15 14 16,1-4-14-16,-93 19 11 0,0 0-11 0,92-26 12 0,-2-10-12 15,-90 36 20-15,0 0-20 0,85-40 20 0,-2 0-20 16,-83 40 24-16,0 0-24 0,85-42 24 0,1-4-24 16,-86 46 25-16,0 0-25 0,76-51 26 0,-4-9-26 15,-72 60 23-15,0 0-23 0,64-66 23 0,-1-10-23 16,-63 76 18-16,0 0-18 0,59-73 19 0,-1 9-19 15,-58 64 12-15,0 0-12 0,60-69 12 0,-2-2-12 16,-58 71 7-16,0 0-7 0,49-78 7 0,3-13-7 0,-52 91 6 16,0 0-6-16,49-90 7 0,0 12-7 0,-49 78 9 15,0 0-9-15,41-78 9 0,-6-2-9 0,-35 80 9 16,0 0-9-16,27-78 10 0,-11 4-10 0,-16 74 12 16,0 0-12-16,16-69 13 0,-11 8-13 0,-5 61 12 0,0 0-12 15,0-59 12-15,-14-3-12 0,14 62 11 0,0 0-11 16,-16-71 12-16,-4-3-12 0,20 74 10 0,0 0-10 15,-22-73 11-15,-8 9-11 0,30 64 11 0,0 0-11 0,-34-57 12 16,-7 5-12-16,41 52 12 0,0 0-12 0,-49-52 13 16,-9 2-13-16,58 50 11 0,0 0-11 0,-64-44 12 15,-13 8-12-15,77 36 13 0,0 0-13 0,-85-29 13 16,-7 13-13-16,92 16 11 0,0 0-11 0,-108-3 12 16,-13 20-12-16,121-17 4 0,0 0-4 0,-136 31 5 15,-7 12-5-15,2 2-836 0</inkml:trace>
  <inkml:trace contextRef="#ctx0" brushRef="#br0" timeOffset="8997.16">8730 10318 135 0,'0'0'0'0,"0"0"0"0,0 0 0 0,0 0 0 0,0 0 0 16,0 0 0-16,0 0 0 0,0 0 1 0,0 0-1 0,0 0 1 15,0 0-1-15,0 0-43 0</inkml:trace>
  <inkml:trace contextRef="#ctx0" brushRef="#br0" timeOffset="10280.95">8937 10352 270 0,'0'0'0'0,"0"0"0"16,46 2 0-16,-46-2 2 0,0 0-2 0,49 3 2 16,9-1-2-16,-58-2 1 0,0 0-1 0,64 0 1 15,10 0-1-15,-74 0 1 0,0 0-1 0,85 0 1 16,-1 0-1-16,-84 0 4 0,0 0-4 0,92-2 5 16,10-3-5-16,-102 5 10 0,0 0-10 0,105-5 10 15,7 0-10-15,-112 5 21 0,0 0-21 0,113-7 22 16,6-3-22-16,-119 10 22 0,0 0-22 0,121-13 23 0,1 3-23 15,-122 10 23-15,0 0-23 0,127-12 24 0,4 0-24 16,-131 12 26-16,0 0-26 0,127-11 27 0,-5 6-27 16,-122 5 16-16,0 0-16 0,121-2 17 0,3 2-17 15,-124 0 22-15,0 0-22 0,125-3 23 0,-6 6-23 0,-119-3 28 16,0 0-28-16,120 2 28 0,-2 3-28 16,-118-5 27-16,0 0-27 0,113 6 27 0,-6-5-27 0,-107-1 27 15,0 0-27-15,101 2 27 0,3-2-27 0,-104 0 25 16,0 0-25-16,102-2 26 0,-13 1-26 0,-89 1 25 15,0 0-25-15,84-4 25 0,-2-1-25 0,-82 5 24 0,0 0-24 16,75-4 25-16,0 6-25 0,-75-2 22 16,0 0-22-16,67 2 22 0,-14-2-22 0,-53 0 27 0,0 0-27 15,42 0 28-15,-3 2-28 0,-39-2 24 0,0 0-24 16,31 1 24-16,-6-2-24 0,-25 1 19 0,0 0-19 16,21-2 20-16,-10 0-20 0,-11 2 18 0,0 0-18 0,9 0 18 15,-9 0-18-15,0 0 11 0,0 0-11 16,7-2 12-16,-7 2-12 0,0 0 8 0,0 0-8 0,-7-8 9 15,-4 1-9-15,11 7 5 0,0 0-5 0,-26-5 6 16,-20 3-6-16,46 2 5 0,0 0-5 0,-62 3 5 16,-12 6-5-16,74-9 4 0,0 0-4 0,-85 10 4 15,-1 3-4-15,86-13 3 0,0 0-3 0,-81 7 4 16,-1-2-4-16,82-5 1 0,0 0-1 0,-84 3 2 16,-3-1-2-16,87-2 0 0,0 0 0 0,-92 0 1 0,4-4-1 15,88 4 0-15,0 0 0 0,-92-1 0 0,-12-6 0 16,104 7 0-16,0 0 0 0,-107-4 0 0,-1 3 0 15,108 1 0-15,0 0 0 0,-115 1 1 0,-15 6-1 16,130-7 1-16,0 0-1 0,-136 9 1 0,5 3-1 16,131-12 0-16,0 0 0 0,-139 12 1 0,-1 2-1 15,140-14-1-15,0 0 1 0,-146 17 0 0,-2-5 0 16,148-12-3-16,0 0 3 0,-145 13-3 0,11-7 3 16,134-6-7-16,0 0 7 0,-132 6-7 0,1-5 7 15,131-1-10-15,0 0 10 0,-131 2-10 0,17 2 10 0,114-4-18 16,0 0 18-16,-117 6-18 0,-1 5 18 0,118-11-21 15,0 0 21-15,-113 12-21 0,11 0 21 0,102-12-11 16,0 0 11-16,-96 12-11 0,5 4 11 0,91-16-8 0,0 0 8 16,-80 21-8-16,11-4 8 0,69-17-5 0,0 0 5 15,-49 14-5-15,17-6 5 0,32-8-6 0,0 0 6 16,-23 9-5-16,11-4 5 0,12-5-4 0,0 0 4 0,-9 7-4 16,4-3 4-16,5-4-2 0,0 0 2 0,0 8-1 15,5-1 1-15,-5-7-1 0,0 0 1 0,21 5 0 16,15-10 0-16,-36 5 0 0,0 0 0 0,54-10 0 15,19-8 0-15,-73 18 0 0,0 0 0 0,77-19 0 16,4-1 0-16,-81 20 0 0,0 0 0 0,90-23 1 16,6-3-1-16,-96 26 1 0,0 0-1 0,104-22 1 15,-2 3-1-15,-102 19 1 0,0 0-1 0,106-16 2 16,7 6-2-16,-113 10 1 0,0 0-1 0,116-11 2 16,6 6-2-16,-122 5 2 0,0 0-2 0,127-5 3 15,13 0-3-15,-140 5 2 0,0 0-2 0,139-4 2 16,-1-3-2-16,-138 7 5 0,0 0-5 0,136-3 5 15,7 1-5-15,-143 2 10 0,0 0-10 0,139-7 10 0,-1-1-10 16,-138 8 12-16,0 0-12 0,129-7 13 0,-17 1-13 16,-112 6 14-16,0 0-14 0,106-6 14 0,2-5-14 15,-108 11 13-15,0 0-13 0,99-10 13 0,-13 1-13 16,-86 9 12-16,0 0-12 0,76-9 12 0,-12-1-12 16,-64 10 12-16,0 0-12 0,58-14 13 0,-12-3-13 0,-46 17 10 15,0 0-10-15,40-16 10 0,-8 6-10 0,-32 10 9 16,0 0-9-16,18-9 10 0,-8 2-10 0,-10 7 6 15,0 0-6-15,4-7 6 0,-4 1-6 0,0 6 5 16,0 0-5-16,-9-11 5 0,-17-3-5 0,26 14 4 0,0 0-4 16,-34-8 4-16,-10 9-4 0,44-1 1 0,0 0-1 15,-46 7 2-15,-7 5-2 0,53-12 0 0,0 0 0 16,-55 13 1-16,-3-5-1 0,58-8 0 0,0 0 0 16,-46 9 0-16,15-2 0 0,31-7 0 0,0 0 0 0,-23 5 0 15,1 2 0-15,22-7 0 0,0 0 0 0,-14 5 0 16,6-3 0-16,8-2 0 0,0 0 0 0,0 0 0 15,0 0 0-15,0 0 0 0,0 0 0 0,-6 2 1 16,6-2-1-16,0 0 0 0,0 0 0 0,0 0 1 16,9 8-1-16,-9-8 1 0,0 0-1 0,18 2 1 15,13 0-1-15,-31-2 2 0,0 0-2 0,38 3 2 16,2-3-2-16,-40 0 2 0,0 0-2 0,44-3 2 16,-1 1-2-16,-43 2 2 0,0 0-2 0,44-4 2 15,-4 1-2-15,1-4-891 0</inkml:trace>
  <inkml:trace contextRef="#ctx0" brushRef="#br0" timeOffset="37852.94">10943 13422 214 0,'0'0'0'0,"0"0"0"16,0 0 0-16,0 0-3 0,0 0 3 0,0 0-2 16,0 0 2-16,0 0-97 0</inkml:trace>
  <inkml:trace contextRef="#ctx0" brushRef="#br0" timeOffset="37970.08">11444 13330 102 0,'0'0'0'0,"23"0"0"0,37-6 0 16,-60 6 1-16,0 0-1 0,80-6 1 0,3 1-1 16,1 0-18-16</inkml:trace>
  <inkml:trace contextRef="#ctx0" brushRef="#br0" timeOffset="39632.01">17580 13768 819 0,'0'0'0'0,"0"0"0"16,30-10 0-16,-30 10 16 0,0 0-16 0,32-7 16 16,9-2-16-16,-41 9 51 0,0 0-51 0,55-12 52 15,12-5-52-15,-67 17 48 0,0 0-48 0,72-19 49 16,2-5-49-16,-74 24 35 0,0 0-35 0,71-25 35 0,-8 6-35 15,-63 19 24-15,0 0-24 0,53-15 25 16,-7 1-25-16,-46 14 28 0,0 0-28 0,32-12 29 0,-15 5-29 16,-17 7 29-16,0 0-29 0,11-3 29 0,-11 3-29 15,0 0 36-15,0 0-36 0,0 0 36 0,7-2-36 16,-7 2 35-16,0 0-35 0,0 0 36 0,0 0-36 16,0 0 34-16,0 0-34 0,-12-4 35 0,-11 4-35 0,23 0 33 15,0 0-33-15,-27 0 34 0,1 0-34 16,26 0 32-16,0 0-32 0,-20 0 33 0,3 0-33 0,17 0 29 15,0 0-29-15,-18 0 30 0,4 0-30 16,14 0 22-16,0 0-22 0,-9 0 23 0,2 0-23 0,7 0 18 16,0 0-18-16,0 0 18 0,-7 0-18 0,7 0 13 15,0 0-13-15,0 0 13 0,0 0-13 0,0 0 5 0,0 0-5 16,-9-8 6-16,-3-25-6 0,0 0-1295 0</inkml:trace>
  <inkml:trace contextRef="#ctx0" brushRef="#br0" timeOffset="46441.18">25248 13221 326 0,'0'0'0'0,"0"0"0"0,0 0 0 16,0 0 6-16,0 0-6 0,27 2 6 0,-17 2-6 15,-10-4 0-15,0 0 0 0,22 1 0 0,13-4 0 16,-35 3-1-16,0 0 1 0,33-7-1 0,-13 0 1 0,-1 0-192 15</inkml:trace>
  <inkml:trace contextRef="#ctx0" brushRef="#br0" timeOffset="46732.33">25388 13161 595 0,'0'0'0'0,"-9"2"0"0,-11 8 0 0,20-10-3 15,0 0 3-15,-22 9-3 0,-3 3 3 0,25-12-6 16,0 0 6-16,-27 17-6 0,1 6 6 0,26-23 7 0,0 0-7 16,-34 24 8-16,-4 2-8 0,38-26 37 0,0 0-37 15,-46 27 38-15,-6 6-38 0,52-33 64 0,0 0-64 0,-54 35 64 16,-1 1-64-16,55-36 59 0,0 0-59 0,-53 40 59 15,5 5-59-15,48-45 47 0,0 0-47 0,-47 45 48 16,-1-5-48-16,48-40 28 0,0 0-28 0,-44 31 29 16,0-2-29-16,44-29 18 0,0 0-18 0,-42 25 19 15,-4-5-19-15,46-20 16 0,0 0-16 0,-39 18 17 16,11-4-17-16,28-14 13 0,0 0-13 0,-18 8 14 16,7-1-14-16,11-7 12 0,0 0-12 0,0 0 12 15,-8 9-12-15,8-9 16 0,0 0-16 0,0 0 17 16,0 0-17-16,0 0 21 0,0 0-21 0,0 0 21 15,0 0-21-15,0 0 25 0,0 0-25 0,0 0 25 16,0 0-25-16,0 0 25 0,0 0-25 0,0 0 26 16,0 0-26-16,0 0 23 0,0 0-23 0,8 3 23 0,-8-3-23 15,0 0-996-15</inkml:trace>
  <inkml:trace contextRef="#ctx0" brushRef="#br0" timeOffset="105164.96">29528 10795 516 0,'0'0'0'0,"26"2"0"16,47 7 0-16,-73-9 9 0,0 0-9 0,81 5 10 0,-9 2-10 16,-72-7 38-16,0 0-38 0,71 12 39 0,-1 2-39 15,-70-14 36-15,0 0-36 0,64 14 36 0,-20-6-36 16,-44-8 16-16,0 0-16 0,34 12 17 0,-4 0-17 16,-30-12 10-16,0 0-10 0,21 9 10 0,-7-5-10 15,-14-4 5-15,0 0-5 0,9 1 6 0,-9-1-6 16,0 0 3-16,0 0-3 0,7-1 4 0,-7 1-4 15,0 0 6-15,0 0-6 0,14-13 6 0,-7-7-6 16,-7 20 11-16,0 0-11 0,3-19 11 0,-3 3-11 16,0 16 24-16,0 0-24 0,0-12 24 0,0 3-24 0,0 9 34 15,0 0-34-15,0-8 35 0,0 8-35 0,0 0 38 0,0 0-38 16,-7-11 39-16,-1 9-39 0,8 2 28 16,0 0-28-16,-9 0 29 0,0 2-29 0,9-2 15 0,0 0-15 15,-12 4 16-15,-4-1-16 0,0 1-744 0</inkml:trace>
  <inkml:trace contextRef="#ctx0" brushRef="#br0" timeOffset="122535.23">24761 8156 371 0,'0'0'0'0,"-23"-7"0"0,-47-8 0 16,70 15 21-16,0 0-21 0,-83-19 21 0,-2 0-21 15,85 19 42-15,0 0-42 0,-81-21 42 0,-6-3-42 0,87 24 46 16,0 0-46-16,-93-26 47 0,-8 0-47 15,101 26 58-15,0 0-58 0,-107-33 58 0,-1-2-58 0,108 35 27 16,0 0-27-16,-120-36 28 0,-11 1-28 0,131 35 23 16,0 0-23-16,-141-31 23 0,-11 10-23 0,152 21 25 15,0 0-25-15,-162-22 25 0,-4 1-25 0,166 21 24 16,0 0-24-16,-169-14 24 0,-6 11-24 0,175 3 17 16,0 0-17-16,-180 3 17 0,-2 14-17 0,182-17 11 0,0 0-11 15,-189 25 11-15,-5 4-11 0,194-29 8 16,0 0-8-16,-203 40 8 0,0 12-8 0,203-52 4 0,0 0-4 15,-201 57 4-15,5 12-4 0,196-69 2 0,0 0-2 0,-185 87 2 16,7 23-2-16,178-110 1 0,0 0-1 0,-164 125 1 16,12 5-1-16,152-130 0 0,0 0 0 0,-139 138 1 15,19 9-1-15,120-147 1 0,0 0-1 0,-103 160 1 16,22 13-1-16,81-173 1 0,0 0-1 0,-55 173 1 16,20-7-1-16,35-166 2 0,0 0-2 0,-5 166 2 15,21-12-2-15,-16-154 2 0,0 0-2 0,44 152 2 16,30-3-2-16,-74-149 2 0,0 0-2 0,93 154 2 15,13 4-2-15,-106-158 3 0,0 0-3 0,129 154 4 16,18-12-4-16,-147-142 9 0,0 0-9 0,162 140 10 16,14-2-10-16,-176-138 16 0,0 0-16 0,191 130 16 0,14-14-16 15,-205-116 17-15,0 0-17 0,215 104 18 0,13-9-18 16,-228-95 16-16,0 0-16 0,231 74 16 0,5-23-16 16,-236-51 12-16,0 0-12 0,237 34 12 0,1-11-12 15,-238-23 11-15,0 0-11 0,238 10 11 0,-1-13-11 16,-237 3 13-16,0 0-13 0,231-23 13 0,4-13-13 15,-235 36 20-15,0 0-20 0,233-54 20 0,-6-13-20 16,-227 67 27-16,0 0-27 0,221-78 27 0,-9-14-27 0,-212 92 33 16,0 0-33-16,206-118 33 0,-10-25-33 0,-196 143 36 15,0 0-36-15,180-156 37 0,-19-5-37 0,-161 161 35 16,0 0-35-16,142-170 36 0,-11-8-36 0,-131 178 34 0,0 0-34 16,108-187 35-16,-25-10-35 0,-83 197 30 0,0 0-30 15,58-201 31-15,-19-6-31 0,-39 207 30 0,0 0-30 16,16-210 31-16,-27 8-31 0,11 202 31 0,0 0-31 0,-30-194 31 15,-26 9-31-15,56 185 26 0,0 0-26 0,-89-175 26 16,-40 5-26-16,129 170 16 0,0 0-16 0,-158-150 16 16,-28 29-16-16,186 121 10 0,0 0-10 0,-199-109 10 15,-13 13-10-15,212 96 3 0,0 0-3 0,-210-81 3 16,0 12-3-16,210 69 0 0,0 0 0 0,-203-52 0 16,9 21 0-16,194 31-3 0,0 0 3 0,-183-21-3 15,18 9 3-15,1 0-1340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9:16.966"/>
    </inkml:context>
    <inkml:brush xml:id="br0">
      <inkml:brushProperty name="width" value="0.05292" units="cm"/>
      <inkml:brushProperty name="height" value="0.05292" units="cm"/>
      <inkml:brushProperty name="color" value="#FF0000"/>
    </inkml:brush>
  </inkml:definitions>
  <inkml:trace contextRef="#ctx0" brushRef="#br0">9145 10858 113 0,'0'0'0'0,"32"-4"0"15,52-12 0-15,-84 16 2 0,0 0-2 0,101-17 2 16,-6 2-2-16,-95 15 1 0,0 0-1 0,94-16 2 15,-2-5-2-15,-92 21 1 0,0 0-1 0,84-20 1 16,-11 7-1-16,-73 13 4 0,0 0-4 0,58-10 5 16,-18 1-5-16,-40 9 7 0,0 0-7 0,29-7 7 15,-20 6-7-15,3-4-49 0</inkml:trace>
  <inkml:trace contextRef="#ctx0" brushRef="#br0" timeOffset="1024.42">12759 10980 404 0,'0'0'0'0,"0"0"0"16,-9 4 0-16,9-4 0 0,0 0 0 0,-5 3 0 16,5-3 0-16,0 0 0 0,0 0 0 0,0 0 1 15,0 0-1-15,0 0 6 0,0 0-6 0,0 0 7 16,0 0-7-16,0 0 13 0,0 0-13 0,0 0 14 0,0 0-14 16,0 0 20-16,0 0-20 0,0 0 21 15,0 0-21-15,0 0 26 0,0 0-26 0,5 9 27 0,22-2-27 16,-27-7 21-16,0 0-21 0,42 9 22 0,20-13-22 15,-62 4 16-15,0 0-16 0,72-9 16 0,9 1-16 16,-81 8 23-16,0 0-23 0,90-12 24 0,18-2-24 16,-108 14 26-16,0 0-26 0,113-17 27 0,2-3-27 15,-115 20 37-15,0 0-37 0,125-22 38 0,6-4-38 0,-131 26 34 16,0 0-34-16,136-24 34 0,-8 1-34 16,-128 23 46-16,0 0-46 0,134-19 46 0,1 7-46 0,-135 12 47 15,0 0-47-15,132-15 48 0,-10 1-48 0,-122 14 41 16,0 0-41-16,116-12 41 0,-6 5-41 0,-110 7 35 15,0 0-35-15,93-9 35 0,-19-3-35 0,-74 12 30 0,0 0-30 16,58-12 31-16,-22 1-31 0,-36 11 22 16,0 0-22-16,23-8 23 0,-14-3-23 0,-9 11 20 0,0 0-20 15,0-19 20-15,-9-12-20 0,9 31 16 0,0 0-16 0,-32-53 17 16,-26-44-17-16,-2 1-972 0</inkml:trace>
  <inkml:trace contextRef="#ctx0" brushRef="#br0" timeOffset="3571.07">12768 11257 449 0,'0'0'0'0,"0"0"0"0,0 0 0 16,0 0 29-16,0 0-29 0,0 0 30 0,0 0-30 15,0 0 57-15,0 0-57 0,0 0 58 0,0 0-58 0,0 0 72 16,0 0-72-16,0 0 72 0,0 0-72 0,0 0 55 16,0 0-55-16,0 0 55 0,0 0-55 0,0 0 32 15,0 0-32-15,0 0 32 0,0 0-32 0,0 0 20 0,0 0-20 16,0 0 21-16,0 0-21 0,0 0 16 0,0 0-16 16,0 0 16-16,26 0-16 0,-26 0 13 0,0 0-13 15,25-1 13-15,7-3-13 0,-32 4 11 16,0 0-11-16,39-5 11 0,1-4-11 0,-40 9 8 0,0 0-8 0,43-10 9 15,1-2-9-15,-44 12 7 0,0 0-7 0,46-12 7 16,1 1-7-16,-47 11 9 0,0 0-9 0,60-10 10 16,9-1-10-16,-69 11 11 0,0 0-11 0,80-10 11 15,-3 1-11-15,-77 9 12 0,0 0-12 0,81-8 13 16,1-4-13-16,-82 12 12 0,0 0-12 0,84-12 12 16,13-1-12-16,-97 13 11 0,0 0-11 0,103-15 11 15,1-2-11-15,-104 17 10 0,0 0-10 0,109-19 11 16,9-11-11-16,-118 30 13 0,0 0-13 0,120-31 13 15,-7-5-13-15,-113 36 25 0,0 0-25 0,113-37 25 16,0-3-25-16,-113 40 19 0,0 0-19 0,104-32 19 16,-5 7-19-16,-99 25 25 0,0 0-25 0,96-20 26 0,-10 1-26 15,-86 19 25-15,0 0-25 0,81-18 26 0,-8 6-26 16,-73 12 28-16,0 0-28 0,54-12 28 0,-13 9-28 16,-41 3 24-16,0 0-24 0,30-6 25 0,-11 6-25 15,-19 0 19-15,0 0-19 0,14-1 20 0,-7-1-20 0,-7 2 12 16,0 0-12-16,-21 3 12 0,-37 6-12 15,2 0-1148-15</inkml:trace>
  <inkml:trace contextRef="#ctx0" brushRef="#br0" timeOffset="12086.34">27036 9634 326 0,'0'0'0'0,"0"0"0"16,-7-38 0-16,7 38 1 0,0 0-1 0,-11-38 2 15,-5-11-2-15,16 49 13 0,0 0-13 0,-21-51 13 16,-7 2-13-16,28 49 33 0,0 0-33 0,-34-45 33 16,-4 0-33-16,38 45 38 0,0 0-38 0,-39-48 39 15,-4-1-39-15,43 49 29 0,0 0-29 0,-42-48 30 0,0-4-30 16,42 52 25-16,0 0-25 0,-43-49 25 16,-1 8-25-16,44 41 26 0,0 0-26 0,-51-40 26 0,-11 0-26 15,62 40 25-15,0 0-25 0,-72-45 25 0,-11-3-25 16,83 48 25-16,0 0-25 0,-85-57 25 0,-3-11-25 15,88 68 20-15,0 0-20 0,-97-64 20 0,-9 10-20 16,106 54 16-16,0 0-16 0,-111-51 17 0,2-1-17 16,109 52 15-16,0 0-15 0,-115-49 16 0,-7 4-16 0,122 45 17 15,0 0-17-15,-125-45 17 0,5 0-17 0,120 45 19 16,0 0-19-16,-120-40 20 0,-9 16-20 0,129 24 16 16,0 0-16-16,-131-19 17 0,-4 9-17 15,135 10 11-15,0 0-11 0,-133-4 11 0,4 13-11 0,129-9 8 16,0 0-8-16,-137 12 8 0,-12 9-8 0,149-21 5 15,0 0-5-15,-148 27 5 0,12 10-5 0,136-37 1 16,0 0-1-16,-137 38 2 0,4 9-2 0,133-47 1 0,0 0-1 16,-130 45 1-16,3 3-1 0,127-48 0 0,0 0 0 0,-124 61 1 15,6 6-1-15,118-67 0 0,0 0 0 0,-115 71 1 16,-1 4-1-16,116-75 1 0,0 0-1 0,-111 72 1 16,5-3-1-16,106-69 0 0,0 0 0 0,-97 82 0 15,-4 15 0-15,101-97-1 0,0 0 1 0,-97 97 0 16,3-1 0-16,94-96-2 0,0 0 2 0,-84 94-1 15,13-1 1-15,71-93-3 0,0 0 3 0,-65 97-2 16,3-2 2-16,62-95-1 0,0 0 1 0,-64 99 0 16,3 7 0-16,61-106 0 0,0 0 0 0,-55 107 1 15,9 4-1-15,46-111 2 0,0 0-2 0,-44 114 3 16,9 9-3-16,35-123 7 0,0 0-7 0,-29 124 7 16,8-1-7-16,21-123 7 0,0 0-7 0,-14 128 7 0,9 9-7 15,5-137 9-15,0 0-9 0,3 126 9 0,6-10-9 16,-9-116 11-16,0 0-11 0,23 113 11 0,7 3-11 15,-30-116 10-15,0 0-10 0,43 107 11 0,13-10-11 16,-56-97 10-16,0 0-10 0,65 90 10 0,8 7-10 16,-73-97 11-16,0 0-11 0,76 92 11 0,1-11-11 15,-77-81 12-15,0 0-12 0,88 76 13 0,13-7-13 0,-101-69 13 16,0 0-13-16,102 66 14 0,3 0-14 0,-105-66 12 16,0 0-12-16,109 62 13 0,14-5-13 0,-123-57 11 15,0 0-11-15,131 49 12 0,-4-6-12 0,-127-43 12 0,0 0-12 16,140 33 12-16,1-5-12 0,-141-28 13 15,0 0-13-15,150 24 13 0,12-9-13 0,-162-15 12 0,0 0-12 16,164 11 12-16,2-10-12 0,-166-1 11 0,0 0-11 16,164-3 11-16,-1-13-11 0,-163 16 9 0,0 0-9 15,165-20 9-15,7-5-9 0,-172 25 8 0,0 0-8 16,174-36 9-16,3-12-9 0,-177 48 6 0,0 0-6 0,171-59 7 16,-10-10-7-16,-161 69 6 0,0 0-6 0,155-77 7 15,-12 0-7-15,-143 77 5 0,0 0-5 0,143-94 6 16,0-15-6-16,-143 109 8 0,0 0-8 0,141-112 9 15,-11-3-9-15,-130 115 10 0,0 0-10 0,128-121 10 16,-5-14-10-16,-123 135 10 0,0 0-10 0,111-135 10 16,-23 2-10-16,-88 133 24 0,0 0-24 0,71-133 24 15,-18 3-24-15,-53 130 31 0,0 0-31 0,37-138 31 16,-14-3-31-16,-23 141 30 0,0 0-30 0,9-140 31 0,-16 17-31 16,7 123 32-16,0 0-32 0,-18-124 32 0,-10-10-32 15,28 134 29-15,0 0-29 0,-34-133 29 0,-1 3-29 16,35 130 22-16,0 0-22 0,-41-128 22 0,-4 4-22 15,45 124 18-15,0 0-18 0,-57-127 18 0,-12-2-18 16,69 129 12-16,0 0-12 0,-76-122 13 0,-5 17-13 16,81 105 11-16,0 0-11 0,-92-95 11 0,-10 8-11 15,102 87 10-15,0 0-10 0,-109-83 10 0,-8 5-10 0,117 78 6 16,0 0-6-16,-125-60 7 0,-14 8-7 16,139 52 2-16,0 0-2 0,-140-40 3 0,4 11-3 0,136 29 1 15,0 0-1-15,-130-28 1 0,-3 7-1 0,133 21-4 16,0 0 4-16,-121-12-4 0,13 3 4 0,108 9-12 15,0 0 12-15,-104-14-12 0,1-8 12 0,3-2-1370 16</inkml:trace>
  <inkml:trace contextRef="#ctx0" brushRef="#br0" timeOffset="64117.8">21798 6851 292 0,'0'0'0'0,"0"25"0"16,-7 35 0-16,7-60 12 0,0 0-12 0,-7 74 12 15,0 10-12-15,7-84 51 0,0 0-51 0,-5 90 51 16,-2 17-51-16,7-107 51 0,0 0-51 0,-7 114 52 16,0-1-52-16,7-113 55 0,0 0-55 0,-6 117 56 15,3 16-56-15,3-133 38 0,0 0-38 0,-2 134 39 16,4-1-39-16,-2-133 29 0,0 0-29 0,7 125 30 0,-4-6-30 16,-3-119 27-16,0 0-27 0,6 112 27 0,-5-15-27 15,-1-97 27-15,0 0-27 0,-1 92 28 0,-6-5-28 16,7-87 31-16,0 0-31 0,-13 72 32 0,-4-13-32 15,17-59 32-15,0 0-32 0,-20 40 32 0,-3-11-32 16,23-29 29-16,0 0-29 0,-28 19 30 0,-6-8-30 16,34-11 25-16,0 0-25 0,-37-2 26 0,0-10-26 15,-2-4-776-15</inkml:trace>
  <inkml:trace contextRef="#ctx0" brushRef="#br0" timeOffset="65906.64">20593 5790 460 0,'0'0'0'0,"26"-1"0"0,48-6 0 16,-74 7 3-16,0 0-3 0,103-12 4 0,22-4-4 16,-125 16 8-16,0 0-8 0,138-14 8 0,10-5-8 15,-148 19 11-15,0 0-11 0,159-17 11 0,10-6-11 16,-169 23 37-16,0 0-37 0,177-24 38 0,6 0-38 0,-183 24 48 16,0 0-48-16,187-29 48 0,-3-8-48 0,-184 37 38 15,0 0-38-15,173-41 38 0,-11 3-38 16,-162 38 28-16,0 0-28 0,150-37 28 0,-10 3-28 0,-140 34 18 15,0 0-18-15,125-35 19 0,-3-3-19 0,-122 38 9 16,0 0-9-16,104-35 10 0,-16 2-10 0,-88 33 8 16,0 0-8-16,72-27 8 0,-29 9-8 0,-43 18 7 0,0 0-7 15,33-12 7-15,-12 5-7 0,-21 7 6 0,0 0-6 16,15-1 6-16,-3 6-6 0,-12-5 5 0,0 0-5 16,5 19 5-16,-8 14-5 0,3-33 1 0,0 0-1 0,-4 45 2 15,-3 3-2-15,7-48 0 0,0 0 0 0,0 56 0 16,7 13 0-16,-7-69-3 0,0 0 3 0,14 81-3 15,13 11 3-15,-27-92-9 0,0 0 9 0,31 99-8 16,12 6 8-16,-43-105-10 0,0 0 10 0,46 109-10 16,-2 4 10-16,-44-113-11 0,0 0 11 0,42 109-10 15,-7-18 10-15,-35-91-10 0,0 0 10 0,27 83-10 16,-9 1 10-16,-18-84-4 0,0 0 4 0,8 65-3 16,-9-13 3-16,1-52-1 0,0 0 1 0,-11 37 0 15,-5-13 0-15,16-24 0 0,0 0 0 0,-35 15 0 16,-20-6 0-16,55-9 1 0,0 0-1 0,-67 3 2 0,-11-3-2 15,78 0 4-15,0 0-4 0,-93-3 4 0,-18-2-4 16,111 5 7-16,0 0-7 0,-122-7 7 0,-2 0-7 16,124 7 11-16,0 0-11 0,-134-5 11 0,-9-4-11 15,143 9 13-15,0 0-13 0,-150-3 13 0,2 3-13 16,148 0 14-16,0 0-14 0,-157 3 14 0,5 11-14 16,152-14 13-16,0 0-13 0,-160 19 13 0,-4 9-13 0,164-28 10 15,0 0-10-15,-166 29 10 0,-2 4-10 0,168-33 9 16,0 0-9-16,-153 43 10 0,8 11-10 0,145-54 7 15,0 0-7-15,-140 59 8 0,5-2-8 0,135-57 6 16,0 0-6-16,-129 52 6 0,16-16-6 0,113-36 5 0,0 0-5 16,-97 26 5-16,3-7-5 0,94-19 3 0,0 0-3 15,-83 12 3-15,14-12-3 0,69 0 2 16,0 0-2-16,-58-8 3 0,14-13-3 0,44 21 1 0,0 0-1 16,-39-28 2-16,9-15-2 0,30 43 1 15,0 0-1-15,-19-52 1 0,8-14-1 0,11 66 2 16,0 0-2-16,-3-79 2 0,10-8-2 0,-7 87 4 0,0 0-4 15,9-100 5-15,14-21-5 0,-23 121 8 0,0 0-8 0,26-134 9 16,8-11-9-16,-34 145 11 0,0 0-11 0,31-149 11 16,-6 11-11-16,-25 138 10 0,0 0-10 0,18-134 10 15,-11 10-10-15,-7 124 5 0,0 0-5 0,-6-102 6 16,-11 31-6-16,17 71 2 0,0 0-2 0,-44-63 3 16,-36-13-3-16,4 4-791 0</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8T02:59:47.996"/>
    </inkml:context>
    <inkml:brush xml:id="br0">
      <inkml:brushProperty name="width" value="0.05292" units="cm"/>
      <inkml:brushProperty name="height" value="0.05292" units="cm"/>
      <inkml:brushProperty name="color" value="#FF0000"/>
    </inkml:brush>
  </inkml:definitions>
  <inkml:trace contextRef="#ctx0" brushRef="#br0">19354 8073 471 0,'0'0'0'0,"18"0"0"0,29 0 0 0,-47 0 11 0,0 0-11 16,62-2 11-16,16-3-11 0,-78 5 32 0,0 0-32 15,88-3 32-15,5 3-32 0,-93 0 31 0,0 0-31 16,101-4 31-16,5-3-31 0,-106 7 36 0,0 0-36 0,109-5 37 16,6 5-37-16,-115 0 21 0,0 0-21 15,118 0 22-15,9-7-22 0,-127 7 14 0,0 0-14 16,127-5 15-16,-1 0-15 0,-126 5 10 0,0 0-10 0,127-4 11 15,3 4-11-15,-130 0 12 0,0 0-12 0,127-1 13 16,-8-5-13-16,-119 6 15 0,0 0-15 0,120-3 15 16,1 6-15-16,-121-3 18 0,0 0-18 0,120 4 18 15,-8-8-18-15,-112 4 16 0,0 0-16 0,116-1 16 16,8 2-16-16,-124-1 16 0,0 0-16 0,125 4 16 16,-2-1-16-16,-123-3 12 0,0 0-12 0,126 6 12 0,1-1-12 15,-127-5 11-15,0 0-11 0,132 5 11 0,6 0-11 16,-138-5 10-16,0 0-10 0,139 4 10 0,1 4-10 15,-140-8 7-15,0 0-7 0,144 7 8 0,5 4-8 16,-149-11 10-16,0 0-10 0,153 10 11 0,-3 2-11 16,-150-12 12-16,0 0-12 0,148 12 12 0,-5 0-12 15,-143-12 13-15,0 0-13 0,145 14 14 0,9 0-14 16,-154-14 12-16,0 0-12 0,153 12 13 0,4-3-13 16,-157-9 15-16,0 0-15 0,150 10 15 0,-3 7-15 15,-147-17 15-15,0 0-15 0,146 18 16 0,8-10-16 0,-154-8 13 16,0 0-13-16,155 9 14 0,-3 0-14 15,-152-9 12-15,0 0-12 0,150 7 13 0,-13-1-13 0,-137-6 11 16,0 0-11-16,136 9 11 0,-2 3-11 0,-134-12 9 16,0 0-9-16,129 12 9 0,-16 0-9 0,-113-12 7 15,0 0-7-15,108 13 7 0,-2 0-7 0,-106-13 7 0,0 0-7 16,102 16 7-16,-14 0-7 0,-88-16 6 0,0 0-6 16,83 7 7-16,2 1-7 0,-85-8 5 0,0 0-5 15,83 0 6-15,-5 0-6 0,-78 0 5 0,0 0-5 0,70 0 5 16,-12-3-5-16,-58 3 5 0,0 0-5 0,48 0 5 15,-9-7-5-15,-39 7 9 0,0 0-9 0,32-5 10 16,-8 1-10-16,-24 4 15 0,0 0-15 0,20-2 15 16,-6-1-15-16,-14 3 18 0,0 0-18 0,10-4 19 15,-10 4-19-15,0 0 11 0,0 0-11 0,0 0 12 16,-19-5-12-16,19 5 8 0,0 0-8 0,-32-24 9 16,-12-35-9-16,-2 0-1042 0</inkml:trace>
  <inkml:trace contextRef="#ctx0" brushRef="#br0" timeOffset="1937.45">2635 9243 348 0,'0'0'0'0,"0"0"0"16,32-7 0-16,-32 7 0 0,0 0 0 0,26-2 0 0,11-1 0 16,-37 3 5-16,0 0-5 0,35-4 6 15,6 8-6-15,-41-4 10 0,0 0-10 0,46 3 11 0,9 2-11 16,-55-5 7-16,0 0-7 0,61 9 8 0,5 3-8 16,-66-12 5-16,0 0-5 0,70 12 6 0,8-1-6 15,-78-11 5-15,0 0-5 0,93 5 6 0,13-5-6 16,-106 0 4-16,0 0-4 0,122-5 4 0,5-7-4 15,-127 12 10-15,0 0-10 0,143-19 10 0,11-6-10 0,-154 25 22 16,0 0-22-16,176-27 22 0,4-3-22 0,-180 30 49 16,0 0-49-16,191-31 49 0,3 2-49 0,-194 29 52 15,0 0-52-15,189-30 53 0,-8 8-53 0,-181 22 48 0,0 0-48 16,180-18 49-16,6 6-49 0,-186 12 52 0,0 0-52 16,190-12 53-16,-4 2-53 0,-186 10 46 15,0 0-46-15,185-5 47 0,4-2-47 0,-189 7 37 0,0 0-37 16,187-5 37-16,-4-8-37 0,-183 13 35 15,0 0-35-15,182-8 35 0,-11 1-35 0,-171 7 30 0,0 0-30 16,157-5 31-16,-3 1-31 0,-154 4 25 0,0 0-25 0,141-3 25 16,0-2-25-16,-141 5 19 0,0 0-19 0,125-4 20 15,-20-5-20-15,-105 9 16 0,0 0-16 0,90-10 16 16,-9 1-16-16,-81 9 17 0,0 0-17 0,67-3 18 16,-20 1-18-16,-47 2 17 0,0 0-17 0,36 0 17 15,-13-3-17-15,-23 3 18 0,0 0-18 0,14 0 19 16,-5 3-19-16,-9-3 18 0,0 0-18 0,3 5 19 15,-3 11-19-15,0-16 15 0,0 0-15 0,-17 17 16 0,-24 7-16 16,0 1-1056-16</inkml:trace>
  <inkml:trace contextRef="#ctx0" brushRef="#br0" timeOffset="46151.25">19305 8080 247 0,'0'0'0'0,"23"0"0"0,35 3 0 0,-58-3 5 15,0 0-5-15,72 6 6 0,15 1-6 0,-87-7 34 16,0 0-34-16,91 6 34 0,3 1-34 0,-94-7 32 0,0 0-32 15,100 7 33-15,6 0-33 16,-106-7 23-16,0 0-23 0,110 9 24 0,3-6-24 0,-113-3 23 16,0 0-23-16,116 2 23 0,8-2-23 0,-124 0 18 15,0 0-18-15,125-3 18 0,2-3-18 0,-127 6 14 0,0 0-14 16,131-3 15-16,6 5-15 0,-137-2 9 0,0 0-9 16,134 5 10-16,1-3-10 0,-135-2 21 0,0 0-21 15,137 5 22-15,8 5-22 0,-145-10 28 0,0 0-28 0,148 12 29 16,9 0-29-16,-157-12 31 0,0 0-31 0,168 11 32 15,1-1-32-15,-169-10 25 0,0 0-25 0,184 11 25 16,3-6-25-16,-187-5 29 0,0 0-29 0,192 0 29 16,6-5-29-16,-198 5 27 0,0 0-27 0,203-13 28 15,2 1-28-15,-205 12 24 0,0 0-24 0,206-12 24 16,4 2-24-16,-210 10 23 0,0 0-23 0,210-9 24 16,4 1-24-16,-214 8 21 0,0 0-21 0,206-7 21 15,-5 1-21-15,-201 6 21 0,0 0-21 0,200-3 22 0,-11-2-22 16,-189 5 18-16,0 0-18 0,185-9 18 0,-5 6-18 15,-180 3 17-15,0 0-17 0,173-6 17 0,-16 1-17 16,-157 5 14-16,0 0-14 0,159-7 15 0,-1 0-15 16,-158 7 20-16,0 0-20 0,156-12 21 0,-10 2-21 15,-146 10 22-15,0 0-22 0,133-7 23 0,-15 4-23 16,-118 3 23-16,0 0-23 0,111-4 24 0,-7-1-24 16,-104 5 21-16,0 0-21 0,99-2 22 0,-14 9-22 15,-85-7 20-15,0 0-20 0,70 4 20 0,-15-3-20 0,-55-1 18 16,0 0-18-16,46 2 19 0,-7 3-19 0,-39-5 12 15,0 0-12-15,33 2 12 0,-8 1-12 0,-25-3 7 0,0 0-7 16,19 2 8-16,-8-2-8 0,-11 0 4 16,0 0-4-16,7 0 5 0,-7 0-5 0,0 0 2 0,0 0-2 15,9 0 3-15,-9 0-3 0,0 0 0 0,0 0 0 16,0 0 1-16,0 0-1 0,0 0 0 0,0 0 0 0,0 0 0 16,0 0 0-16,0 0-1 0,0 0 1 0,0 0 0 15,7-5 0-15,-7 5-2 0,0 0 2 0,0 0-1 16,0 0 1-16,0 0-4 0,0 0 4 0,-14-5-3 15,0 5 3-15,14 0-4 0,0 0 4 0,-16 0-3 16,-2 0 3-16,18 0-5 0,0 0 5 0,-16-2-4 16,0 0 4-16,16 2-3 0,0 0 3 0,-16-1-3 15,2-1 3-15,14 2-3 0,0 0 3 0,-16 0-2 16,-3 0 2-16,19 0-2 0,0 0 2 0,-25-2-1 16,1-3 1-16,24 5-1 0,0 0 1 0,-34-7-1 15,-5 0 1-15,39 7-1 0,0 0 1 0,-46-5 0 16,-5-2 0-16,51 7-1 0,0 0 1 0,-56-2 0 0,-6 2 0 15,62 0-1-15,0 0 1 0,-67-2-1 0,-7 1 1 16,74 1-4-16,0 0 4 0,-88-4-3 0,-24 4 3 16,112 0-8-16,0 0 8 0,-123-1-7 0,-24-3 7 15,147 4-14-15,0 0 14 0,-162-2-13 0,-30 4 13 16,192-2-16-16,0 0 16 0,-221 4-15 0,-38 1 15 16,259-5-15-16,0 0 15 0,-284 8-14 0,-20 8 14 15,304-16-21-15,0 0 21 0,-337 19-21 0,-39 4 21 0,2-1-902 16</inkml:trace>
  <inkml:trace contextRef="#ctx0" brushRef="#br0" timeOffset="66536.85">18108 8964 337 0,'0'0'0'0,"0"0"0"0,0 0 0 0,0 0 19 15,0 0-19-15,0 0 20 0,0 0-20 0,0 0 31 16,0 0-31-16,0 0 31 0,0 0-31 0,0 0 19 0,0 0-19 16,0 0 20-16,0 0-20 0,0 0 12 0,0 0-12 15,0 0 12-15,0 0-12 0,0 0 9 0,0 0-9 16,28 19 10-16,13-13-10 0,-41-6 7 0,0 0-7 15,53-4 7-15,14 1-7 0,-67 3 4 0,0 0-4 0,74-6 5 16,7 1-5 0,-81 5 4-16,0 0-4 0,97-3 5 0,18 3-5 0,-115 0 4 0,0 0-4 0,131-4 5 15,10-1-5-15,-141 5 10 0,0 0-10 0,153-2 11 16,17 6-11-16,-170-4 14 0,0 0-14 0,187 3 15 16,12-3-15-16,-199 0 23 0,0 0-23 0,207 0 23 15,6 0-23-15,-213 0 25 0,0 0-25 0,217 0 25 16,7-3-25-16,-224 3 30 0,0 0-30 0,226-4 30 15,-3 3-30-15,-223 1 40 0,0 0-40 0,222-4 41 16,4 4-41-16,-226 0 44 0,0 0-44 0,229 0 45 16,2 0-45-16,-231 0 47 0,0 0-47 0,233 0 47 15,-7 7-47-15,-226-7 44 0,0 0-44 0,221 9 44 0,-4-6-44 16,-217-3 39-16,0 0-39 0,214 9 40 0,-10 0-40 16,-204-9 36-16,0 0-36 0,201 6 37 0,-6 3-37 15,-195-9 34-15,0 0-34 0,183 9 34 0,-5-6-34 16,-178-3 30-16,0 0-30 0,166 4 30 0,-16 4-30 15,-150-8 25-15,0 0-25 0,145 4 26 0,-7-2-26 16,-138-2 15-16,0 0-15 0,120 0 16 0,-25-4-16 16,-95 4 9-16,0 0-9 0,83-2 10 0,-13-5-10 0,-70 7 5 15,0 0-5-15,55-5 6 0,-23 2-6 0,-32 3 4 16,0 0-4-16,18-5 4 0,-10 5-4 0,-8 0 3 16,0 0-3-16,7-2 3 0,-7 2-3 0,0 0 3 15,0 0-3-15,-8 7 4 0,-21 8-4 0,29-15 3 0,0 0-3 16,-47-10 3-16,-22-47-3 15,0 3-1094-15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11/19/2020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2DE1E09-977B-4CE6-B594-A4623F713EF2}" type="datetime1">
              <a:rPr lang="en-US" smtClean="0"/>
              <a:t>11/19/2020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FA82A2A-6441-4B38-9942-5EACEF3359E6}" type="datetime1">
              <a:rPr lang="en-US" smtClean="0"/>
              <a:t>11/19/2020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E2E9093-AEA7-4CB4-B4F7-D183743C95C4}" type="datetime1">
              <a:rPr lang="en-US" smtClean="0"/>
              <a:t>11/19/2020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6E25DC86-D745-42F5-9946-54529AE60ADB}" type="datetime1">
              <a:rPr lang="en-US" smtClean="0"/>
              <a:t>11/19/2020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C9055486-C31F-4A6F-A155-F72FDBD716F5}" type="datetime1">
              <a:rPr lang="en-US" smtClean="0"/>
              <a:t>11/19/2020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8365CDE5-66E6-44B5-8ED9-44707CB86554}" type="datetime1">
              <a:rPr lang="en-US" smtClean="0"/>
              <a:t>11/19/2020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01DF1607-62DD-4BE9-81B5-726F807B72F1}" type="datetime1">
              <a:rPr lang="en-US" smtClean="0"/>
              <a:t>11/19/2020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B262340-6D97-464F-8EF0-FC1B6CFBB67C}" type="datetime1">
              <a:rPr lang="en-US" smtClean="0"/>
              <a:t>11/19/2020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E2A6ED5-2A6E-43BD-94A9-709DDFE5C39B}" type="datetime1">
              <a:rPr lang="en-US" smtClean="0"/>
              <a:t>11/19/2020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FC9433A0-FF63-4AD0-8756-3F15DAEE1253}" type="datetime1">
              <a:rPr lang="en-US" smtClean="0"/>
              <a:t>11/19/2020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93939A15-4DEC-4C1A-83A4-08C3BB38DB49}" type="datetime1">
              <a:rPr lang="en-US" smtClean="0"/>
              <a:t>11/19/2020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31B2FDF-6641-4C31-8E92-4684742E3E2E}" type="datetime1">
              <a:rPr lang="en-US" smtClean="0"/>
              <a:t>11/19/2020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d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d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8.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customXml" Target="../ink/ink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d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a:t>Software evolution 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evolution.</a:t>
            </a:r>
          </a:p>
          <a:p>
            <a:pPr lvl="1"/>
            <a:r>
              <a:rPr lang="en-US" dirty="0"/>
              <a:t>Should be linked with components that are affected by the change, thus allowing the cost and impact of the change to be estimated.</a:t>
            </a:r>
          </a:p>
          <a:p>
            <a:r>
              <a:rPr lang="en-US" dirty="0"/>
              <a:t>Change identification and evolution continues 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10</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5F03E97-2872-4426-A7C7-D067014360D2}"/>
                  </a:ext>
                </a:extLst>
              </p14:cNvPr>
              <p14:cNvContentPartPr/>
              <p14:nvPr/>
            </p14:nvContentPartPr>
            <p14:xfrm>
              <a:off x="940320" y="3660840"/>
              <a:ext cx="2729520" cy="69480"/>
            </p14:xfrm>
          </p:contentPart>
        </mc:Choice>
        <mc:Fallback xmlns="">
          <p:pic>
            <p:nvPicPr>
              <p:cNvPr id="2" name="Ink 1">
                <a:extLst>
                  <a:ext uri="{FF2B5EF4-FFF2-40B4-BE49-F238E27FC236}">
                    <a16:creationId xmlns:a16="http://schemas.microsoft.com/office/drawing/2014/main" id="{B5F03E97-2872-4426-A7C7-D067014360D2}"/>
                  </a:ext>
                </a:extLst>
              </p:cNvPr>
              <p:cNvPicPr/>
              <p:nvPr/>
            </p:nvPicPr>
            <p:blipFill>
              <a:blip r:embed="rId3"/>
              <a:stretch>
                <a:fillRect/>
              </a:stretch>
            </p:blipFill>
            <p:spPr>
              <a:xfrm>
                <a:off x="930960" y="3651480"/>
                <a:ext cx="2748240" cy="882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2724848" y="1966342"/>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EBD6B70-8298-45F8-92FF-7B51B71746AC}"/>
                  </a:ext>
                </a:extLst>
              </p14:cNvPr>
              <p14:cNvContentPartPr/>
              <p14:nvPr/>
            </p14:nvContentPartPr>
            <p14:xfrm>
              <a:off x="5008320" y="1563840"/>
              <a:ext cx="3999960" cy="4226040"/>
            </p14:xfrm>
          </p:contentPart>
        </mc:Choice>
        <mc:Fallback xmlns="">
          <p:pic>
            <p:nvPicPr>
              <p:cNvPr id="3" name="Ink 2">
                <a:extLst>
                  <a:ext uri="{FF2B5EF4-FFF2-40B4-BE49-F238E27FC236}">
                    <a16:creationId xmlns:a16="http://schemas.microsoft.com/office/drawing/2014/main" id="{5EBD6B70-8298-45F8-92FF-7B51B71746AC}"/>
                  </a:ext>
                </a:extLst>
              </p:cNvPr>
              <p:cNvPicPr/>
              <p:nvPr/>
            </p:nvPicPr>
            <p:blipFill>
              <a:blip r:embed="rId5"/>
              <a:stretch>
                <a:fillRect/>
              </a:stretch>
            </p:blipFill>
            <p:spPr>
              <a:xfrm>
                <a:off x="4998960" y="1554480"/>
                <a:ext cx="4018680" cy="4244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1072C58-3052-4611-BD5B-C1AD5213D76F}"/>
                  </a:ext>
                </a:extLst>
              </p14:cNvPr>
              <p14:cNvContentPartPr/>
              <p14:nvPr/>
            </p14:nvContentPartPr>
            <p14:xfrm>
              <a:off x="914760" y="2747520"/>
              <a:ext cx="9946080" cy="2209320"/>
            </p14:xfrm>
          </p:contentPart>
        </mc:Choice>
        <mc:Fallback xmlns="">
          <p:pic>
            <p:nvPicPr>
              <p:cNvPr id="3" name="Ink 2">
                <a:extLst>
                  <a:ext uri="{FF2B5EF4-FFF2-40B4-BE49-F238E27FC236}">
                    <a16:creationId xmlns:a16="http://schemas.microsoft.com/office/drawing/2014/main" id="{61072C58-3052-4611-BD5B-C1AD5213D76F}"/>
                  </a:ext>
                </a:extLst>
              </p:cNvPr>
              <p:cNvPicPr/>
              <p:nvPr/>
            </p:nvPicPr>
            <p:blipFill>
              <a:blip r:embed="rId5"/>
              <a:stretch>
                <a:fillRect/>
              </a:stretch>
            </p:blipFill>
            <p:spPr>
              <a:xfrm>
                <a:off x="905400" y="2738160"/>
                <a:ext cx="9964800" cy="22280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2667644" y="1600201"/>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13</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D646900-AC55-4BAC-A837-24CCAD141F50}"/>
                  </a:ext>
                </a:extLst>
              </p14:cNvPr>
              <p14:cNvContentPartPr/>
              <p14:nvPr/>
            </p14:nvContentPartPr>
            <p14:xfrm>
              <a:off x="3292200" y="1875960"/>
              <a:ext cx="6441120" cy="2620440"/>
            </p14:xfrm>
          </p:contentPart>
        </mc:Choice>
        <mc:Fallback xmlns="">
          <p:pic>
            <p:nvPicPr>
              <p:cNvPr id="3" name="Ink 2">
                <a:extLst>
                  <a:ext uri="{FF2B5EF4-FFF2-40B4-BE49-F238E27FC236}">
                    <a16:creationId xmlns:a16="http://schemas.microsoft.com/office/drawing/2014/main" id="{AD646900-AC55-4BAC-A837-24CCAD141F50}"/>
                  </a:ext>
                </a:extLst>
              </p:cNvPr>
              <p:cNvPicPr/>
              <p:nvPr/>
            </p:nvPicPr>
            <p:blipFill>
              <a:blip r:embed="rId5"/>
              <a:stretch>
                <a:fillRect/>
              </a:stretch>
            </p:blipFill>
            <p:spPr>
              <a:xfrm>
                <a:off x="3282840" y="1866600"/>
                <a:ext cx="6459840" cy="26391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revisions to the system are designed, implemented and tested.</a:t>
            </a:r>
          </a:p>
          <a:p>
            <a:r>
              <a:rPr lang="en-US" dirty="0"/>
              <a:t>The first stage of change implementation may involve program understanding, especially if the original system developers are not responsible for  the change implementation. </a:t>
            </a:r>
          </a:p>
          <a:p>
            <a:r>
              <a:rPr lang="en-US" dirty="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7A93818-50C1-4EB9-A6A6-BA38E160D7AB}"/>
                  </a:ext>
                </a:extLst>
              </p14:cNvPr>
              <p14:cNvContentPartPr/>
              <p14:nvPr/>
            </p14:nvContentPartPr>
            <p14:xfrm>
              <a:off x="948600" y="2880000"/>
              <a:ext cx="8844480" cy="464040"/>
            </p14:xfrm>
          </p:contentPart>
        </mc:Choice>
        <mc:Fallback xmlns="">
          <p:pic>
            <p:nvPicPr>
              <p:cNvPr id="4" name="Ink 3">
                <a:extLst>
                  <a:ext uri="{FF2B5EF4-FFF2-40B4-BE49-F238E27FC236}">
                    <a16:creationId xmlns:a16="http://schemas.microsoft.com/office/drawing/2014/main" id="{17A93818-50C1-4EB9-A6A6-BA38E160D7AB}"/>
                  </a:ext>
                </a:extLst>
              </p:cNvPr>
              <p:cNvPicPr/>
              <p:nvPr/>
            </p:nvPicPr>
            <p:blipFill>
              <a:blip r:embed="rId3"/>
              <a:stretch>
                <a:fillRect/>
              </a:stretch>
            </p:blipFill>
            <p:spPr>
              <a:xfrm>
                <a:off x="939240" y="2870640"/>
                <a:ext cx="8863200" cy="4827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A0A0BC-800A-43AA-B2D4-7E1A8F910C61}"/>
                  </a:ext>
                </a:extLst>
              </p14:cNvPr>
              <p14:cNvContentPartPr/>
              <p14:nvPr/>
            </p14:nvContentPartPr>
            <p14:xfrm>
              <a:off x="2861280" y="3067200"/>
              <a:ext cx="3107880" cy="561600"/>
            </p14:xfrm>
          </p:contentPart>
        </mc:Choice>
        <mc:Fallback xmlns="">
          <p:pic>
            <p:nvPicPr>
              <p:cNvPr id="2" name="Ink 1">
                <a:extLst>
                  <a:ext uri="{FF2B5EF4-FFF2-40B4-BE49-F238E27FC236}">
                    <a16:creationId xmlns:a16="http://schemas.microsoft.com/office/drawing/2014/main" id="{24A0A0BC-800A-43AA-B2D4-7E1A8F910C61}"/>
                  </a:ext>
                </a:extLst>
              </p:cNvPr>
              <p:cNvPicPr/>
              <p:nvPr/>
            </p:nvPicPr>
            <p:blipFill>
              <a:blip r:embed="rId3"/>
              <a:stretch>
                <a:fillRect/>
              </a:stretch>
            </p:blipFill>
            <p:spPr>
              <a:xfrm>
                <a:off x="2851920" y="3057840"/>
                <a:ext cx="3126600" cy="5803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2804933" y="1897691"/>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16</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634F60D-76F3-428D-AE16-709CAC9E68A0}"/>
                  </a:ext>
                </a:extLst>
              </p14:cNvPr>
              <p14:cNvContentPartPr/>
              <p14:nvPr/>
            </p14:nvContentPartPr>
            <p14:xfrm>
              <a:off x="2858400" y="2676240"/>
              <a:ext cx="6152400" cy="1366200"/>
            </p14:xfrm>
          </p:contentPart>
        </mc:Choice>
        <mc:Fallback xmlns="">
          <p:pic>
            <p:nvPicPr>
              <p:cNvPr id="3" name="Ink 2">
                <a:extLst>
                  <a:ext uri="{FF2B5EF4-FFF2-40B4-BE49-F238E27FC236}">
                    <a16:creationId xmlns:a16="http://schemas.microsoft.com/office/drawing/2014/main" id="{9634F60D-76F3-428D-AE16-709CAC9E68A0}"/>
                  </a:ext>
                </a:extLst>
              </p:cNvPr>
              <p:cNvPicPr/>
              <p:nvPr/>
            </p:nvPicPr>
            <p:blipFill>
              <a:blip r:embed="rId5"/>
              <a:stretch>
                <a:fillRect/>
              </a:stretch>
            </p:blipFill>
            <p:spPr>
              <a:xfrm>
                <a:off x="2849040" y="2666880"/>
                <a:ext cx="6171120" cy="13849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incremental development so the transition from development to evolution is a seamless one.</a:t>
            </a:r>
          </a:p>
          <a:p>
            <a:pPr lvl="1"/>
            <a:r>
              <a:rPr lang="en-US" dirty="0"/>
              <a:t>Evolution is simply a continuation of the development process based on frequent system releases.</a:t>
            </a:r>
          </a:p>
          <a:p>
            <a:r>
              <a:rPr lang="en-US" dirty="0"/>
              <a:t>Changes may be expressed as additional user stories.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 several major 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 </a:t>
            </a:r>
          </a:p>
        </p:txBody>
      </p:sp>
      <p:sp>
        <p:nvSpPr>
          <p:cNvPr id="27651"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2317056"/>
              </p:ext>
            </p:extLst>
          </p:nvPr>
        </p:nvGraphicFramePr>
        <p:xfrm>
          <a:off x="286043" y="1190628"/>
          <a:ext cx="11619914" cy="5165723"/>
        </p:xfrm>
        <a:graphic>
          <a:graphicData uri="http://schemas.openxmlformats.org/drawingml/2006/table">
            <a:tbl>
              <a:tblPr firstRow="1" bandRow="1">
                <a:tableStyleId>{5C22544A-7EE6-4342-B048-85BDC9FD1C3A}</a:tableStyleId>
              </a:tblPr>
              <a:tblGrid>
                <a:gridCol w="2916925">
                  <a:extLst>
                    <a:ext uri="{9D8B030D-6E8A-4147-A177-3AD203B41FA5}">
                      <a16:colId xmlns:a16="http://schemas.microsoft.com/office/drawing/2014/main" val="20000"/>
                    </a:ext>
                  </a:extLst>
                </a:gridCol>
                <a:gridCol w="8702989">
                  <a:extLst>
                    <a:ext uri="{9D8B030D-6E8A-4147-A177-3AD203B41FA5}">
                      <a16:colId xmlns:a16="http://schemas.microsoft.com/office/drawing/2014/main" val="20001"/>
                    </a:ext>
                  </a:extLst>
                </a:gridCol>
              </a:tblGrid>
              <a:tr h="558211">
                <a:tc>
                  <a:txBody>
                    <a:bodyPr/>
                    <a:lstStyle/>
                    <a:p>
                      <a:pPr>
                        <a:spcAft>
                          <a:spcPts val="600"/>
                        </a:spcAft>
                      </a:pPr>
                      <a:r>
                        <a:rPr lang="en-US" sz="1600" dirty="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a:latin typeface="Arial"/>
                          <a:ea typeface="Calibri"/>
                          <a:cs typeface="Times New Roman"/>
                        </a:rPr>
                        <a:t>Description</a:t>
                      </a:r>
                      <a:endParaRPr lang="en-GB" sz="16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1151878">
                <a:tc>
                  <a:txBody>
                    <a:bodyPr/>
                    <a:lstStyle/>
                    <a:p>
                      <a:pPr>
                        <a:spcAft>
                          <a:spcPts val="600"/>
                        </a:spcAft>
                      </a:pPr>
                      <a:endParaRPr lang="en-US" sz="2000" dirty="0">
                        <a:latin typeface="Arial"/>
                        <a:ea typeface="Calibri"/>
                        <a:cs typeface="Times New Roman"/>
                      </a:endParaRPr>
                    </a:p>
                    <a:p>
                      <a:pPr>
                        <a:spcAft>
                          <a:spcPts val="600"/>
                        </a:spcAft>
                      </a:pPr>
                      <a:r>
                        <a:rPr lang="en-US" sz="2000" dirty="0">
                          <a:latin typeface="Arial"/>
                          <a:ea typeface="Calibri"/>
                          <a:cs typeface="Times New Roman"/>
                        </a:rPr>
                        <a:t>Continuing change</a:t>
                      </a:r>
                      <a:endParaRPr lang="en-GB" sz="2000" dirty="0">
                        <a:latin typeface="Arial"/>
                        <a:ea typeface="Calibri"/>
                        <a:cs typeface="Times New Roman"/>
                      </a:endParaRPr>
                    </a:p>
                  </a:txBody>
                  <a:tcPr marL="54610" marR="54610" marT="0" marB="73025"/>
                </a:tc>
                <a:tc>
                  <a:txBody>
                    <a:bodyPr/>
                    <a:lstStyle/>
                    <a:p>
                      <a:pPr>
                        <a:spcAft>
                          <a:spcPts val="600"/>
                        </a:spcAft>
                      </a:pPr>
                      <a:endParaRPr lang="en-US" sz="800" dirty="0">
                        <a:latin typeface="Arial"/>
                        <a:ea typeface="Calibri"/>
                        <a:cs typeface="Times New Roman"/>
                      </a:endParaRPr>
                    </a:p>
                    <a:p>
                      <a:pPr>
                        <a:spcAft>
                          <a:spcPts val="600"/>
                        </a:spcAft>
                      </a:pPr>
                      <a:r>
                        <a:rPr lang="en-US" sz="2000" dirty="0">
                          <a:latin typeface="Arial"/>
                          <a:ea typeface="Calibri"/>
                          <a:cs typeface="Times New Roman"/>
                        </a:rPr>
                        <a:t>A program that is used in a real-world environment must necessarily change, or else become progressively less useful in that environment.</a:t>
                      </a:r>
                      <a:endParaRPr lang="en-GB" sz="20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1151878">
                <a:tc>
                  <a:txBody>
                    <a:bodyPr/>
                    <a:lstStyle/>
                    <a:p>
                      <a:pPr>
                        <a:spcAft>
                          <a:spcPts val="600"/>
                        </a:spcAft>
                      </a:pPr>
                      <a:endParaRPr lang="en-US" sz="2000" dirty="0">
                        <a:latin typeface="Arial"/>
                        <a:ea typeface="Calibri"/>
                        <a:cs typeface="Times New Roman"/>
                      </a:endParaRPr>
                    </a:p>
                    <a:p>
                      <a:pPr>
                        <a:spcAft>
                          <a:spcPts val="600"/>
                        </a:spcAft>
                      </a:pPr>
                      <a:r>
                        <a:rPr lang="en-US" sz="2000" dirty="0">
                          <a:latin typeface="Arial"/>
                          <a:ea typeface="Calibri"/>
                          <a:cs typeface="Times New Roman"/>
                        </a:rPr>
                        <a:t>Increasing complexity</a:t>
                      </a:r>
                      <a:endParaRPr lang="en-GB" sz="2000" dirty="0">
                        <a:latin typeface="Arial"/>
                        <a:ea typeface="Calibri"/>
                        <a:cs typeface="Times New Roman"/>
                      </a:endParaRPr>
                    </a:p>
                  </a:txBody>
                  <a:tcPr marL="54610" marR="54610" marT="0" marB="73025"/>
                </a:tc>
                <a:tc>
                  <a:txBody>
                    <a:bodyPr/>
                    <a:lstStyle/>
                    <a:p>
                      <a:pPr>
                        <a:spcAft>
                          <a:spcPts val="600"/>
                        </a:spcAft>
                      </a:pPr>
                      <a:endParaRPr lang="en-US" sz="200" dirty="0">
                        <a:latin typeface="Arial"/>
                        <a:ea typeface="Calibri"/>
                        <a:cs typeface="Times New Roman"/>
                      </a:endParaRPr>
                    </a:p>
                    <a:p>
                      <a:pPr>
                        <a:spcAft>
                          <a:spcPts val="600"/>
                        </a:spcAft>
                      </a:pPr>
                      <a:r>
                        <a:rPr lang="en-US" sz="2000" dirty="0">
                          <a:latin typeface="Arial"/>
                          <a:ea typeface="Calibri"/>
                          <a:cs typeface="Times New Roman"/>
                        </a:rPr>
                        <a:t>As an evolving program changes, its structure tends to become more complex. Extra resources must be devoted to preserving and simplifying the structure.</a:t>
                      </a:r>
                      <a:endParaRPr lang="en-GB" sz="2000" dirty="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1151878">
                <a:tc>
                  <a:txBody>
                    <a:bodyPr/>
                    <a:lstStyle/>
                    <a:p>
                      <a:pPr>
                        <a:spcAft>
                          <a:spcPts val="600"/>
                        </a:spcAft>
                      </a:pPr>
                      <a:endParaRPr lang="en-US" sz="2000" dirty="0">
                        <a:latin typeface="Arial"/>
                        <a:ea typeface="Calibri"/>
                        <a:cs typeface="Times New Roman"/>
                      </a:endParaRPr>
                    </a:p>
                    <a:p>
                      <a:pPr>
                        <a:spcAft>
                          <a:spcPts val="600"/>
                        </a:spcAft>
                      </a:pPr>
                      <a:r>
                        <a:rPr lang="en-US" sz="2000" dirty="0">
                          <a:latin typeface="Arial"/>
                          <a:ea typeface="Calibri"/>
                          <a:cs typeface="Times New Roman"/>
                        </a:rPr>
                        <a:t>Large program evolution</a:t>
                      </a:r>
                      <a:endParaRPr lang="en-GB" sz="2000" dirty="0">
                        <a:latin typeface="Arial"/>
                        <a:ea typeface="Calibri"/>
                        <a:cs typeface="Times New Roman"/>
                      </a:endParaRPr>
                    </a:p>
                  </a:txBody>
                  <a:tcPr marL="54610" marR="54610" marT="0" marB="73025"/>
                </a:tc>
                <a:tc>
                  <a:txBody>
                    <a:bodyPr/>
                    <a:lstStyle/>
                    <a:p>
                      <a:pPr>
                        <a:spcAft>
                          <a:spcPts val="600"/>
                        </a:spcAft>
                      </a:pPr>
                      <a:endParaRPr lang="en-US" sz="200" dirty="0">
                        <a:latin typeface="Arial"/>
                        <a:ea typeface="Calibri"/>
                        <a:cs typeface="Times New Roman"/>
                      </a:endParaRPr>
                    </a:p>
                    <a:p>
                      <a:pPr>
                        <a:spcAft>
                          <a:spcPts val="600"/>
                        </a:spcAft>
                      </a:pPr>
                      <a:r>
                        <a:rPr lang="en-US" sz="2000" dirty="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2000" dirty="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1151878">
                <a:tc>
                  <a:txBody>
                    <a:bodyPr/>
                    <a:lstStyle/>
                    <a:p>
                      <a:pPr>
                        <a:spcAft>
                          <a:spcPts val="600"/>
                        </a:spcAft>
                      </a:pPr>
                      <a:endParaRPr lang="en-US" sz="2000" dirty="0">
                        <a:latin typeface="Arial"/>
                        <a:ea typeface="Calibri"/>
                        <a:cs typeface="Times New Roman"/>
                      </a:endParaRPr>
                    </a:p>
                    <a:p>
                      <a:pPr>
                        <a:spcAft>
                          <a:spcPts val="600"/>
                        </a:spcAft>
                      </a:pPr>
                      <a:r>
                        <a:rPr lang="en-US" sz="2000" dirty="0">
                          <a:latin typeface="Arial"/>
                          <a:ea typeface="Calibri"/>
                          <a:cs typeface="Times New Roman"/>
                        </a:rPr>
                        <a:t>Organizational stability</a:t>
                      </a:r>
                      <a:endParaRPr lang="en-GB" sz="2000" dirty="0">
                        <a:latin typeface="Arial"/>
                        <a:ea typeface="Calibri"/>
                        <a:cs typeface="Times New Roman"/>
                      </a:endParaRPr>
                    </a:p>
                  </a:txBody>
                  <a:tcPr marL="54610" marR="54610" marT="0" marB="73025"/>
                </a:tc>
                <a:tc>
                  <a:txBody>
                    <a:bodyPr/>
                    <a:lstStyle/>
                    <a:p>
                      <a:pPr>
                        <a:spcAft>
                          <a:spcPts val="600"/>
                        </a:spcAft>
                      </a:pPr>
                      <a:endParaRPr lang="en-US" sz="1200" dirty="0">
                        <a:latin typeface="Arial"/>
                        <a:ea typeface="Calibri"/>
                        <a:cs typeface="Times New Roman"/>
                      </a:endParaRPr>
                    </a:p>
                    <a:p>
                      <a:pPr>
                        <a:spcAft>
                          <a:spcPts val="600"/>
                        </a:spcAft>
                      </a:pPr>
                      <a:r>
                        <a:rPr lang="en-US" sz="2000" dirty="0">
                          <a:latin typeface="Arial"/>
                          <a:ea typeface="Calibri"/>
                          <a:cs typeface="Times New Roman"/>
                        </a:rPr>
                        <a:t>Over a program’s lifetime, its rate of development is approximately constant and independent of the resources devoted to system development.</a:t>
                      </a:r>
                      <a:endParaRPr lang="en-GB" sz="20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EFEE-28FE-44FE-A94B-655245271906}"/>
              </a:ext>
            </a:extLst>
          </p:cNvPr>
          <p:cNvSpPr>
            <a:spLocks noGrp="1"/>
          </p:cNvSpPr>
          <p:nvPr>
            <p:ph type="title"/>
          </p:nvPr>
        </p:nvSpPr>
        <p:spPr/>
        <p:txBody>
          <a:bodyPr/>
          <a:lstStyle/>
          <a:p>
            <a:r>
              <a:rPr lang="en-US" dirty="0"/>
              <a:t>Review </a:t>
            </a:r>
            <a:r>
              <a:rPr lang="en-US" sz="2000" dirty="0"/>
              <a:t>{Testing}</a:t>
            </a:r>
            <a:endParaRPr lang="en-SG" sz="2000" dirty="0"/>
          </a:p>
        </p:txBody>
      </p:sp>
      <p:sp>
        <p:nvSpPr>
          <p:cNvPr id="3" name="Content Placeholder 2">
            <a:extLst>
              <a:ext uri="{FF2B5EF4-FFF2-40B4-BE49-F238E27FC236}">
                <a16:creationId xmlns:a16="http://schemas.microsoft.com/office/drawing/2014/main" id="{266CA7B1-AD35-4444-B1FE-1D145F58FC68}"/>
              </a:ext>
            </a:extLst>
          </p:cNvPr>
          <p:cNvSpPr>
            <a:spLocks noGrp="1"/>
          </p:cNvSpPr>
          <p:nvPr>
            <p:ph idx="1"/>
          </p:nvPr>
        </p:nvSpPr>
        <p:spPr/>
        <p:txBody>
          <a:bodyPr/>
          <a:lstStyle/>
          <a:p>
            <a:r>
              <a:rPr lang="en-US" dirty="0"/>
              <a:t>Validation &amp; Verification</a:t>
            </a:r>
          </a:p>
          <a:p>
            <a:r>
              <a:rPr lang="en-US" dirty="0"/>
              <a:t>Inspection &amp; Testing</a:t>
            </a:r>
          </a:p>
          <a:p>
            <a:r>
              <a:rPr lang="en-US" dirty="0"/>
              <a:t>Stages of Testing</a:t>
            </a:r>
          </a:p>
          <a:p>
            <a:pPr lvl="1"/>
            <a:r>
              <a:rPr lang="en-US" dirty="0"/>
              <a:t>Development Testing: Unit, Component and System Testing</a:t>
            </a:r>
          </a:p>
          <a:p>
            <a:pPr lvl="1"/>
            <a:r>
              <a:rPr lang="en-US" dirty="0"/>
              <a:t>Release Testing:	Requirements testing, Performance Testing</a:t>
            </a:r>
          </a:p>
          <a:p>
            <a:pPr lvl="1"/>
            <a:r>
              <a:rPr lang="en-US" dirty="0"/>
              <a:t>User Testing: Alpha, Beta and Acceptance Testing</a:t>
            </a:r>
          </a:p>
          <a:p>
            <a:r>
              <a:rPr lang="en-US" dirty="0"/>
              <a:t>Test Driven Development</a:t>
            </a:r>
            <a:endParaRPr lang="en-SG" dirty="0"/>
          </a:p>
        </p:txBody>
      </p:sp>
      <p:sp>
        <p:nvSpPr>
          <p:cNvPr id="4" name="Slide Number Placeholder 3">
            <a:extLst>
              <a:ext uri="{FF2B5EF4-FFF2-40B4-BE49-F238E27FC236}">
                <a16:creationId xmlns:a16="http://schemas.microsoft.com/office/drawing/2014/main" id="{E7EB22C1-532A-489B-BFE2-516DC713E504}"/>
              </a:ext>
            </a:extLst>
          </p:cNvPr>
          <p:cNvSpPr>
            <a:spLocks noGrp="1"/>
          </p:cNvSpPr>
          <p:nvPr>
            <p:ph type="sldNum" sz="quarter" idx="12"/>
          </p:nvPr>
        </p:nvSpPr>
        <p:spPr/>
        <p:txBody>
          <a:bodyPr/>
          <a:lstStyle/>
          <a:p>
            <a:fld id="{C8735F24-F0A4-DB4E-AAD6-0E2C6B4C4636}" type="slidenum">
              <a:rPr lang="en-US" smtClean="0"/>
              <a:pPr/>
              <a:t>2</a:t>
            </a:fld>
            <a:endParaRPr lang="en-US"/>
          </a:p>
        </p:txBody>
      </p:sp>
    </p:spTree>
    <p:extLst>
      <p:ext uri="{BB962C8B-B14F-4D97-AF65-F5344CB8AC3E}">
        <p14:creationId xmlns:p14="http://schemas.microsoft.com/office/powerpoint/2010/main" val="83461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668816"/>
              </p:ext>
            </p:extLst>
          </p:nvPr>
        </p:nvGraphicFramePr>
        <p:xfrm>
          <a:off x="743242" y="1202079"/>
          <a:ext cx="10839157" cy="4593807"/>
        </p:xfrm>
        <a:graphic>
          <a:graphicData uri="http://schemas.openxmlformats.org/drawingml/2006/table">
            <a:tbl>
              <a:tblPr firstRow="1" bandRow="1">
                <a:tableStyleId>{5C22544A-7EE6-4342-B048-85BDC9FD1C3A}</a:tableStyleId>
              </a:tblPr>
              <a:tblGrid>
                <a:gridCol w="3295169">
                  <a:extLst>
                    <a:ext uri="{9D8B030D-6E8A-4147-A177-3AD203B41FA5}">
                      <a16:colId xmlns:a16="http://schemas.microsoft.com/office/drawing/2014/main" val="20000"/>
                    </a:ext>
                  </a:extLst>
                </a:gridCol>
                <a:gridCol w="7543988">
                  <a:extLst>
                    <a:ext uri="{9D8B030D-6E8A-4147-A177-3AD203B41FA5}">
                      <a16:colId xmlns:a16="http://schemas.microsoft.com/office/drawing/2014/main" val="20001"/>
                    </a:ext>
                  </a:extLst>
                </a:gridCol>
              </a:tblGrid>
              <a:tr h="596174">
                <a:tc>
                  <a:txBody>
                    <a:bodyPr/>
                    <a:lstStyle/>
                    <a:p>
                      <a:r>
                        <a:rPr lang="en-US" sz="2000" dirty="0">
                          <a:latin typeface="Arial"/>
                          <a:cs typeface="Arial"/>
                        </a:rPr>
                        <a:t>Law</a:t>
                      </a:r>
                    </a:p>
                  </a:txBody>
                  <a:tcPr/>
                </a:tc>
                <a:tc>
                  <a:txBody>
                    <a:bodyPr/>
                    <a:lstStyle/>
                    <a:p>
                      <a:r>
                        <a:rPr lang="en-US" sz="2000" dirty="0">
                          <a:latin typeface="Arial"/>
                          <a:cs typeface="Arial"/>
                        </a:rPr>
                        <a:t>Description</a:t>
                      </a:r>
                    </a:p>
                  </a:txBody>
                  <a:tcPr/>
                </a:tc>
                <a:extLst>
                  <a:ext uri="{0D108BD9-81ED-4DB2-BD59-A6C34878D82A}">
                    <a16:rowId xmlns:a16="http://schemas.microsoft.com/office/drawing/2014/main" val="10000"/>
                  </a:ext>
                </a:extLst>
              </a:tr>
              <a:tr h="901407">
                <a:tc>
                  <a:txBody>
                    <a:bodyPr/>
                    <a:lstStyle/>
                    <a:p>
                      <a:pPr>
                        <a:spcAft>
                          <a:spcPts val="600"/>
                        </a:spcAft>
                      </a:pPr>
                      <a:endParaRPr lang="en-US" sz="1400" dirty="0">
                        <a:latin typeface="Arial"/>
                        <a:ea typeface="Calibri"/>
                        <a:cs typeface="Arial"/>
                      </a:endParaRPr>
                    </a:p>
                    <a:p>
                      <a:pPr>
                        <a:spcAft>
                          <a:spcPts val="600"/>
                        </a:spcAft>
                      </a:pPr>
                      <a:r>
                        <a:rPr lang="en-US" sz="2000" dirty="0">
                          <a:latin typeface="Arial"/>
                          <a:ea typeface="Calibri"/>
                          <a:cs typeface="Arial"/>
                        </a:rPr>
                        <a:t>Conservation of familiarity</a:t>
                      </a:r>
                      <a:endParaRPr lang="en-GB" sz="2000" dirty="0">
                        <a:latin typeface="Arial"/>
                        <a:ea typeface="Calibri"/>
                        <a:cs typeface="Arial"/>
                      </a:endParaRPr>
                    </a:p>
                  </a:txBody>
                  <a:tcPr marL="54610" marR="54610" marT="0" marB="73025"/>
                </a:tc>
                <a:tc>
                  <a:txBody>
                    <a:bodyPr/>
                    <a:lstStyle/>
                    <a:p>
                      <a:pPr>
                        <a:spcAft>
                          <a:spcPts val="600"/>
                        </a:spcAft>
                      </a:pPr>
                      <a:endParaRPr lang="en-US" sz="400" dirty="0">
                        <a:latin typeface="Arial"/>
                        <a:ea typeface="Calibri"/>
                        <a:cs typeface="Arial"/>
                      </a:endParaRPr>
                    </a:p>
                    <a:p>
                      <a:pPr>
                        <a:spcAft>
                          <a:spcPts val="600"/>
                        </a:spcAft>
                      </a:pPr>
                      <a:r>
                        <a:rPr lang="en-US" sz="2000" dirty="0">
                          <a:latin typeface="Arial"/>
                          <a:ea typeface="Calibri"/>
                          <a:cs typeface="Arial"/>
                        </a:rPr>
                        <a:t>Over the lifetime of a system, the incremental change in each release is approximately constant.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1"/>
                  </a:ext>
                </a:extLst>
              </a:tr>
              <a:tr h="901407">
                <a:tc>
                  <a:txBody>
                    <a:bodyPr/>
                    <a:lstStyle/>
                    <a:p>
                      <a:pPr>
                        <a:spcAft>
                          <a:spcPts val="600"/>
                        </a:spcAft>
                      </a:pPr>
                      <a:endParaRPr lang="en-US" sz="1400" dirty="0">
                        <a:latin typeface="Arial"/>
                        <a:ea typeface="Calibri"/>
                        <a:cs typeface="Arial"/>
                      </a:endParaRPr>
                    </a:p>
                    <a:p>
                      <a:pPr>
                        <a:spcAft>
                          <a:spcPts val="600"/>
                        </a:spcAft>
                      </a:pPr>
                      <a:r>
                        <a:rPr lang="en-US" sz="2000" dirty="0">
                          <a:latin typeface="Arial"/>
                          <a:ea typeface="Calibri"/>
                          <a:cs typeface="Arial"/>
                        </a:rPr>
                        <a:t>Continuing growth</a:t>
                      </a:r>
                      <a:endParaRPr lang="en-GB" sz="2000" dirty="0">
                        <a:latin typeface="Arial"/>
                        <a:ea typeface="Calibri"/>
                        <a:cs typeface="Arial"/>
                      </a:endParaRPr>
                    </a:p>
                  </a:txBody>
                  <a:tcPr marL="54610" marR="54610" marT="0" marB="73025"/>
                </a:tc>
                <a:tc>
                  <a:txBody>
                    <a:bodyPr/>
                    <a:lstStyle/>
                    <a:p>
                      <a:pPr>
                        <a:spcAft>
                          <a:spcPts val="600"/>
                        </a:spcAft>
                      </a:pPr>
                      <a:endParaRPr lang="en-US" sz="500" dirty="0">
                        <a:latin typeface="Arial"/>
                        <a:ea typeface="Calibri"/>
                        <a:cs typeface="Arial"/>
                      </a:endParaRPr>
                    </a:p>
                    <a:p>
                      <a:pPr>
                        <a:spcAft>
                          <a:spcPts val="600"/>
                        </a:spcAft>
                      </a:pPr>
                      <a:r>
                        <a:rPr lang="en-US" sz="2000" dirty="0">
                          <a:latin typeface="Arial"/>
                          <a:ea typeface="Calibri"/>
                          <a:cs typeface="Arial"/>
                        </a:rPr>
                        <a:t>The functionality offered by systems has to continually increase to maintain user satisfaction.</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901407">
                <a:tc>
                  <a:txBody>
                    <a:bodyPr/>
                    <a:lstStyle/>
                    <a:p>
                      <a:pPr>
                        <a:spcAft>
                          <a:spcPts val="600"/>
                        </a:spcAft>
                      </a:pPr>
                      <a:endParaRPr lang="en-US" sz="1200" dirty="0">
                        <a:latin typeface="Arial"/>
                        <a:ea typeface="Calibri"/>
                        <a:cs typeface="Arial"/>
                      </a:endParaRPr>
                    </a:p>
                    <a:p>
                      <a:pPr>
                        <a:spcAft>
                          <a:spcPts val="600"/>
                        </a:spcAft>
                      </a:pPr>
                      <a:r>
                        <a:rPr lang="en-US" sz="2000" dirty="0">
                          <a:latin typeface="Arial"/>
                          <a:ea typeface="Calibri"/>
                          <a:cs typeface="Arial"/>
                        </a:rPr>
                        <a:t>Declining quality</a:t>
                      </a:r>
                      <a:endParaRPr lang="en-GB" sz="2000" dirty="0">
                        <a:latin typeface="Arial"/>
                        <a:ea typeface="Calibri"/>
                        <a:cs typeface="Arial"/>
                      </a:endParaRPr>
                    </a:p>
                  </a:txBody>
                  <a:tcPr marL="54610" marR="54610" marT="0" marB="73025"/>
                </a:tc>
                <a:tc>
                  <a:txBody>
                    <a:bodyPr/>
                    <a:lstStyle/>
                    <a:p>
                      <a:pPr>
                        <a:spcAft>
                          <a:spcPts val="600"/>
                        </a:spcAft>
                      </a:pPr>
                      <a:endParaRPr lang="en-US" sz="400" dirty="0">
                        <a:latin typeface="Arial"/>
                        <a:ea typeface="Calibri"/>
                        <a:cs typeface="Arial"/>
                      </a:endParaRPr>
                    </a:p>
                    <a:p>
                      <a:pPr>
                        <a:spcAft>
                          <a:spcPts val="600"/>
                        </a:spcAft>
                      </a:pPr>
                      <a:r>
                        <a:rPr lang="en-US" sz="2000" dirty="0">
                          <a:latin typeface="Arial"/>
                          <a:ea typeface="Calibri"/>
                          <a:cs typeface="Arial"/>
                        </a:rPr>
                        <a:t>The quality of systems will decline unless they are modified to reflect changes in their operational environment.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1293412">
                <a:tc>
                  <a:txBody>
                    <a:bodyPr/>
                    <a:lstStyle/>
                    <a:p>
                      <a:pPr>
                        <a:spcAft>
                          <a:spcPts val="600"/>
                        </a:spcAft>
                      </a:pPr>
                      <a:endParaRPr lang="en-US" sz="2000" dirty="0">
                        <a:latin typeface="Arial"/>
                        <a:ea typeface="Calibri"/>
                        <a:cs typeface="Arial"/>
                      </a:endParaRPr>
                    </a:p>
                    <a:p>
                      <a:pPr>
                        <a:spcAft>
                          <a:spcPts val="600"/>
                        </a:spcAft>
                      </a:pPr>
                      <a:r>
                        <a:rPr lang="en-US" sz="2000" dirty="0">
                          <a:latin typeface="Arial"/>
                          <a:ea typeface="Calibri"/>
                          <a:cs typeface="Arial"/>
                        </a:rPr>
                        <a:t>Feedback system</a:t>
                      </a:r>
                      <a:endParaRPr lang="en-GB" sz="2000" dirty="0">
                        <a:latin typeface="Arial"/>
                        <a:ea typeface="Calibri"/>
                        <a:cs typeface="Arial"/>
                      </a:endParaRPr>
                    </a:p>
                  </a:txBody>
                  <a:tcPr marL="54610" marR="54610" marT="0" marB="73025"/>
                </a:tc>
                <a:tc>
                  <a:txBody>
                    <a:bodyPr/>
                    <a:lstStyle/>
                    <a:p>
                      <a:pPr>
                        <a:spcAft>
                          <a:spcPts val="600"/>
                        </a:spcAft>
                      </a:pPr>
                      <a:endParaRPr lang="en-US" sz="500" dirty="0">
                        <a:latin typeface="Arial"/>
                        <a:ea typeface="Calibri"/>
                        <a:cs typeface="Arial"/>
                      </a:endParaRPr>
                    </a:p>
                    <a:p>
                      <a:pPr>
                        <a:spcAft>
                          <a:spcPts val="600"/>
                        </a:spcAft>
                      </a:pPr>
                      <a:r>
                        <a:rPr lang="en-US" sz="2000" dirty="0">
                          <a:latin typeface="Arial"/>
                          <a:ea typeface="Calibri"/>
                          <a:cs typeface="Arial"/>
                        </a:rPr>
                        <a:t>Evolution processes incorporate multi-agent, multi-loop feedback systems and you have to treat them as feedback systems to achieve significant product improvement.</a:t>
                      </a:r>
                      <a:endParaRPr lang="en-GB" sz="20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a:t>
            </a:r>
          </a:p>
          <a:p>
            <a:r>
              <a:rPr lang="en-GB" dirty="0"/>
              <a:t>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21</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D801A10-4B62-428A-A562-6BC2EA974817}"/>
                  </a:ext>
                </a:extLst>
              </p14:cNvPr>
              <p14:cNvContentPartPr/>
              <p14:nvPr/>
            </p14:nvContentPartPr>
            <p14:xfrm>
              <a:off x="1050840" y="1113840"/>
              <a:ext cx="8891640" cy="2065680"/>
            </p14:xfrm>
          </p:contentPart>
        </mc:Choice>
        <mc:Fallback>
          <p:pic>
            <p:nvPicPr>
              <p:cNvPr id="2" name="Ink 1">
                <a:extLst>
                  <a:ext uri="{FF2B5EF4-FFF2-40B4-BE49-F238E27FC236}">
                    <a16:creationId xmlns:a16="http://schemas.microsoft.com/office/drawing/2014/main" id="{4D801A10-4B62-428A-A562-6BC2EA974817}"/>
                  </a:ext>
                </a:extLst>
              </p:cNvPr>
              <p:cNvPicPr/>
              <p:nvPr/>
            </p:nvPicPr>
            <p:blipFill>
              <a:blip r:embed="rId4"/>
              <a:stretch>
                <a:fillRect/>
              </a:stretch>
            </p:blipFill>
            <p:spPr>
              <a:xfrm>
                <a:off x="1041480" y="1104480"/>
                <a:ext cx="8910360" cy="2084400"/>
              </a:xfrm>
              <a:prstGeom prst="rect">
                <a:avLst/>
              </a:prstGeom>
            </p:spPr>
          </p:pic>
        </mc:Fallback>
      </mc:AlternateContent>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Maintenance to repair software faults</a:t>
            </a:r>
          </a:p>
          <a:p>
            <a:pPr lvl="1"/>
            <a:r>
              <a:rPr lang="en-GB" dirty="0"/>
              <a:t>Changing a system to correct deficiencies (Corrective)</a:t>
            </a:r>
          </a:p>
          <a:p>
            <a:pPr lvl="1"/>
            <a:r>
              <a:rPr lang="en-GB" dirty="0"/>
              <a:t>Changing a system to correct potential deficiencies (Preventive)</a:t>
            </a:r>
          </a:p>
          <a:p>
            <a:r>
              <a:rPr lang="en-GB" dirty="0"/>
              <a:t>Maintenance to adapt software to a different operating environment</a:t>
            </a:r>
          </a:p>
          <a:p>
            <a:pPr lvl="1"/>
            <a:r>
              <a:rPr lang="en-GB" dirty="0"/>
              <a:t>Changing a system so that it operates in a different environment (computer, OS, etc.) from its initial implementation (Adaptive)</a:t>
            </a:r>
          </a:p>
          <a:p>
            <a:r>
              <a:rPr lang="en-GB" dirty="0"/>
              <a:t>Maintenance to add to or modify the system’s functionality</a:t>
            </a:r>
          </a:p>
          <a:p>
            <a:pPr lvl="1"/>
            <a:r>
              <a:rPr lang="en-GB" dirty="0"/>
              <a:t>Modifying the system to satisfy new requirements (Perfective)</a:t>
            </a:r>
          </a:p>
        </p:txBody>
      </p:sp>
      <p:sp>
        <p:nvSpPr>
          <p:cNvPr id="12291"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5EF901B-144E-439E-9D97-18E5E9DA679F}"/>
                  </a:ext>
                </a:extLst>
              </p14:cNvPr>
              <p14:cNvContentPartPr/>
              <p14:nvPr/>
            </p14:nvContentPartPr>
            <p14:xfrm>
              <a:off x="948600" y="1982520"/>
              <a:ext cx="8906760" cy="3130920"/>
            </p14:xfrm>
          </p:contentPart>
        </mc:Choice>
        <mc:Fallback>
          <p:pic>
            <p:nvPicPr>
              <p:cNvPr id="2" name="Ink 1">
                <a:extLst>
                  <a:ext uri="{FF2B5EF4-FFF2-40B4-BE49-F238E27FC236}">
                    <a16:creationId xmlns:a16="http://schemas.microsoft.com/office/drawing/2014/main" id="{25EF901B-144E-439E-9D97-18E5E9DA679F}"/>
                  </a:ext>
                </a:extLst>
              </p:cNvPr>
              <p:cNvPicPr/>
              <p:nvPr/>
            </p:nvPicPr>
            <p:blipFill>
              <a:blip r:embed="rId4"/>
              <a:stretch>
                <a:fillRect/>
              </a:stretch>
            </p:blipFill>
            <p:spPr>
              <a:xfrm>
                <a:off x="939240" y="1973160"/>
                <a:ext cx="8925480" cy="3149640"/>
              </a:xfrm>
              <a:prstGeom prst="rect">
                <a:avLst/>
              </a:prstGeom>
            </p:spPr>
          </p:pic>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dirty="0"/>
              <a:t>Usually greater than development costs (2* to 100* depending on the application).</a:t>
            </a:r>
          </a:p>
          <a:p>
            <a:r>
              <a:rPr lang="en-GB" dirty="0"/>
              <a:t>Affected by both technical and non-technical factors.</a:t>
            </a:r>
          </a:p>
          <a:p>
            <a:r>
              <a:rPr lang="en-GB" dirty="0"/>
              <a:t>Increases as software is maintained. Maintenance may corrupt the software structure so makes further maintenance more difficult.</a:t>
            </a:r>
          </a:p>
          <a:p>
            <a:r>
              <a:rPr lang="en-GB" dirty="0"/>
              <a:t>Ageing software can have high support costs (e.g. old languages, compilers etc.).</a:t>
            </a:r>
          </a:p>
        </p:txBody>
      </p:sp>
      <p:sp>
        <p:nvSpPr>
          <p:cNvPr id="30723"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23</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9E0245-3F53-4D18-A1FC-B9CA056896FB}"/>
                  </a:ext>
                </a:extLst>
              </p14:cNvPr>
              <p14:cNvContentPartPr/>
              <p14:nvPr/>
            </p14:nvContentPartPr>
            <p14:xfrm>
              <a:off x="6396840" y="2049120"/>
              <a:ext cx="4845960" cy="2426400"/>
            </p14:xfrm>
          </p:contentPart>
        </mc:Choice>
        <mc:Fallback>
          <p:pic>
            <p:nvPicPr>
              <p:cNvPr id="2" name="Ink 1">
                <a:extLst>
                  <a:ext uri="{FF2B5EF4-FFF2-40B4-BE49-F238E27FC236}">
                    <a16:creationId xmlns:a16="http://schemas.microsoft.com/office/drawing/2014/main" id="{E49E0245-3F53-4D18-A1FC-B9CA056896FB}"/>
                  </a:ext>
                </a:extLst>
              </p:cNvPr>
              <p:cNvPicPr/>
              <p:nvPr/>
            </p:nvPicPr>
            <p:blipFill>
              <a:blip r:embed="rId4"/>
              <a:stretch>
                <a:fillRect/>
              </a:stretch>
            </p:blipFill>
            <p:spPr>
              <a:xfrm>
                <a:off x="6387480" y="2039760"/>
                <a:ext cx="4864680" cy="2445120"/>
              </a:xfrm>
              <a:prstGeom prst="rect">
                <a:avLst/>
              </a:prstGeom>
            </p:spPr>
          </p:pic>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625475" y="1530351"/>
            <a:ext cx="10956925" cy="4359275"/>
          </a:xfrm>
          <a:noFill/>
          <a:ln/>
        </p:spPr>
        <p:txBody>
          <a:bodyPr lIns="90840" tIns="44623" rIns="90840" bIns="44623"/>
          <a:lstStyle/>
          <a:p>
            <a:pPr>
              <a:lnSpc>
                <a:spcPct val="90000"/>
              </a:lnSpc>
            </a:pPr>
            <a:r>
              <a:rPr lang="en-GB" dirty="0"/>
              <a:t>Team stability</a:t>
            </a:r>
          </a:p>
          <a:p>
            <a:pPr lvl="1">
              <a:lnSpc>
                <a:spcPct val="90000"/>
              </a:lnSpc>
            </a:pPr>
            <a:r>
              <a:rPr lang="en-GB" dirty="0"/>
              <a:t>Maintenance costs are reduced if the same staff are involved with them for some time.</a:t>
            </a:r>
          </a:p>
          <a:p>
            <a:pPr>
              <a:lnSpc>
                <a:spcPct val="90000"/>
              </a:lnSpc>
            </a:pPr>
            <a:r>
              <a:rPr lang="en-GB" dirty="0"/>
              <a:t>Contractual responsibility</a:t>
            </a:r>
          </a:p>
          <a:p>
            <a:pPr lvl="1">
              <a:lnSpc>
                <a:spcPct val="90000"/>
              </a:lnSpc>
            </a:pPr>
            <a:r>
              <a:rPr lang="en-GB" dirty="0"/>
              <a:t>The developers of a system may have no contractual responsibility for maintenance so there is no incentive to design for future change.</a:t>
            </a:r>
          </a:p>
          <a:p>
            <a:pPr>
              <a:lnSpc>
                <a:spcPct val="90000"/>
              </a:lnSpc>
            </a:pPr>
            <a:r>
              <a:rPr lang="en-GB" dirty="0"/>
              <a:t>Staff skills</a:t>
            </a:r>
          </a:p>
          <a:p>
            <a:pPr lvl="1">
              <a:lnSpc>
                <a:spcPct val="90000"/>
              </a:lnSpc>
            </a:pPr>
            <a:r>
              <a:rPr lang="en-GB" dirty="0"/>
              <a:t>Maintenance staff are often inexperienced and have limited domain knowledge.</a:t>
            </a:r>
          </a:p>
          <a:p>
            <a:pPr>
              <a:lnSpc>
                <a:spcPct val="90000"/>
              </a:lnSpc>
            </a:pPr>
            <a:r>
              <a:rPr lang="en-GB" dirty="0"/>
              <a:t>Program age and structure</a:t>
            </a:r>
          </a:p>
          <a:p>
            <a:pPr lvl="1">
              <a:lnSpc>
                <a:spcPct val="90000"/>
              </a:lnSpc>
            </a:pPr>
            <a:r>
              <a:rPr lang="en-GB" dirty="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4D5ADBE-9E86-41D4-A0F7-31DCB037DEAD}"/>
                  </a:ext>
                </a:extLst>
              </p14:cNvPr>
              <p14:cNvContentPartPr/>
              <p14:nvPr/>
            </p14:nvContentPartPr>
            <p14:xfrm>
              <a:off x="1122480" y="1201320"/>
              <a:ext cx="8653320" cy="4029120"/>
            </p14:xfrm>
          </p:contentPart>
        </mc:Choice>
        <mc:Fallback>
          <p:pic>
            <p:nvPicPr>
              <p:cNvPr id="2" name="Ink 1">
                <a:extLst>
                  <a:ext uri="{FF2B5EF4-FFF2-40B4-BE49-F238E27FC236}">
                    <a16:creationId xmlns:a16="http://schemas.microsoft.com/office/drawing/2014/main" id="{74D5ADBE-9E86-41D4-A0F7-31DCB037DEAD}"/>
                  </a:ext>
                </a:extLst>
              </p:cNvPr>
              <p:cNvPicPr/>
              <p:nvPr/>
            </p:nvPicPr>
            <p:blipFill>
              <a:blip r:embed="rId4"/>
              <a:stretch>
                <a:fillRect/>
              </a:stretch>
            </p:blipFill>
            <p:spPr>
              <a:xfrm>
                <a:off x="1113120" y="1191960"/>
                <a:ext cx="8672040" cy="4047840"/>
              </a:xfrm>
              <a:prstGeom prst="rect">
                <a:avLst/>
              </a:prstGeom>
            </p:spPr>
          </p:pic>
        </mc:Fallback>
      </mc:AlternateContent>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dirty="0"/>
              <a:t>Re-structuring or re-writing part or all of a legacy system without changing its </a:t>
            </a:r>
            <a:br>
              <a:rPr lang="en-GB" dirty="0"/>
            </a:br>
            <a:r>
              <a:rPr lang="en-GB" dirty="0"/>
              <a:t>functionality.</a:t>
            </a:r>
          </a:p>
          <a:p>
            <a:r>
              <a:rPr lang="en-GB" dirty="0"/>
              <a:t>Applicable where some but not all sub-systems of a larger system require frequent maintenance.</a:t>
            </a:r>
          </a:p>
          <a:p>
            <a:r>
              <a:rPr lang="en-GB" dirty="0"/>
              <a:t>Re-engineering involves adding effort to make them easier to maintain. The system may be re-structured and re-documented.</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B481E7B-CB6A-4CDE-AF47-616793E72AFC}"/>
                  </a:ext>
                </a:extLst>
              </p14:cNvPr>
              <p14:cNvContentPartPr/>
              <p14:nvPr/>
            </p14:nvContentPartPr>
            <p14:xfrm>
              <a:off x="864000" y="1001160"/>
              <a:ext cx="7398720" cy="3350880"/>
            </p14:xfrm>
          </p:contentPart>
        </mc:Choice>
        <mc:Fallback>
          <p:pic>
            <p:nvPicPr>
              <p:cNvPr id="2" name="Ink 1">
                <a:extLst>
                  <a:ext uri="{FF2B5EF4-FFF2-40B4-BE49-F238E27FC236}">
                    <a16:creationId xmlns:a16="http://schemas.microsoft.com/office/drawing/2014/main" id="{4B481E7B-CB6A-4CDE-AF47-616793E72AFC}"/>
                  </a:ext>
                </a:extLst>
              </p:cNvPr>
              <p:cNvPicPr/>
              <p:nvPr/>
            </p:nvPicPr>
            <p:blipFill>
              <a:blip r:embed="rId3"/>
              <a:stretch>
                <a:fillRect/>
              </a:stretch>
            </p:blipFill>
            <p:spPr>
              <a:xfrm>
                <a:off x="854640" y="991800"/>
                <a:ext cx="7417440" cy="33696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A560716-F4F8-4CF2-BD8C-93FFC16FBB13}"/>
                  </a:ext>
                </a:extLst>
              </p14:cNvPr>
              <p14:cNvContentPartPr/>
              <p14:nvPr/>
            </p14:nvContentPartPr>
            <p14:xfrm>
              <a:off x="878760" y="2043360"/>
              <a:ext cx="2083320" cy="2038320"/>
            </p14:xfrm>
          </p:contentPart>
        </mc:Choice>
        <mc:Fallback>
          <p:pic>
            <p:nvPicPr>
              <p:cNvPr id="2" name="Ink 1">
                <a:extLst>
                  <a:ext uri="{FF2B5EF4-FFF2-40B4-BE49-F238E27FC236}">
                    <a16:creationId xmlns:a16="http://schemas.microsoft.com/office/drawing/2014/main" id="{BA560716-F4F8-4CF2-BD8C-93FFC16FBB13}"/>
                  </a:ext>
                </a:extLst>
              </p:cNvPr>
              <p:cNvPicPr/>
              <p:nvPr/>
            </p:nvPicPr>
            <p:blipFill>
              <a:blip r:embed="rId3"/>
              <a:stretch>
                <a:fillRect/>
              </a:stretch>
            </p:blipFill>
            <p:spPr>
              <a:xfrm>
                <a:off x="869400" y="2034000"/>
                <a:ext cx="2102040" cy="205704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dirty="0"/>
              <a:t>Source code translation</a:t>
            </a:r>
          </a:p>
          <a:p>
            <a:pPr lvl="1"/>
            <a:r>
              <a:rPr lang="en-US" dirty="0"/>
              <a:t>Convert code to a new language.</a:t>
            </a:r>
          </a:p>
          <a:p>
            <a:r>
              <a:rPr lang="en-US" dirty="0"/>
              <a:t>Reverse engineering</a:t>
            </a:r>
          </a:p>
          <a:p>
            <a:pPr lvl="1"/>
            <a:r>
              <a:rPr lang="en-US" dirty="0"/>
              <a:t>Analyze the program to understand it;</a:t>
            </a:r>
          </a:p>
          <a:p>
            <a:r>
              <a:rPr lang="en-US" dirty="0"/>
              <a:t>Program structure improvement</a:t>
            </a:r>
          </a:p>
          <a:p>
            <a:pPr lvl="1"/>
            <a:r>
              <a:rPr lang="en-US" dirty="0"/>
              <a:t>Restructure for understandability;</a:t>
            </a:r>
          </a:p>
          <a:p>
            <a:r>
              <a:rPr lang="en-US" dirty="0"/>
              <a:t>Program modularization</a:t>
            </a:r>
          </a:p>
          <a:p>
            <a:pPr lvl="1"/>
            <a:r>
              <a:rPr lang="en-US" dirty="0"/>
              <a:t>Reorganize the program structure;</a:t>
            </a:r>
          </a:p>
          <a:p>
            <a:r>
              <a:rPr lang="en-US" dirty="0"/>
              <a:t>Data reengineering</a:t>
            </a:r>
          </a:p>
          <a:p>
            <a:pPr lvl="1"/>
            <a:r>
              <a:rPr lang="en-US" dirty="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01E91F4-5467-463B-BE88-E53B2E03450C}"/>
                  </a:ext>
                </a:extLst>
              </p14:cNvPr>
              <p14:cNvContentPartPr/>
              <p14:nvPr/>
            </p14:nvContentPartPr>
            <p14:xfrm>
              <a:off x="877320" y="1069200"/>
              <a:ext cx="3685320" cy="3708360"/>
            </p14:xfrm>
          </p:contentPart>
        </mc:Choice>
        <mc:Fallback>
          <p:pic>
            <p:nvPicPr>
              <p:cNvPr id="2" name="Ink 1">
                <a:extLst>
                  <a:ext uri="{FF2B5EF4-FFF2-40B4-BE49-F238E27FC236}">
                    <a16:creationId xmlns:a16="http://schemas.microsoft.com/office/drawing/2014/main" id="{401E91F4-5467-463B-BE88-E53B2E03450C}"/>
                  </a:ext>
                </a:extLst>
              </p:cNvPr>
              <p:cNvPicPr/>
              <p:nvPr/>
            </p:nvPicPr>
            <p:blipFill>
              <a:blip r:embed="rId3"/>
              <a:stretch>
                <a:fillRect/>
              </a:stretch>
            </p:blipFill>
            <p:spPr>
              <a:xfrm>
                <a:off x="867960" y="1059840"/>
                <a:ext cx="3704040" cy="37270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dirty="0"/>
              <a:t>The quality of the software to be reengineered.</a:t>
            </a:r>
          </a:p>
          <a:p>
            <a:pPr>
              <a:lnSpc>
                <a:spcPct val="90000"/>
              </a:lnSpc>
            </a:pPr>
            <a:r>
              <a:rPr lang="en-GB" dirty="0"/>
              <a:t>The tool support available for reengineering.</a:t>
            </a:r>
          </a:p>
          <a:p>
            <a:pPr>
              <a:lnSpc>
                <a:spcPct val="90000"/>
              </a:lnSpc>
            </a:pPr>
            <a:r>
              <a:rPr lang="en-GB" dirty="0"/>
              <a:t>The extent of the data conversion which is required.</a:t>
            </a:r>
          </a:p>
          <a:p>
            <a:pPr>
              <a:lnSpc>
                <a:spcPct val="90000"/>
              </a:lnSpc>
            </a:pPr>
            <a:r>
              <a:rPr lang="en-GB" dirty="0"/>
              <a:t>The availability of expert staff for reengineering. </a:t>
            </a:r>
          </a:p>
          <a:p>
            <a:pPr lvl="1">
              <a:lnSpc>
                <a:spcPct val="90000"/>
              </a:lnSpc>
            </a:pPr>
            <a:r>
              <a:rPr lang="en-GB" dirty="0"/>
              <a:t>This can be a problem with old systems based on technology that is no longer widely used.</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DB11B41-F25D-44E8-9181-083594D48562}"/>
                  </a:ext>
                </a:extLst>
              </p14:cNvPr>
              <p14:cNvContentPartPr/>
              <p14:nvPr/>
            </p14:nvContentPartPr>
            <p14:xfrm>
              <a:off x="1562400" y="2383560"/>
              <a:ext cx="3639240" cy="1142280"/>
            </p14:xfrm>
          </p:contentPart>
        </mc:Choice>
        <mc:Fallback>
          <p:pic>
            <p:nvPicPr>
              <p:cNvPr id="2" name="Ink 1">
                <a:extLst>
                  <a:ext uri="{FF2B5EF4-FFF2-40B4-BE49-F238E27FC236}">
                    <a16:creationId xmlns:a16="http://schemas.microsoft.com/office/drawing/2014/main" id="{2DB11B41-F25D-44E8-9181-083594D48562}"/>
                  </a:ext>
                </a:extLst>
              </p:cNvPr>
              <p:cNvPicPr/>
              <p:nvPr/>
            </p:nvPicPr>
            <p:blipFill>
              <a:blip r:embed="rId3"/>
              <a:stretch>
                <a:fillRect/>
              </a:stretch>
            </p:blipFill>
            <p:spPr>
              <a:xfrm>
                <a:off x="1553040" y="2374200"/>
                <a:ext cx="3657960" cy="11610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Preventative maintenance by refactoring</a:t>
            </a:r>
          </a:p>
        </p:txBody>
      </p:sp>
      <p:sp>
        <p:nvSpPr>
          <p:cNvPr id="3" name="Content Placeholder 2"/>
          <p:cNvSpPr>
            <a:spLocks noGrp="1"/>
          </p:cNvSpPr>
          <p:nvPr>
            <p:ph idx="1"/>
          </p:nvPr>
        </p:nvSpPr>
        <p:spPr/>
        <p:txBody>
          <a:bodyPr/>
          <a:lstStyle/>
          <a:p>
            <a:r>
              <a:rPr lang="en-US" dirty="0"/>
              <a:t>Refactoring is the process of making improvements to a program to slow down degradation through change.</a:t>
            </a:r>
          </a:p>
          <a:p>
            <a:r>
              <a:rPr lang="en-US" dirty="0"/>
              <a:t>You can think of refactoring as ‘preventative maintenance’ that reduces the problems of future change. </a:t>
            </a:r>
          </a:p>
          <a:p>
            <a:r>
              <a:rPr lang="en-US" dirty="0"/>
              <a:t>Refactoring involves modifying a program to improve its structure, reduce its complexity or make it easier to understand. </a:t>
            </a:r>
          </a:p>
          <a:p>
            <a:r>
              <a:rPr lang="en-US" dirty="0"/>
              <a:t>When you refactor a program, you should not add functionality but rather concentrate on program improvement. </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A9BC6B7-3655-4466-9091-0BBA87CDA4DE}"/>
                  </a:ext>
                </a:extLst>
              </p14:cNvPr>
              <p14:cNvContentPartPr/>
              <p14:nvPr/>
            </p14:nvContentPartPr>
            <p14:xfrm>
              <a:off x="5372280" y="3695760"/>
              <a:ext cx="1718640" cy="71280"/>
            </p14:xfrm>
          </p:contentPart>
        </mc:Choice>
        <mc:Fallback>
          <p:pic>
            <p:nvPicPr>
              <p:cNvPr id="4" name="Ink 3">
                <a:extLst>
                  <a:ext uri="{FF2B5EF4-FFF2-40B4-BE49-F238E27FC236}">
                    <a16:creationId xmlns:a16="http://schemas.microsoft.com/office/drawing/2014/main" id="{3A9BC6B7-3655-4466-9091-0BBA87CDA4DE}"/>
                  </a:ext>
                </a:extLst>
              </p:cNvPr>
              <p:cNvPicPr/>
              <p:nvPr/>
            </p:nvPicPr>
            <p:blipFill>
              <a:blip r:embed="rId3"/>
              <a:stretch>
                <a:fillRect/>
              </a:stretch>
            </p:blipFill>
            <p:spPr>
              <a:xfrm>
                <a:off x="5362920" y="3686400"/>
                <a:ext cx="1737360" cy="90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pic>
        <p:nvPicPr>
          <p:cNvPr id="2" name="Picture 1">
            <a:extLst>
              <a:ext uri="{FF2B5EF4-FFF2-40B4-BE49-F238E27FC236}">
                <a16:creationId xmlns:a16="http://schemas.microsoft.com/office/drawing/2014/main" id="{D34EEB09-45E5-43EB-A256-5387FC83FD60}"/>
              </a:ext>
            </a:extLst>
          </p:cNvPr>
          <p:cNvPicPr>
            <a:picLocks noChangeAspect="1"/>
          </p:cNvPicPr>
          <p:nvPr/>
        </p:nvPicPr>
        <p:blipFill>
          <a:blip r:embed="rId2"/>
          <a:stretch>
            <a:fillRect/>
          </a:stretch>
        </p:blipFill>
        <p:spPr>
          <a:xfrm>
            <a:off x="-1" y="2815312"/>
            <a:ext cx="12224825" cy="13109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and reengineering</a:t>
            </a:r>
          </a:p>
        </p:txBody>
      </p:sp>
      <p:sp>
        <p:nvSpPr>
          <p:cNvPr id="3" name="Content Placeholder 2"/>
          <p:cNvSpPr>
            <a:spLocks noGrp="1"/>
          </p:cNvSpPr>
          <p:nvPr>
            <p:ph idx="1"/>
          </p:nvPr>
        </p:nvSpPr>
        <p:spPr/>
        <p:txBody>
          <a:bodyPr/>
          <a:lstStyle/>
          <a:p>
            <a:r>
              <a:rPr lang="en-US" dirty="0"/>
              <a:t>Re-engineering takes place after a system has been maintained for some time and maintenance costs are increasing. </a:t>
            </a:r>
          </a:p>
          <a:p>
            <a:r>
              <a:rPr lang="en-US" dirty="0"/>
              <a:t>Refactoring is a continuous process of improvement throughout the development and evolution process. It is intended to avoid the structure and code degradation that increases the costs and difficulties of maintaining a system.</a:t>
            </a:r>
            <a:r>
              <a:rPr lang="en-GB" dirty="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type="body" idx="1"/>
          </p:nvPr>
        </p:nvSpPr>
        <p:spPr/>
        <p:txBody>
          <a:bodyPr/>
          <a:lstStyle/>
          <a:p>
            <a:r>
              <a:rPr lang="en-GB"/>
              <a:t>Organisations that rely on legacy systems must choose a strategy for evolving these systems</a:t>
            </a:r>
          </a:p>
          <a:p>
            <a:pPr lvl="1"/>
            <a:r>
              <a:rPr lang="en-GB"/>
              <a:t>Scrap the system completely and modify business processes so that it is no longer required;</a:t>
            </a:r>
          </a:p>
          <a:p>
            <a:pPr lvl="1"/>
            <a:r>
              <a:rPr lang="en-GB"/>
              <a:t>Continue maintaining the system;</a:t>
            </a:r>
          </a:p>
          <a:p>
            <a:pPr lvl="1"/>
            <a:r>
              <a:rPr lang="en-GB"/>
              <a:t>Transform the system by re-engineering to improve its maintainability;</a:t>
            </a:r>
          </a:p>
          <a:p>
            <a:pPr lvl="1"/>
            <a:r>
              <a:rPr lang="en-GB"/>
              <a:t>Replace the system with a new system.</a:t>
            </a:r>
          </a:p>
          <a:p>
            <a:r>
              <a:rPr lang="en-GB"/>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3852A8C-B4B3-48A7-87E6-A778401C25CE}"/>
                  </a:ext>
                </a:extLst>
              </p14:cNvPr>
              <p14:cNvContentPartPr/>
              <p14:nvPr/>
            </p14:nvContentPartPr>
            <p14:xfrm>
              <a:off x="233280" y="1042920"/>
              <a:ext cx="11088360" cy="3866040"/>
            </p14:xfrm>
          </p:contentPart>
        </mc:Choice>
        <mc:Fallback>
          <p:pic>
            <p:nvPicPr>
              <p:cNvPr id="2" name="Ink 1">
                <a:extLst>
                  <a:ext uri="{FF2B5EF4-FFF2-40B4-BE49-F238E27FC236}">
                    <a16:creationId xmlns:a16="http://schemas.microsoft.com/office/drawing/2014/main" id="{C3852A8C-B4B3-48A7-87E6-A778401C25CE}"/>
                  </a:ext>
                </a:extLst>
              </p:cNvPr>
              <p:cNvPicPr/>
              <p:nvPr/>
            </p:nvPicPr>
            <p:blipFill>
              <a:blip r:embed="rId3"/>
              <a:stretch>
                <a:fillRect/>
              </a:stretch>
            </p:blipFill>
            <p:spPr>
              <a:xfrm>
                <a:off x="223920" y="1033560"/>
                <a:ext cx="11107080" cy="388476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a:t>Low quality, low business value</a:t>
            </a:r>
          </a:p>
          <a:p>
            <a:pPr lvl="1"/>
            <a:r>
              <a:rPr lang="en-GB"/>
              <a:t>These systems should be scrapped. </a:t>
            </a:r>
          </a:p>
          <a:p>
            <a:r>
              <a:rPr lang="en-GB"/>
              <a:t>Low-quality, high-business value</a:t>
            </a:r>
          </a:p>
          <a:p>
            <a:pPr lvl="1"/>
            <a:r>
              <a:rPr lang="en-GB"/>
              <a:t>These make an important business contribution but are expensive to maintain. Should be re-engineered or replaced if a suitable system is available.</a:t>
            </a:r>
          </a:p>
          <a:p>
            <a:r>
              <a:rPr lang="en-GB"/>
              <a:t>High-quality, low-business value</a:t>
            </a:r>
          </a:p>
          <a:p>
            <a:pPr lvl="1"/>
            <a:r>
              <a:rPr lang="en-GB"/>
              <a:t>Replace with COTS, scrap completely or maintain.</a:t>
            </a:r>
          </a:p>
          <a:p>
            <a:r>
              <a:rPr lang="en-GB"/>
              <a:t>High-quality, high business value</a:t>
            </a:r>
          </a:p>
          <a:p>
            <a:pPr lvl="1"/>
            <a:r>
              <a:rPr lang="en-GB"/>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2F4C62E-0884-4F92-8D3C-80A9E8310604}"/>
                  </a:ext>
                </a:extLst>
              </p14:cNvPr>
              <p14:cNvContentPartPr/>
              <p14:nvPr/>
            </p14:nvContentPartPr>
            <p14:xfrm>
              <a:off x="813960" y="1954800"/>
              <a:ext cx="7227360" cy="3643920"/>
            </p14:xfrm>
          </p:contentPart>
        </mc:Choice>
        <mc:Fallback>
          <p:pic>
            <p:nvPicPr>
              <p:cNvPr id="2" name="Ink 1">
                <a:extLst>
                  <a:ext uri="{FF2B5EF4-FFF2-40B4-BE49-F238E27FC236}">
                    <a16:creationId xmlns:a16="http://schemas.microsoft.com/office/drawing/2014/main" id="{32F4C62E-0884-4F92-8D3C-80A9E8310604}"/>
                  </a:ext>
                </a:extLst>
              </p:cNvPr>
              <p:cNvPicPr/>
              <p:nvPr/>
            </p:nvPicPr>
            <p:blipFill>
              <a:blip r:embed="rId3"/>
              <a:stretch>
                <a:fillRect/>
              </a:stretch>
            </p:blipFill>
            <p:spPr>
              <a:xfrm>
                <a:off x="804600" y="1945440"/>
                <a:ext cx="7246080" cy="36626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9EA867C-9F40-4DC9-8D8B-C7FEC8294AC0}"/>
                  </a:ext>
                </a:extLst>
              </p14:cNvPr>
              <p14:cNvContentPartPr/>
              <p14:nvPr/>
            </p14:nvContentPartPr>
            <p14:xfrm>
              <a:off x="1301760" y="1945800"/>
              <a:ext cx="6436800" cy="2669760"/>
            </p14:xfrm>
          </p:contentPart>
        </mc:Choice>
        <mc:Fallback>
          <p:pic>
            <p:nvPicPr>
              <p:cNvPr id="2" name="Ink 1">
                <a:extLst>
                  <a:ext uri="{FF2B5EF4-FFF2-40B4-BE49-F238E27FC236}">
                    <a16:creationId xmlns:a16="http://schemas.microsoft.com/office/drawing/2014/main" id="{09EA867C-9F40-4DC9-8D8B-C7FEC8294AC0}"/>
                  </a:ext>
                </a:extLst>
              </p:cNvPr>
              <p:cNvPicPr/>
              <p:nvPr/>
            </p:nvPicPr>
            <p:blipFill>
              <a:blip r:embed="rId3"/>
              <a:stretch>
                <a:fillRect/>
              </a:stretch>
            </p:blipFill>
            <p:spPr>
              <a:xfrm>
                <a:off x="1292400" y="1936440"/>
                <a:ext cx="6455520" cy="268848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785445" y="1417638"/>
            <a:ext cx="10961077" cy="4525963"/>
          </a:xfrm>
        </p:spPr>
        <p:txBody>
          <a:bodyPr/>
          <a:lstStyle/>
          <a:p>
            <a:r>
              <a:rPr lang="en-US" dirty="0"/>
              <a:t>The use of the system </a:t>
            </a:r>
          </a:p>
          <a:p>
            <a:pPr lvl="1"/>
            <a:r>
              <a:rPr lang="en-US" dirty="0"/>
              <a:t>If systems are only used occasionally or by a small number of people, they may have a low business value. </a:t>
            </a:r>
            <a:endParaRPr lang="en-GB" dirty="0"/>
          </a:p>
          <a:p>
            <a:r>
              <a:rPr lang="en-US" dirty="0"/>
              <a:t>The business processes that are supported </a:t>
            </a:r>
          </a:p>
          <a:p>
            <a:pPr lvl="1"/>
            <a:r>
              <a:rPr lang="en-US" dirty="0"/>
              <a:t>A system may have a low business value if it forces the use of inefficient business processes. </a:t>
            </a:r>
            <a:endParaRPr lang="en-GB" dirty="0"/>
          </a:p>
          <a:p>
            <a:r>
              <a:rPr lang="en-US" dirty="0"/>
              <a:t>System dependability </a:t>
            </a:r>
          </a:p>
          <a:p>
            <a:pPr lvl="1"/>
            <a:r>
              <a:rPr lang="en-US" dirty="0"/>
              <a:t>If a system is not dependable and the problems directly affect business customers, the system has a low business value.</a:t>
            </a:r>
            <a:endParaRPr lang="en-GB" dirty="0"/>
          </a:p>
          <a:p>
            <a:r>
              <a:rPr lang="en-US" dirty="0"/>
              <a:t>The system outputs </a:t>
            </a:r>
          </a:p>
          <a:p>
            <a:pPr lvl="1"/>
            <a:r>
              <a:rPr lang="en-US" dirty="0"/>
              <a:t>If the business depends on system outputs, then the system has a high business value. </a:t>
            </a:r>
            <a:endParaRPr lang="en-GB" dirty="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E41AFC7-81C3-41FD-832C-8A325E788F9E}"/>
                  </a:ext>
                </a:extLst>
              </p14:cNvPr>
              <p14:cNvContentPartPr/>
              <p14:nvPr/>
            </p14:nvContentPartPr>
            <p14:xfrm>
              <a:off x="1305000" y="1843920"/>
              <a:ext cx="8264520" cy="1738080"/>
            </p14:xfrm>
          </p:contentPart>
        </mc:Choice>
        <mc:Fallback>
          <p:pic>
            <p:nvPicPr>
              <p:cNvPr id="4" name="Ink 3">
                <a:extLst>
                  <a:ext uri="{FF2B5EF4-FFF2-40B4-BE49-F238E27FC236}">
                    <a16:creationId xmlns:a16="http://schemas.microsoft.com/office/drawing/2014/main" id="{DE41AFC7-81C3-41FD-832C-8A325E788F9E}"/>
                  </a:ext>
                </a:extLst>
              </p:cNvPr>
              <p:cNvPicPr/>
              <p:nvPr/>
            </p:nvPicPr>
            <p:blipFill>
              <a:blip r:embed="rId3"/>
              <a:stretch>
                <a:fillRect/>
              </a:stretch>
            </p:blipFill>
            <p:spPr>
              <a:xfrm>
                <a:off x="1295640" y="1834560"/>
                <a:ext cx="8283240" cy="17568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FC3B2E8-340C-4ED5-BB72-0C098E9C4886}"/>
                  </a:ext>
                </a:extLst>
              </p14:cNvPr>
              <p14:cNvContentPartPr/>
              <p14:nvPr/>
            </p14:nvContentPartPr>
            <p14:xfrm>
              <a:off x="353160" y="294120"/>
              <a:ext cx="11844360" cy="6563520"/>
            </p14:xfrm>
          </p:contentPart>
        </mc:Choice>
        <mc:Fallback>
          <p:pic>
            <p:nvPicPr>
              <p:cNvPr id="2" name="Ink 1">
                <a:extLst>
                  <a:ext uri="{FF2B5EF4-FFF2-40B4-BE49-F238E27FC236}">
                    <a16:creationId xmlns:a16="http://schemas.microsoft.com/office/drawing/2014/main" id="{0FC3B2E8-340C-4ED5-BB72-0C098E9C4886}"/>
                  </a:ext>
                </a:extLst>
              </p:cNvPr>
              <p:cNvPicPr/>
              <p:nvPr/>
            </p:nvPicPr>
            <p:blipFill>
              <a:blip r:embed="rId3"/>
              <a:stretch>
                <a:fillRect/>
              </a:stretch>
            </p:blipFill>
            <p:spPr>
              <a:xfrm>
                <a:off x="343800" y="284760"/>
                <a:ext cx="11863080" cy="65822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3D34-8D7E-41F6-B4B8-E2ADCAF95AA6}"/>
              </a:ext>
            </a:extLst>
          </p:cNvPr>
          <p:cNvSpPr>
            <a:spLocks noGrp="1"/>
          </p:cNvSpPr>
          <p:nvPr>
            <p:ph type="title"/>
          </p:nvPr>
        </p:nvSpPr>
        <p:spPr>
          <a:xfrm>
            <a:off x="-10721" y="-49873"/>
            <a:ext cx="9724309" cy="1143000"/>
          </a:xfrm>
        </p:spPr>
        <p:txBody>
          <a:bodyPr/>
          <a:lstStyle/>
          <a:p>
            <a:r>
              <a:rPr lang="en-US" dirty="0"/>
              <a:t>Evolution</a:t>
            </a:r>
            <a:endParaRPr lang="en-SG" dirty="0"/>
          </a:p>
        </p:txBody>
      </p:sp>
      <p:sp>
        <p:nvSpPr>
          <p:cNvPr id="4" name="Slide Number Placeholder 3">
            <a:extLst>
              <a:ext uri="{FF2B5EF4-FFF2-40B4-BE49-F238E27FC236}">
                <a16:creationId xmlns:a16="http://schemas.microsoft.com/office/drawing/2014/main" id="{AC32AC9E-8DF2-45A6-B793-4D1B0879EC12}"/>
              </a:ext>
            </a:extLst>
          </p:cNvPr>
          <p:cNvSpPr>
            <a:spLocks noGrp="1"/>
          </p:cNvSpPr>
          <p:nvPr>
            <p:ph type="sldNum" sz="quarter" idx="12"/>
          </p:nvPr>
        </p:nvSpPr>
        <p:spPr/>
        <p:txBody>
          <a:bodyPr/>
          <a:lstStyle/>
          <a:p>
            <a:fld id="{C8735F24-F0A4-DB4E-AAD6-0E2C6B4C4636}" type="slidenum">
              <a:rPr lang="en-US" smtClean="0"/>
              <a:pPr/>
              <a:t>4</a:t>
            </a:fld>
            <a:endParaRPr lang="en-US"/>
          </a:p>
        </p:txBody>
      </p:sp>
      <p:pic>
        <p:nvPicPr>
          <p:cNvPr id="14" name="Picture 13">
            <a:extLst>
              <a:ext uri="{FF2B5EF4-FFF2-40B4-BE49-F238E27FC236}">
                <a16:creationId xmlns:a16="http://schemas.microsoft.com/office/drawing/2014/main" id="{C3619A2E-8BC1-4F8C-9D9B-E26949A97025}"/>
              </a:ext>
            </a:extLst>
          </p:cNvPr>
          <p:cNvPicPr>
            <a:picLocks noChangeAspect="1"/>
          </p:cNvPicPr>
          <p:nvPr/>
        </p:nvPicPr>
        <p:blipFill>
          <a:blip r:embed="rId2"/>
          <a:stretch>
            <a:fillRect/>
          </a:stretch>
        </p:blipFill>
        <p:spPr>
          <a:xfrm>
            <a:off x="192258" y="966517"/>
            <a:ext cx="3650225" cy="2737669"/>
          </a:xfrm>
          <a:prstGeom prst="rect">
            <a:avLst/>
          </a:prstGeom>
        </p:spPr>
      </p:pic>
      <p:pic>
        <p:nvPicPr>
          <p:cNvPr id="16" name="Picture 15">
            <a:extLst>
              <a:ext uri="{FF2B5EF4-FFF2-40B4-BE49-F238E27FC236}">
                <a16:creationId xmlns:a16="http://schemas.microsoft.com/office/drawing/2014/main" id="{E7CDA7FF-B939-47BB-AA3D-70F803A138FC}"/>
              </a:ext>
            </a:extLst>
          </p:cNvPr>
          <p:cNvPicPr>
            <a:picLocks noChangeAspect="1"/>
          </p:cNvPicPr>
          <p:nvPr/>
        </p:nvPicPr>
        <p:blipFill>
          <a:blip r:embed="rId3"/>
          <a:stretch>
            <a:fillRect/>
          </a:stretch>
        </p:blipFill>
        <p:spPr>
          <a:xfrm>
            <a:off x="4269897" y="966516"/>
            <a:ext cx="3652205" cy="2737669"/>
          </a:xfrm>
          <a:prstGeom prst="rect">
            <a:avLst/>
          </a:prstGeom>
        </p:spPr>
      </p:pic>
      <p:sp>
        <p:nvSpPr>
          <p:cNvPr id="17" name="TextBox 16">
            <a:extLst>
              <a:ext uri="{FF2B5EF4-FFF2-40B4-BE49-F238E27FC236}">
                <a16:creationId xmlns:a16="http://schemas.microsoft.com/office/drawing/2014/main" id="{EF61D1B5-52F7-4DC5-9D55-341D2291DBCD}"/>
              </a:ext>
            </a:extLst>
          </p:cNvPr>
          <p:cNvSpPr txBox="1"/>
          <p:nvPr/>
        </p:nvSpPr>
        <p:spPr>
          <a:xfrm flipH="1">
            <a:off x="654562" y="3704186"/>
            <a:ext cx="2725616" cy="369332"/>
          </a:xfrm>
          <a:prstGeom prst="rect">
            <a:avLst/>
          </a:prstGeom>
          <a:noFill/>
        </p:spPr>
        <p:txBody>
          <a:bodyPr wrap="square" rtlCol="0">
            <a:spAutoFit/>
          </a:bodyPr>
          <a:lstStyle/>
          <a:p>
            <a:r>
              <a:rPr lang="en-US" dirty="0"/>
              <a:t>Windows 3.11</a:t>
            </a:r>
            <a:endParaRPr lang="en-SG" dirty="0"/>
          </a:p>
        </p:txBody>
      </p:sp>
      <p:sp>
        <p:nvSpPr>
          <p:cNvPr id="19" name="TextBox 18">
            <a:extLst>
              <a:ext uri="{FF2B5EF4-FFF2-40B4-BE49-F238E27FC236}">
                <a16:creationId xmlns:a16="http://schemas.microsoft.com/office/drawing/2014/main" id="{0FD84F8A-F474-4AB0-8C61-32C1C10C432D}"/>
              </a:ext>
            </a:extLst>
          </p:cNvPr>
          <p:cNvSpPr txBox="1"/>
          <p:nvPr/>
        </p:nvSpPr>
        <p:spPr>
          <a:xfrm flipH="1">
            <a:off x="5196486" y="3704186"/>
            <a:ext cx="2725616" cy="369332"/>
          </a:xfrm>
          <a:prstGeom prst="rect">
            <a:avLst/>
          </a:prstGeom>
          <a:noFill/>
        </p:spPr>
        <p:txBody>
          <a:bodyPr wrap="square" rtlCol="0">
            <a:spAutoFit/>
          </a:bodyPr>
          <a:lstStyle/>
          <a:p>
            <a:r>
              <a:rPr lang="en-US" dirty="0"/>
              <a:t>Windows 98</a:t>
            </a:r>
            <a:endParaRPr lang="en-SG" dirty="0"/>
          </a:p>
        </p:txBody>
      </p:sp>
      <p:pic>
        <p:nvPicPr>
          <p:cNvPr id="21" name="Picture 20">
            <a:extLst>
              <a:ext uri="{FF2B5EF4-FFF2-40B4-BE49-F238E27FC236}">
                <a16:creationId xmlns:a16="http://schemas.microsoft.com/office/drawing/2014/main" id="{DA206972-83D4-4B4D-9F41-7FBF8413139B}"/>
              </a:ext>
            </a:extLst>
          </p:cNvPr>
          <p:cNvPicPr>
            <a:picLocks noChangeAspect="1"/>
          </p:cNvPicPr>
          <p:nvPr/>
        </p:nvPicPr>
        <p:blipFill>
          <a:blip r:embed="rId4"/>
          <a:stretch>
            <a:fillRect/>
          </a:stretch>
        </p:blipFill>
        <p:spPr>
          <a:xfrm>
            <a:off x="8349516" y="966517"/>
            <a:ext cx="3650224" cy="2737668"/>
          </a:xfrm>
          <a:prstGeom prst="rect">
            <a:avLst/>
          </a:prstGeom>
        </p:spPr>
      </p:pic>
      <p:sp>
        <p:nvSpPr>
          <p:cNvPr id="23" name="TextBox 22">
            <a:extLst>
              <a:ext uri="{FF2B5EF4-FFF2-40B4-BE49-F238E27FC236}">
                <a16:creationId xmlns:a16="http://schemas.microsoft.com/office/drawing/2014/main" id="{298D5582-85F9-4230-8099-0CEF19CF42E5}"/>
              </a:ext>
            </a:extLst>
          </p:cNvPr>
          <p:cNvSpPr txBox="1"/>
          <p:nvPr/>
        </p:nvSpPr>
        <p:spPr>
          <a:xfrm flipH="1">
            <a:off x="9276105" y="3704186"/>
            <a:ext cx="2725616" cy="369332"/>
          </a:xfrm>
          <a:prstGeom prst="rect">
            <a:avLst/>
          </a:prstGeom>
          <a:noFill/>
        </p:spPr>
        <p:txBody>
          <a:bodyPr wrap="square" rtlCol="0">
            <a:spAutoFit/>
          </a:bodyPr>
          <a:lstStyle/>
          <a:p>
            <a:r>
              <a:rPr lang="en-US" dirty="0"/>
              <a:t>Windows XP</a:t>
            </a:r>
            <a:endParaRPr lang="en-SG" dirty="0"/>
          </a:p>
        </p:txBody>
      </p:sp>
      <p:pic>
        <p:nvPicPr>
          <p:cNvPr id="25" name="Picture 24">
            <a:extLst>
              <a:ext uri="{FF2B5EF4-FFF2-40B4-BE49-F238E27FC236}">
                <a16:creationId xmlns:a16="http://schemas.microsoft.com/office/drawing/2014/main" id="{D5196BD8-7705-4CF9-A9DA-917E7E4C0DD6}"/>
              </a:ext>
            </a:extLst>
          </p:cNvPr>
          <p:cNvPicPr>
            <a:picLocks noChangeAspect="1"/>
          </p:cNvPicPr>
          <p:nvPr/>
        </p:nvPicPr>
        <p:blipFill>
          <a:blip r:embed="rId5"/>
          <a:stretch>
            <a:fillRect/>
          </a:stretch>
        </p:blipFill>
        <p:spPr>
          <a:xfrm>
            <a:off x="3882682" y="4154160"/>
            <a:ext cx="4426634" cy="2493162"/>
          </a:xfrm>
          <a:prstGeom prst="rect">
            <a:avLst/>
          </a:prstGeom>
        </p:spPr>
      </p:pic>
      <p:sp>
        <p:nvSpPr>
          <p:cNvPr id="27" name="TextBox 26">
            <a:extLst>
              <a:ext uri="{FF2B5EF4-FFF2-40B4-BE49-F238E27FC236}">
                <a16:creationId xmlns:a16="http://schemas.microsoft.com/office/drawing/2014/main" id="{89098093-200A-49E3-9BC3-3D111E1EB5E8}"/>
              </a:ext>
            </a:extLst>
          </p:cNvPr>
          <p:cNvSpPr txBox="1"/>
          <p:nvPr/>
        </p:nvSpPr>
        <p:spPr>
          <a:xfrm flipH="1">
            <a:off x="8328879" y="6277990"/>
            <a:ext cx="2725616" cy="369332"/>
          </a:xfrm>
          <a:prstGeom prst="rect">
            <a:avLst/>
          </a:prstGeom>
          <a:noFill/>
        </p:spPr>
        <p:txBody>
          <a:bodyPr wrap="square" rtlCol="0">
            <a:spAutoFit/>
          </a:bodyPr>
          <a:lstStyle/>
          <a:p>
            <a:r>
              <a:rPr lang="en-US" dirty="0"/>
              <a:t>Windows 10</a:t>
            </a:r>
            <a:endParaRPr lang="en-SG" dirty="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1872A70-30AD-4103-8367-8D1C950BE243}"/>
                  </a:ext>
                </a:extLst>
              </p14:cNvPr>
              <p14:cNvContentPartPr/>
              <p14:nvPr/>
            </p14:nvContentPartPr>
            <p14:xfrm>
              <a:off x="300960" y="2254680"/>
              <a:ext cx="9173160" cy="3562200"/>
            </p14:xfrm>
          </p:contentPart>
        </mc:Choice>
        <mc:Fallback xmlns="">
          <p:pic>
            <p:nvPicPr>
              <p:cNvPr id="3" name="Ink 2">
                <a:extLst>
                  <a:ext uri="{FF2B5EF4-FFF2-40B4-BE49-F238E27FC236}">
                    <a16:creationId xmlns:a16="http://schemas.microsoft.com/office/drawing/2014/main" id="{31872A70-30AD-4103-8367-8D1C950BE243}"/>
                  </a:ext>
                </a:extLst>
              </p:cNvPr>
              <p:cNvPicPr/>
              <p:nvPr/>
            </p:nvPicPr>
            <p:blipFill>
              <a:blip r:embed="rId7"/>
              <a:stretch>
                <a:fillRect/>
              </a:stretch>
            </p:blipFill>
            <p:spPr>
              <a:xfrm>
                <a:off x="291600" y="2245320"/>
                <a:ext cx="9191880" cy="3580920"/>
              </a:xfrm>
              <a:prstGeom prst="rect">
                <a:avLst/>
              </a:prstGeom>
            </p:spPr>
          </p:pic>
        </mc:Fallback>
      </mc:AlternateContent>
    </p:spTree>
    <p:extLst>
      <p:ext uri="{BB962C8B-B14F-4D97-AF65-F5344CB8AC3E}">
        <p14:creationId xmlns:p14="http://schemas.microsoft.com/office/powerpoint/2010/main" val="39205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3"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a:xfrm>
            <a:off x="609599" y="1304779"/>
            <a:ext cx="11305735" cy="4525963"/>
          </a:xfrm>
        </p:spPr>
        <p:txBody>
          <a:bodyPr/>
          <a:lstStyle/>
          <a:p>
            <a:r>
              <a:rPr lang="en-GB" dirty="0"/>
              <a:t>Software change is inevitable</a:t>
            </a:r>
          </a:p>
          <a:p>
            <a:pPr lvl="1"/>
            <a:r>
              <a:rPr lang="en-GB" dirty="0"/>
              <a:t>New requirements emerge when the software is used;</a:t>
            </a:r>
          </a:p>
          <a:p>
            <a:pPr lvl="1"/>
            <a:r>
              <a:rPr lang="en-GB" dirty="0"/>
              <a:t>Errors must be repaired;</a:t>
            </a:r>
          </a:p>
          <a:p>
            <a:pPr lvl="1"/>
            <a:r>
              <a:rPr lang="en-GB" dirty="0"/>
              <a:t>New computers and equipment is added to the system;</a:t>
            </a:r>
          </a:p>
          <a:p>
            <a:pPr lvl="1"/>
            <a:r>
              <a:rPr lang="en-GB" dirty="0"/>
              <a:t>The performance or reliability of the system may have to be improved.</a:t>
            </a:r>
          </a:p>
          <a:p>
            <a:r>
              <a:rPr lang="en-GB" dirty="0"/>
              <a:t>Systems are tightly coupled with their environment. When a system is installed in an environment it changes that environment and therefore changes the system requirements.</a:t>
            </a:r>
          </a:p>
          <a:p>
            <a:r>
              <a:rPr lang="en-GB" dirty="0"/>
              <a:t>Systems MUST be changed if they are to remain useful in an environment.</a:t>
            </a:r>
          </a:p>
          <a:p>
            <a:r>
              <a:rPr lang="en-GB" dirty="0"/>
              <a:t>A key problem for all organizations 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a:t>Organizations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 changing and evolving 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7</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F266F99-2F58-4ABD-80F0-598E34BE7713}"/>
                  </a:ext>
                </a:extLst>
              </p14:cNvPr>
              <p14:cNvContentPartPr/>
              <p14:nvPr/>
            </p14:nvContentPartPr>
            <p14:xfrm>
              <a:off x="4406040" y="3744360"/>
              <a:ext cx="1493280" cy="1525320"/>
            </p14:xfrm>
          </p:contentPart>
        </mc:Choice>
        <mc:Fallback xmlns="">
          <p:pic>
            <p:nvPicPr>
              <p:cNvPr id="3" name="Ink 2">
                <a:extLst>
                  <a:ext uri="{FF2B5EF4-FFF2-40B4-BE49-F238E27FC236}">
                    <a16:creationId xmlns:a16="http://schemas.microsoft.com/office/drawing/2014/main" id="{EF266F99-2F58-4ABD-80F0-598E34BE7713}"/>
                  </a:ext>
                </a:extLst>
              </p:cNvPr>
              <p:cNvPicPr/>
              <p:nvPr/>
            </p:nvPicPr>
            <p:blipFill>
              <a:blip r:embed="rId5"/>
              <a:stretch>
                <a:fillRect/>
              </a:stretch>
            </p:blipFill>
            <p:spPr>
              <a:xfrm>
                <a:off x="4396680" y="3735000"/>
                <a:ext cx="1512000" cy="15440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Software</a:t>
            </a:r>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2312981" y="1600201"/>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8</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A997ABA-4F2A-45D9-9443-C1A93CDC10F7}"/>
                  </a:ext>
                </a:extLst>
              </p14:cNvPr>
              <p14:cNvContentPartPr/>
              <p14:nvPr/>
            </p14:nvContentPartPr>
            <p14:xfrm>
              <a:off x="4469400" y="2113200"/>
              <a:ext cx="5495040" cy="4249080"/>
            </p14:xfrm>
          </p:contentPart>
        </mc:Choice>
        <mc:Fallback xmlns="">
          <p:pic>
            <p:nvPicPr>
              <p:cNvPr id="3" name="Ink 2">
                <a:extLst>
                  <a:ext uri="{FF2B5EF4-FFF2-40B4-BE49-F238E27FC236}">
                    <a16:creationId xmlns:a16="http://schemas.microsoft.com/office/drawing/2014/main" id="{FA997ABA-4F2A-45D9-9443-C1A93CDC10F7}"/>
                  </a:ext>
                </a:extLst>
              </p:cNvPr>
              <p:cNvPicPr/>
              <p:nvPr/>
            </p:nvPicPr>
            <p:blipFill>
              <a:blip r:embed="rId5"/>
              <a:stretch>
                <a:fillRect/>
              </a:stretch>
            </p:blipFill>
            <p:spPr>
              <a:xfrm>
                <a:off x="4460040" y="2103840"/>
                <a:ext cx="5513760" cy="42678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Software</a:t>
            </a:r>
          </a:p>
        </p:txBody>
      </p:sp>
      <p:sp>
        <p:nvSpPr>
          <p:cNvPr id="3" name="Content Placeholder 2"/>
          <p:cNvSpPr>
            <a:spLocks noGrp="1"/>
          </p:cNvSpPr>
          <p:nvPr>
            <p:ph idx="1"/>
          </p:nvPr>
        </p:nvSpPr>
        <p:spPr/>
        <p:txBody>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Phase-out</a:t>
            </a:r>
          </a:p>
          <a:p>
            <a:pPr lvl="1"/>
            <a:r>
              <a:rPr lang="en-US" dirty="0"/>
              <a:t>The software may still be used but no further changes are made to it.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FE9FF5A-26FA-4AD5-8344-B975AB478678}"/>
                  </a:ext>
                </a:extLst>
              </p14:cNvPr>
              <p14:cNvContentPartPr/>
              <p14:nvPr/>
            </p14:nvContentPartPr>
            <p14:xfrm>
              <a:off x="1003680" y="3103200"/>
              <a:ext cx="4918320" cy="544680"/>
            </p14:xfrm>
          </p:contentPart>
        </mc:Choice>
        <mc:Fallback xmlns="">
          <p:pic>
            <p:nvPicPr>
              <p:cNvPr id="4" name="Ink 3">
                <a:extLst>
                  <a:ext uri="{FF2B5EF4-FFF2-40B4-BE49-F238E27FC236}">
                    <a16:creationId xmlns:a16="http://schemas.microsoft.com/office/drawing/2014/main" id="{6FE9FF5A-26FA-4AD5-8344-B975AB478678}"/>
                  </a:ext>
                </a:extLst>
              </p:cNvPr>
              <p:cNvPicPr/>
              <p:nvPr/>
            </p:nvPicPr>
            <p:blipFill>
              <a:blip r:embed="rId3"/>
              <a:stretch>
                <a:fillRect/>
              </a:stretch>
            </p:blipFill>
            <p:spPr>
              <a:xfrm>
                <a:off x="994320" y="3093840"/>
                <a:ext cx="4937040" cy="563400"/>
              </a:xfrm>
              <a:prstGeom prst="rect">
                <a:avLst/>
              </a:prstGeom>
            </p:spPr>
          </p:pic>
        </mc:Fallback>
      </mc:AlternateContent>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319</TotalTime>
  <Words>1822</Words>
  <Application>Microsoft Office PowerPoint</Application>
  <PresentationFormat>Widescreen</PresentationFormat>
  <Paragraphs>240</Paragraphs>
  <Slides>35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SE9</vt:lpstr>
      <vt:lpstr>Software Evolution</vt:lpstr>
      <vt:lpstr>Review {Testing}</vt:lpstr>
      <vt:lpstr>PowerPoint Presentation</vt:lpstr>
      <vt:lpstr>Evolution</vt:lpstr>
      <vt:lpstr>Software change</vt:lpstr>
      <vt:lpstr>Importance of evolution</vt:lpstr>
      <vt:lpstr>A spiral model of development and evolution </vt:lpstr>
      <vt:lpstr>Stages of Software</vt:lpstr>
      <vt:lpstr>Stages of Software</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Program evolution dynamics</vt:lpstr>
      <vt:lpstr>Lehman’s laws </vt:lpstr>
      <vt:lpstr>Lehman’s laws</vt:lpstr>
      <vt:lpstr>Software maintenance</vt:lpstr>
      <vt:lpstr>Types of maintenance</vt:lpstr>
      <vt:lpstr>Maintenance costs</vt:lpstr>
      <vt:lpstr>Maintenance cost factors</vt:lpstr>
      <vt:lpstr>System re-engineering</vt:lpstr>
      <vt:lpstr>Advantages of reengineering</vt:lpstr>
      <vt:lpstr>Reengineering process activities</vt:lpstr>
      <vt:lpstr>Reengineering cost factors</vt:lpstr>
      <vt:lpstr>Preventative maintenance by refactoring</vt:lpstr>
      <vt:lpstr>Refactoring and reengineering</vt:lpstr>
      <vt:lpstr>Legacy system management</vt:lpstr>
      <vt:lpstr>Legacy system categories</vt:lpstr>
      <vt:lpstr>Business value assessment</vt:lpstr>
      <vt:lpstr>Issues in business value assessment</vt:lpstr>
      <vt:lpstr>System quality assessment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Manish Aryal</cp:lastModifiedBy>
  <cp:revision>17</cp:revision>
  <dcterms:created xsi:type="dcterms:W3CDTF">2009-12-29T15:27:38Z</dcterms:created>
  <dcterms:modified xsi:type="dcterms:W3CDTF">2020-11-19T06:07:43Z</dcterms:modified>
</cp:coreProperties>
</file>