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1755e2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1755e2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755e2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1755e2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2cf6848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2cf684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1755e2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1755e2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1755e2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1755e2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1755e2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1755e2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1755e2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1755e2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1755e2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1755e2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1755e2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1755e2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 Buddy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Ben Arinze, Saugat Dawadi, Mohammad Adib, Ridwan Olawin 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525" y="483250"/>
            <a:ext cx="1428850" cy="14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752575" y="2172225"/>
            <a:ext cx="62421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CS 375- Web and Mobile Application Development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calculate</a:t>
            </a:r>
            <a:r>
              <a:rPr lang="en"/>
              <a:t>Distance()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When user signs up, they pick a gym from our dropdown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latitude and longitude of the gym is stored in our database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When they attempt to clock in, our application calculates their distance from their gym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If they are outside the gym, it lets them know that they are not in the gym and they can’t clock in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If they are inside the gym, it starts the one hour timer and hides the clock in button so that they can’t press it multiple times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After an hour, it calculates their distance again, and if they are still in the gym, they recieve one point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546325" y="480275"/>
            <a:ext cx="63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</a:t>
            </a:r>
            <a:r>
              <a:rPr lang="en" sz="3600">
                <a:solidFill>
                  <a:schemeClr val="dk1"/>
                </a:solidFill>
              </a:rPr>
              <a:t>alculateDistance() cont...</a:t>
            </a:r>
            <a:endParaRPr sz="24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50" y="1186725"/>
            <a:ext cx="6513674" cy="3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Fitness Fun Together!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title"/>
          </p:nvPr>
        </p:nvSpPr>
        <p:spPr>
          <a:xfrm>
            <a:off x="1449900" y="1887518"/>
            <a:ext cx="62442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Purpose of Application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Make going to the gym fun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Bring out the competitive nature of our users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Encourage a healthy lifestyle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Join a community of like minded individuals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075" y="925947"/>
            <a:ext cx="2557824" cy="36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Log-in/Sign-up Functionality</a:t>
            </a:r>
            <a:endParaRPr sz="2400"/>
          </a:p>
        </p:txBody>
      </p:sp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535775" y="1480150"/>
            <a:ext cx="8181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Added sign-up page which allows users to sign up for the program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Render clock-in page inaccessible if not signed in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Renders login/sign-up page inaccessible when signed in.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Hashed the password for each user making them inaccessible to other users or the admin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since Proposal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Global Community Leaderboard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User Schedule Visibility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Exercise Rewards System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535775" y="712150"/>
            <a:ext cx="5461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User Schedule Visibility</a:t>
            </a:r>
            <a:endParaRPr sz="2400"/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535775" y="1480150"/>
            <a:ext cx="8149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Originally we had planned to enable users to see their friends workout schedules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would enable users to get ideas regarding their own schedules, as well as possibly coordinate workouts with their friends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However, we decided that this would be a massive safety issue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don’t want users knowing where others will be at certain times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535775" y="712150"/>
            <a:ext cx="5461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Rewards System</a:t>
            </a:r>
            <a:endParaRPr sz="240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12808" r="0" t="2496"/>
          <a:stretch/>
        </p:blipFill>
        <p:spPr>
          <a:xfrm>
            <a:off x="608850" y="1803250"/>
            <a:ext cx="2729975" cy="30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875" y="1658750"/>
            <a:ext cx="2451600" cy="319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525" y="1732725"/>
            <a:ext cx="3193825" cy="31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535775" y="712150"/>
            <a:ext cx="63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Updates to Reward System</a:t>
            </a:r>
            <a:endParaRPr sz="2400"/>
          </a:p>
        </p:txBody>
      </p:sp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535775" y="1480150"/>
            <a:ext cx="8149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Originally we had decided to reward the user whenever they clocked in during their weekly scheduled workouts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However, this would lock the users in for a week, and if users decided to workout at random times during the week they would not be rewarded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Now, a user receives a point whenever they workout for at least an hour, regardless of schedule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4294967295" type="title"/>
          </p:nvPr>
        </p:nvSpPr>
        <p:spPr>
          <a:xfrm>
            <a:off x="535775" y="712150"/>
            <a:ext cx="5461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Leaderboard Changes</a:t>
            </a:r>
            <a:endParaRPr sz="24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25" y="1411075"/>
            <a:ext cx="3459700" cy="34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535775" y="712150"/>
            <a:ext cx="63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Leaderboard System</a:t>
            </a:r>
            <a:endParaRPr sz="2400"/>
          </a:p>
        </p:txBody>
      </p:sp>
      <p:sp>
        <p:nvSpPr>
          <p:cNvPr id="132" name="Google Shape;132;p21"/>
          <p:cNvSpPr txBox="1"/>
          <p:nvPr>
            <p:ph idx="4294967295" type="title"/>
          </p:nvPr>
        </p:nvSpPr>
        <p:spPr>
          <a:xfrm>
            <a:off x="535775" y="1480150"/>
            <a:ext cx="8149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Originally we had decided to have the leaderboard set up by friend group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leaderboard is now global, so that you can compete with people all over the world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Your friends will also be on the global leaderboard!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