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0"/>
  </p:notesMasterIdLst>
  <p:handoutMasterIdLst>
    <p:handoutMasterId r:id="rId11"/>
  </p:handoutMasterIdLst>
  <p:sldIdLst>
    <p:sldId id="764" r:id="rId4"/>
    <p:sldId id="761" r:id="rId5"/>
    <p:sldId id="762" r:id="rId6"/>
    <p:sldId id="763" r:id="rId7"/>
    <p:sldId id="765" r:id="rId8"/>
    <p:sldId id="7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5040" userDrawn="1">
          <p15:clr>
            <a:srgbClr val="A4A3A4"/>
          </p15:clr>
        </p15:guide>
        <p15:guide id="5" pos="5232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F658B-BDAA-42CF-84BA-0D0EF6A48EB4}" v="6" dt="2020-07-26T21:30:41.944"/>
    <p1510:client id="{FCAD2BE8-D786-4063-98E1-0B4FB42C90B2}" v="124" dt="2020-07-27T02:57:0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912"/>
        <p:guide pos="1248"/>
        <p:guide orient="horz" pos="3888"/>
        <p:guide pos="5040"/>
        <p:guide pos="5232"/>
        <p:guide pos="2832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2C430-E220-4A99-B7BD-46B71810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deal with errors after installation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310-D229-4C2E-A1CE-C0C44ED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errors after installation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6C7B-DED8-41F8-8CE5-A1988512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will attempt to install git, nodeJS or MongoDB and when  you attempt to verify the installation you’ll get the following error at the command prompt:</a:t>
            </a:r>
          </a:p>
          <a:p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[program name] is not recognized as an internal or external command, operable program or batch file.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Where [program name] is the name of the program you are trying to install.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Somehow, your application has not been registered in the PATH environment variable and you need to have this manually fixed.</a:t>
            </a:r>
            <a:endParaRPr lang="en-CA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33344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310-D229-4C2E-A1CE-C0C44ED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deal with errors after installation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6C7B-DED8-41F8-8CE5-A1988512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/>
              </a:rPr>
              <a:t>Press the Windows button        on your keyboard and then immediately type </a:t>
            </a:r>
            <a:r>
              <a:rPr lang="en-US" b="1" dirty="0">
                <a:latin typeface="Consolas" panose="020B0609020204030204" pitchFamily="49" charset="0"/>
              </a:rPr>
              <a:t>advanced system.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This will bring up a match for </a:t>
            </a:r>
            <a:r>
              <a:rPr lang="en-US" b="1" dirty="0">
                <a:latin typeface="Helvetica Neue" panose="02000503000000020004"/>
              </a:rPr>
              <a:t>View Advanced System Settings</a:t>
            </a:r>
          </a:p>
          <a:p>
            <a:endParaRPr lang="en-US" b="1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Select this option </a:t>
            </a:r>
            <a:endParaRPr lang="en-CA" dirty="0">
              <a:latin typeface="Helvetica Neue" panose="02000503000000020004"/>
            </a:endParaRPr>
          </a:p>
        </p:txBody>
      </p:sp>
      <p:pic>
        <p:nvPicPr>
          <p:cNvPr id="1026" name="Picture 2" descr="3 quick ways to show the Desktop | Microsoft Windows Tips | Harlow ...">
            <a:extLst>
              <a:ext uri="{FF2B5EF4-FFF2-40B4-BE49-F238E27FC236}">
                <a16:creationId xmlns:a16="http://schemas.microsoft.com/office/drawing/2014/main" id="{23E980F5-A68F-4924-A9AA-0D58E902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7971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50ABE-6974-4271-B8DC-D4ECC3B4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30" y="2564363"/>
            <a:ext cx="4419600" cy="3607837"/>
          </a:xfrm>
          <a:prstGeom prst="rect">
            <a:avLst/>
          </a:prstGeom>
        </p:spPr>
      </p:pic>
      <p:sp>
        <p:nvSpPr>
          <p:cNvPr id="6" name="Right Arrow 4">
            <a:extLst>
              <a:ext uri="{FF2B5EF4-FFF2-40B4-BE49-F238E27FC236}">
                <a16:creationId xmlns:a16="http://schemas.microsoft.com/office/drawing/2014/main" id="{3928E38A-B018-4235-BC49-82EA430B9254}"/>
              </a:ext>
            </a:extLst>
          </p:cNvPr>
          <p:cNvSpPr/>
          <p:nvPr/>
        </p:nvSpPr>
        <p:spPr bwMode="auto">
          <a:xfrm>
            <a:off x="3929743" y="31242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162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310-D229-4C2E-A1CE-C0C44ED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deal with errors after installation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6C7B-DED8-41F8-8CE5-A1988512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3483610" cy="5638800"/>
          </a:xfrm>
        </p:spPr>
        <p:txBody>
          <a:bodyPr/>
          <a:lstStyle/>
          <a:p>
            <a:r>
              <a:rPr lang="en-US" dirty="0">
                <a:latin typeface="Helvetica Neue" panose="02000503000000020004"/>
              </a:rPr>
              <a:t>The System Properties dialog box will open.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Select </a:t>
            </a:r>
            <a:r>
              <a:rPr lang="en-US" b="1" dirty="0">
                <a:latin typeface="Helvetica Neue" panose="02000503000000020004"/>
              </a:rPr>
              <a:t>Environment Variables</a:t>
            </a:r>
            <a:endParaRPr lang="en-CA" b="1" dirty="0">
              <a:latin typeface="Helvetica Neue" panose="020005030000000200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00DF3-AA4A-481A-B598-D29F5D94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47799"/>
            <a:ext cx="4114800" cy="4674093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id="{9DE8846E-48E1-4205-BB6B-7FE1425B8233}"/>
              </a:ext>
            </a:extLst>
          </p:cNvPr>
          <p:cNvSpPr/>
          <p:nvPr/>
        </p:nvSpPr>
        <p:spPr bwMode="auto">
          <a:xfrm>
            <a:off x="6400800" y="5203372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579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310-D229-4C2E-A1CE-C0C44ED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deal with errors after installation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6C7B-DED8-41F8-8CE5-A1988512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3483610" cy="5638800"/>
          </a:xfrm>
        </p:spPr>
        <p:txBody>
          <a:bodyPr/>
          <a:lstStyle/>
          <a:p>
            <a:r>
              <a:rPr lang="en-US" dirty="0">
                <a:latin typeface="Helvetica Neue" panose="02000503000000020004"/>
              </a:rPr>
              <a:t>The </a:t>
            </a:r>
            <a:r>
              <a:rPr lang="en-US" b="1" dirty="0">
                <a:latin typeface="Helvetica Neue" panose="02000503000000020004"/>
              </a:rPr>
              <a:t>Environment Variables </a:t>
            </a:r>
            <a:r>
              <a:rPr lang="en-US" dirty="0">
                <a:latin typeface="Helvetica Neue" panose="02000503000000020004"/>
              </a:rPr>
              <a:t>dialog box will open.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Double click the </a:t>
            </a:r>
            <a:r>
              <a:rPr lang="en-US" b="1" dirty="0">
                <a:latin typeface="Helvetica Neue" panose="02000503000000020004"/>
              </a:rPr>
              <a:t>Path</a:t>
            </a:r>
            <a:r>
              <a:rPr lang="en-US" dirty="0">
                <a:latin typeface="Helvetica Neue" panose="02000503000000020004"/>
              </a:rPr>
              <a:t> User Variable</a:t>
            </a:r>
            <a:endParaRPr lang="en-CA" b="1" dirty="0">
              <a:latin typeface="Helvetica Neue" panose="0200050300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0AF74-F0D2-4F66-80BE-FA6E3C72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47"/>
          <a:stretch/>
        </p:blipFill>
        <p:spPr>
          <a:xfrm>
            <a:off x="4495800" y="1447800"/>
            <a:ext cx="3788410" cy="4724400"/>
          </a:xfrm>
          <a:prstGeom prst="rect">
            <a:avLst/>
          </a:prstGeom>
        </p:spPr>
      </p:pic>
      <p:sp>
        <p:nvSpPr>
          <p:cNvPr id="6" name="Right Arrow 4">
            <a:extLst>
              <a:ext uri="{FF2B5EF4-FFF2-40B4-BE49-F238E27FC236}">
                <a16:creationId xmlns:a16="http://schemas.microsoft.com/office/drawing/2014/main" id="{FE782A05-E570-4D5D-9F72-59C76D12AFAF}"/>
              </a:ext>
            </a:extLst>
          </p:cNvPr>
          <p:cNvSpPr/>
          <p:nvPr/>
        </p:nvSpPr>
        <p:spPr bwMode="auto">
          <a:xfrm>
            <a:off x="4082143" y="2514600"/>
            <a:ext cx="6096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255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F310-D229-4C2E-A1CE-C0C44ED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deal with errors after installation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6C7B-DED8-41F8-8CE5-A1988512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3483610" cy="5638800"/>
          </a:xfrm>
        </p:spPr>
        <p:txBody>
          <a:bodyPr/>
          <a:lstStyle/>
          <a:p>
            <a:r>
              <a:rPr lang="en-US" dirty="0">
                <a:latin typeface="Helvetica Neue" panose="02000503000000020004"/>
              </a:rPr>
              <a:t>The </a:t>
            </a:r>
            <a:r>
              <a:rPr lang="en-US" b="1" dirty="0">
                <a:latin typeface="Helvetica Neue" panose="02000503000000020004"/>
              </a:rPr>
              <a:t>Edit environment variable </a:t>
            </a:r>
            <a:r>
              <a:rPr lang="en-US" dirty="0">
                <a:latin typeface="Helvetica Neue" panose="02000503000000020004"/>
              </a:rPr>
              <a:t>dialog box will open.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Ensure t hat  you have </a:t>
            </a:r>
            <a:r>
              <a:rPr lang="en-US" b="1" dirty="0">
                <a:latin typeface="Helvetica Neue" panose="02000503000000020004"/>
              </a:rPr>
              <a:t>git</a:t>
            </a:r>
            <a:r>
              <a:rPr lang="en-US" dirty="0">
                <a:latin typeface="Helvetica Neue" panose="02000503000000020004"/>
              </a:rPr>
              <a:t>, </a:t>
            </a:r>
            <a:r>
              <a:rPr lang="en-US" b="1" dirty="0">
                <a:latin typeface="Helvetica Neue" panose="02000503000000020004"/>
              </a:rPr>
              <a:t>nodeJS</a:t>
            </a:r>
            <a:r>
              <a:rPr lang="en-US" dirty="0">
                <a:latin typeface="Helvetica Neue" panose="02000503000000020004"/>
              </a:rPr>
              <a:t>, </a:t>
            </a:r>
            <a:r>
              <a:rPr lang="en-US" b="1" dirty="0">
                <a:latin typeface="Helvetica Neue" panose="02000503000000020004"/>
              </a:rPr>
              <a:t>npm</a:t>
            </a:r>
            <a:r>
              <a:rPr lang="en-US" dirty="0">
                <a:latin typeface="Helvetica Neue" panose="02000503000000020004"/>
              </a:rPr>
              <a:t> and </a:t>
            </a:r>
            <a:r>
              <a:rPr lang="en-US" b="1" dirty="0">
                <a:latin typeface="Helvetica Neue" panose="02000503000000020004"/>
              </a:rPr>
              <a:t>MongoDB</a:t>
            </a:r>
            <a:r>
              <a:rPr lang="en-US" dirty="0">
                <a:latin typeface="Helvetica Neue" panose="02000503000000020004"/>
              </a:rPr>
              <a:t> listed here.</a:t>
            </a:r>
          </a:p>
          <a:p>
            <a:endParaRPr lang="en-US" b="1" dirty="0">
              <a:latin typeface="Helvetica Neue" panose="02000503000000020004"/>
            </a:endParaRPr>
          </a:p>
          <a:p>
            <a:r>
              <a:rPr lang="en-US" dirty="0">
                <a:latin typeface="Helvetica Neue" panose="02000503000000020004"/>
              </a:rPr>
              <a:t>If not, find the appropriate paths on your system and paste them here in roughly the same order.</a:t>
            </a:r>
            <a:endParaRPr lang="en-CA" dirty="0">
              <a:latin typeface="Helvetica Neue" panose="020005030000000200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36CA9-AF6F-426C-8173-D0A52AF61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99"/>
          <a:stretch/>
        </p:blipFill>
        <p:spPr>
          <a:xfrm>
            <a:off x="4495801" y="1458686"/>
            <a:ext cx="3810000" cy="47720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7F3FFA8-A17D-4613-8E13-45D70528D03F}"/>
              </a:ext>
            </a:extLst>
          </p:cNvPr>
          <p:cNvSpPr/>
          <p:nvPr/>
        </p:nvSpPr>
        <p:spPr>
          <a:xfrm>
            <a:off x="7086600" y="2514600"/>
            <a:ext cx="457200" cy="609600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6BE36-85B5-4DC7-A8F2-FE825D1E1845}"/>
              </a:ext>
            </a:extLst>
          </p:cNvPr>
          <p:cNvSpPr txBox="1"/>
          <p:nvPr/>
        </p:nvSpPr>
        <p:spPr>
          <a:xfrm>
            <a:off x="7543800" y="2357735"/>
            <a:ext cx="1181100" cy="923330"/>
          </a:xfrm>
          <a:prstGeom prst="rect">
            <a:avLst/>
          </a:prstGeom>
          <a:noFill/>
          <a:ln w="412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Ensure these are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7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 Narrow</vt:lpstr>
      <vt:lpstr>Calibri</vt:lpstr>
      <vt:lpstr>Consolas</vt:lpstr>
      <vt:lpstr>Courier New</vt:lpstr>
      <vt:lpstr>Helvetica Neue</vt:lpstr>
      <vt:lpstr>Times</vt:lpstr>
      <vt:lpstr>Times New Roman</vt:lpstr>
      <vt:lpstr>Wingdings</vt:lpstr>
      <vt:lpstr>Default Design</vt:lpstr>
      <vt:lpstr>1_Default Design</vt:lpstr>
      <vt:lpstr>Web Redesign</vt:lpstr>
      <vt:lpstr>How to deal with errors after installation</vt:lpstr>
      <vt:lpstr>How to deal with errors after installation</vt:lpstr>
      <vt:lpstr>How to deal with errors after installation (continued)</vt:lpstr>
      <vt:lpstr>How to deal with errors after installation (continued)</vt:lpstr>
      <vt:lpstr>How to deal with errors after installation (continued)</vt:lpstr>
      <vt:lpstr>How to deal with errors after installation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2020-07-28T19:03:51Z</dcterms:modified>
</cp:coreProperties>
</file>