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3"/>
  </p:notesMasterIdLst>
  <p:handoutMasterIdLst>
    <p:handoutMasterId r:id="rId14"/>
  </p:handoutMasterIdLst>
  <p:sldIdLst>
    <p:sldId id="724" r:id="rId4"/>
    <p:sldId id="729" r:id="rId5"/>
    <p:sldId id="730" r:id="rId6"/>
    <p:sldId id="731" r:id="rId7"/>
    <p:sldId id="732" r:id="rId8"/>
    <p:sldId id="733" r:id="rId9"/>
    <p:sldId id="734" r:id="rId10"/>
    <p:sldId id="735" r:id="rId11"/>
    <p:sldId id="73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EFAD0-D8C5-4DD5-85B8-722F9D4F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Installing NodeJS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EB8A3-E5F0-4507-B187-92DB0314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core tool we’ll be using in this course is NodeJS.</a:t>
            </a:r>
          </a:p>
          <a:p>
            <a:r>
              <a:rPr lang="en-US" dirty="0"/>
              <a:t>Install NodeJS by navigating to </a:t>
            </a:r>
            <a:r>
              <a:rPr lang="en-CA" dirty="0">
                <a:hlinkClick r:id="rId2"/>
              </a:rPr>
              <a:t>https://nodejs.org</a:t>
            </a:r>
            <a:r>
              <a:rPr lang="en-CA" dirty="0"/>
              <a:t> and selecting the current version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5E24E-A912-4B89-8886-7C83D3CC4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96125"/>
            <a:ext cx="7010400" cy="44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3824A-50B4-4E24-9815-1F4F12A7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CECB5-DBAD-4B65-808A-7608A55F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1447800"/>
            <a:ext cx="6008914" cy="46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C3D76-4104-4934-B410-9A59925E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3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7BD6F-7E08-49B6-BF8D-DF114BE7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E9B8C-992E-4BD9-A970-4DADC78D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0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ED6A6-8B19-44D3-8640-76D74BE6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60428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AD68D-B7E4-40EC-9FBE-8EE5979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2E84EE-02DE-45A0-AB46-D3FE024D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your installation by opening a command prompt.</a:t>
            </a:r>
          </a:p>
          <a:p>
            <a:endParaRPr lang="en-US" dirty="0"/>
          </a:p>
          <a:p>
            <a:r>
              <a:rPr lang="en-US" dirty="0"/>
              <a:t>Enter the command: </a:t>
            </a:r>
            <a:r>
              <a:rPr lang="en-US" dirty="0">
                <a:latin typeface="Consolas" panose="020B0609020204030204" pitchFamily="49" charset="0"/>
              </a:rPr>
              <a:t>node --version </a:t>
            </a:r>
            <a:r>
              <a:rPr lang="en-US" dirty="0"/>
              <a:t>and press enter.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71A69-1787-47D3-A5CD-5FBFE614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69491"/>
          <a:stretch/>
        </p:blipFill>
        <p:spPr>
          <a:xfrm>
            <a:off x="1295400" y="2215071"/>
            <a:ext cx="7162800" cy="12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Installing NodeJS</vt:lpstr>
      <vt:lpstr>Installing NodeJS</vt:lpstr>
      <vt:lpstr>Installing NodeJS (continued)</vt:lpstr>
      <vt:lpstr>Installing NodeJS (continued)</vt:lpstr>
      <vt:lpstr>Installing NodeJS (continued)</vt:lpstr>
      <vt:lpstr>Installing NodeJS (continued)</vt:lpstr>
      <vt:lpstr>Installing NodeJS (continued)</vt:lpstr>
      <vt:lpstr>Installing NodeJS (continued)</vt:lpstr>
      <vt:lpstr>Installing NodeJS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2020-07-28T19:01:54Z</dcterms:modified>
</cp:coreProperties>
</file>