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064" r:id="rId1"/>
    <p:sldMasterId id="2147484065" r:id="rId2"/>
    <p:sldMasterId id="2147484089" r:id="rId3"/>
  </p:sldMasterIdLst>
  <p:notesMasterIdLst>
    <p:notesMasterId r:id="rId31"/>
  </p:notesMasterIdLst>
  <p:handoutMasterIdLst>
    <p:handoutMasterId r:id="rId32"/>
  </p:handoutMasterIdLst>
  <p:sldIdLst>
    <p:sldId id="352" r:id="rId4"/>
    <p:sldId id="353" r:id="rId5"/>
    <p:sldId id="354" r:id="rId6"/>
    <p:sldId id="355" r:id="rId7"/>
    <p:sldId id="356" r:id="rId8"/>
    <p:sldId id="357" r:id="rId9"/>
    <p:sldId id="358" r:id="rId10"/>
    <p:sldId id="359" r:id="rId11"/>
    <p:sldId id="360" r:id="rId12"/>
    <p:sldId id="361" r:id="rId13"/>
    <p:sldId id="362" r:id="rId14"/>
    <p:sldId id="363" r:id="rId15"/>
    <p:sldId id="364" r:id="rId16"/>
    <p:sldId id="365" r:id="rId17"/>
    <p:sldId id="366" r:id="rId18"/>
    <p:sldId id="367" r:id="rId19"/>
    <p:sldId id="368" r:id="rId20"/>
    <p:sldId id="369" r:id="rId21"/>
    <p:sldId id="370" r:id="rId22"/>
    <p:sldId id="371" r:id="rId23"/>
    <p:sldId id="372" r:id="rId24"/>
    <p:sldId id="373" r:id="rId25"/>
    <p:sldId id="374" r:id="rId26"/>
    <p:sldId id="375" r:id="rId27"/>
    <p:sldId id="376" r:id="rId28"/>
    <p:sldId id="377" r:id="rId29"/>
    <p:sldId id="378" r:id="rId3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ヒラギノ角ゴ Pro W3" charset="-128"/>
        <a:cs typeface="+mn-cs"/>
      </a:defRPr>
    </a:lvl1pPr>
    <a:lvl2pPr marL="457200" algn="l" rtl="0" eaLnBrk="0" fontAlgn="base" hangingPunct="0">
      <a:spcBef>
        <a:spcPct val="0"/>
      </a:spcBef>
      <a:spcAft>
        <a:spcPct val="0"/>
      </a:spcAft>
      <a:defRPr kern="1200">
        <a:solidFill>
          <a:schemeClr val="tx1"/>
        </a:solidFill>
        <a:latin typeface="Arial" charset="0"/>
        <a:ea typeface="ヒラギノ角ゴ Pro W3" charset="-128"/>
        <a:cs typeface="+mn-cs"/>
      </a:defRPr>
    </a:lvl2pPr>
    <a:lvl3pPr marL="914400" algn="l" rtl="0" eaLnBrk="0" fontAlgn="base" hangingPunct="0">
      <a:spcBef>
        <a:spcPct val="0"/>
      </a:spcBef>
      <a:spcAft>
        <a:spcPct val="0"/>
      </a:spcAft>
      <a:defRPr kern="1200">
        <a:solidFill>
          <a:schemeClr val="tx1"/>
        </a:solidFill>
        <a:latin typeface="Arial" charset="0"/>
        <a:ea typeface="ヒラギノ角ゴ Pro W3" charset="-128"/>
        <a:cs typeface="+mn-cs"/>
      </a:defRPr>
    </a:lvl3pPr>
    <a:lvl4pPr marL="1371600" algn="l" rtl="0" eaLnBrk="0" fontAlgn="base" hangingPunct="0">
      <a:spcBef>
        <a:spcPct val="0"/>
      </a:spcBef>
      <a:spcAft>
        <a:spcPct val="0"/>
      </a:spcAft>
      <a:defRPr kern="1200">
        <a:solidFill>
          <a:schemeClr val="tx1"/>
        </a:solidFill>
        <a:latin typeface="Arial" charset="0"/>
        <a:ea typeface="ヒラギノ角ゴ Pro W3" charset="-128"/>
        <a:cs typeface="+mn-cs"/>
      </a:defRPr>
    </a:lvl4pPr>
    <a:lvl5pPr marL="1828800" algn="l" rtl="0" eaLnBrk="0" fontAlgn="base" hangingPunct="0">
      <a:spcBef>
        <a:spcPct val="0"/>
      </a:spcBef>
      <a:spcAft>
        <a:spcPct val="0"/>
      </a:spcAft>
      <a:defRPr kern="1200">
        <a:solidFill>
          <a:schemeClr val="tx1"/>
        </a:solidFill>
        <a:latin typeface="Arial" charset="0"/>
        <a:ea typeface="ヒラギノ角ゴ Pro W3" charset="-128"/>
        <a:cs typeface="+mn-cs"/>
      </a:defRPr>
    </a:lvl5pPr>
    <a:lvl6pPr marL="2286000" algn="l" defTabSz="914400" rtl="0" eaLnBrk="1" latinLnBrk="0" hangingPunct="1">
      <a:defRPr kern="1200">
        <a:solidFill>
          <a:schemeClr val="tx1"/>
        </a:solidFill>
        <a:latin typeface="Arial" charset="0"/>
        <a:ea typeface="ヒラギノ角ゴ Pro W3" charset="-128"/>
        <a:cs typeface="+mn-cs"/>
      </a:defRPr>
    </a:lvl6pPr>
    <a:lvl7pPr marL="2743200" algn="l" defTabSz="914400" rtl="0" eaLnBrk="1" latinLnBrk="0" hangingPunct="1">
      <a:defRPr kern="1200">
        <a:solidFill>
          <a:schemeClr val="tx1"/>
        </a:solidFill>
        <a:latin typeface="Arial" charset="0"/>
        <a:ea typeface="ヒラギノ角ゴ Pro W3" charset="-128"/>
        <a:cs typeface="+mn-cs"/>
      </a:defRPr>
    </a:lvl7pPr>
    <a:lvl8pPr marL="3200400" algn="l" defTabSz="914400" rtl="0" eaLnBrk="1" latinLnBrk="0" hangingPunct="1">
      <a:defRPr kern="1200">
        <a:solidFill>
          <a:schemeClr val="tx1"/>
        </a:solidFill>
        <a:latin typeface="Arial" charset="0"/>
        <a:ea typeface="ヒラギノ角ゴ Pro W3" charset="-128"/>
        <a:cs typeface="+mn-cs"/>
      </a:defRPr>
    </a:lvl8pPr>
    <a:lvl9pPr marL="3657600" algn="l" defTabSz="914400" rtl="0" eaLnBrk="1" latinLnBrk="0" hangingPunct="1">
      <a:defRPr kern="1200">
        <a:solidFill>
          <a:schemeClr val="tx1"/>
        </a:solidFill>
        <a:latin typeface="Arial" charset="0"/>
        <a:ea typeface="ヒラギノ角ゴ Pro W3" charset="-128"/>
        <a:cs typeface="+mn-cs"/>
      </a:defRPr>
    </a:lvl9pPr>
  </p:defaultTextStyle>
  <p:extLst>
    <p:ext uri="{EFAFB233-063F-42B5-8137-9DF3F51BA10A}">
      <p15:sldGuideLst xmlns:p15="http://schemas.microsoft.com/office/powerpoint/2012/main">
        <p15:guide id="1" orient="horz" pos="2160">
          <p15:clr>
            <a:srgbClr val="A4A3A4"/>
          </p15:clr>
        </p15:guide>
        <p15:guide id="2" pos="816" userDrawn="1">
          <p15:clr>
            <a:srgbClr val="A4A3A4"/>
          </p15:clr>
        </p15:guide>
        <p15:guide id="3" pos="38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CDD31B-6040-4DF3-ABA5-42D5F0368455}" v="131" dt="2020-09-10T04:39:41.3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479" autoAdjust="0"/>
    <p:restoredTop sz="94235"/>
  </p:normalViewPr>
  <p:slideViewPr>
    <p:cSldViewPr>
      <p:cViewPr varScale="1">
        <p:scale>
          <a:sx n="107" d="100"/>
          <a:sy n="107" d="100"/>
        </p:scale>
        <p:origin x="2262" y="114"/>
      </p:cViewPr>
      <p:guideLst>
        <p:guide orient="horz" pos="2160"/>
        <p:guide pos="816"/>
        <p:guide pos="3888"/>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mn-ea"/>
                <a:cs typeface="+mn-cs"/>
              </a:defRPr>
            </a:lvl1pPr>
          </a:lstStyle>
          <a:p>
            <a:pPr>
              <a:defRPr/>
            </a:pPr>
            <a:endParaRPr lang="en-US"/>
          </a:p>
        </p:txBody>
      </p:sp>
      <p:sp>
        <p:nvSpPr>
          <p:cNvPr id="25805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pitchFamily="34" charset="0"/>
                <a:ea typeface="ヒラギノ角ゴ Pro W3" pitchFamily="122" charset="-128"/>
              </a:defRPr>
            </a:lvl1pPr>
          </a:lstStyle>
          <a:p>
            <a:pPr>
              <a:defRPr/>
            </a:pPr>
            <a:fld id="{EB6E9645-044B-1340-BFAD-9E938260AD2B}" type="datetimeFigureOut">
              <a:rPr lang="en-US"/>
              <a:pPr>
                <a:defRPr/>
              </a:pPr>
              <a:t>9/10/2020</a:t>
            </a:fld>
            <a:endParaRPr lang="en-US"/>
          </a:p>
        </p:txBody>
      </p:sp>
      <p:sp>
        <p:nvSpPr>
          <p:cNvPr id="25805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mn-ea"/>
                <a:cs typeface="+mn-cs"/>
              </a:defRPr>
            </a:lvl1pPr>
          </a:lstStyle>
          <a:p>
            <a:pPr>
              <a:defRPr/>
            </a:pPr>
            <a:endParaRPr lang="en-US"/>
          </a:p>
        </p:txBody>
      </p:sp>
      <p:sp>
        <p:nvSpPr>
          <p:cNvPr id="25805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A9C91EF6-5A43-C045-8163-5ED255A26B1B}" type="slidenum">
              <a:rPr lang="en-US" altLang="en-US"/>
              <a:pPr>
                <a:defRPr/>
              </a:pPr>
              <a:t>‹#›</a:t>
            </a:fld>
            <a:endParaRPr lang="en-US" altLang="en-US"/>
          </a:p>
        </p:txBody>
      </p:sp>
    </p:spTree>
    <p:extLst>
      <p:ext uri="{BB962C8B-B14F-4D97-AF65-F5344CB8AC3E}">
        <p14:creationId xmlns:p14="http://schemas.microsoft.com/office/powerpoint/2010/main" val="17282593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mn-ea"/>
                <a:cs typeface="+mn-cs"/>
              </a:defRPr>
            </a:lvl1pPr>
          </a:lstStyle>
          <a:p>
            <a:pPr>
              <a:defRPr/>
            </a:pPr>
            <a:endParaRPr lang="en-US"/>
          </a:p>
        </p:txBody>
      </p:sp>
      <p:sp>
        <p:nvSpPr>
          <p:cNvPr id="778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pitchFamily="34" charset="0"/>
                <a:ea typeface="ヒラギノ角ゴ Pro W3" pitchFamily="122" charset="-128"/>
              </a:defRPr>
            </a:lvl1pPr>
          </a:lstStyle>
          <a:p>
            <a:pPr>
              <a:defRPr/>
            </a:pPr>
            <a:fld id="{D2400FF3-6367-3643-99BA-91F656C2069C}" type="datetimeFigureOut">
              <a:rPr lang="en-US"/>
              <a:pPr>
                <a:defRPr/>
              </a:pPr>
              <a:t>9/10/2020</a:t>
            </a:fld>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78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78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mn-ea"/>
                <a:cs typeface="+mn-cs"/>
              </a:defRPr>
            </a:lvl1pPr>
          </a:lstStyle>
          <a:p>
            <a:pPr>
              <a:defRPr/>
            </a:pPr>
            <a:endParaRPr lang="en-US"/>
          </a:p>
        </p:txBody>
      </p:sp>
      <p:sp>
        <p:nvSpPr>
          <p:cNvPr id="778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7170D1B7-D24B-334B-BB67-E3D583AD516E}" type="slidenum">
              <a:rPr lang="en-US" altLang="en-US"/>
              <a:pPr>
                <a:defRPr/>
              </a:pPr>
              <a:t>‹#›</a:t>
            </a:fld>
            <a:endParaRPr lang="en-US" altLang="en-US"/>
          </a:p>
        </p:txBody>
      </p:sp>
    </p:spTree>
    <p:extLst>
      <p:ext uri="{BB962C8B-B14F-4D97-AF65-F5344CB8AC3E}">
        <p14:creationId xmlns:p14="http://schemas.microsoft.com/office/powerpoint/2010/main" val="14859770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ヒラギノ角ゴ Pro W3" charset="0"/>
        <a:cs typeface="ヒラギノ角ゴ Pro W3" charset="0"/>
      </a:defRPr>
    </a:lvl1pPr>
    <a:lvl2pPr marL="457200" algn="l" rtl="0" eaLnBrk="0" fontAlgn="base" hangingPunct="0">
      <a:spcBef>
        <a:spcPct val="30000"/>
      </a:spcBef>
      <a:spcAft>
        <a:spcPct val="0"/>
      </a:spcAft>
      <a:defRPr sz="1200" kern="1200">
        <a:solidFill>
          <a:schemeClr val="tx1"/>
        </a:solidFill>
        <a:latin typeface="Calibri" pitchFamily="34" charset="0"/>
        <a:ea typeface="ヒラギノ角ゴ Pro W3" charset="0"/>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ヒラギノ角ゴ Pro W3" charset="0"/>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ヒラギノ角ゴ Pro W3" charset="0"/>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ヒラギノ角ゴ Pro W3"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690586A9-3F20-294F-8459-0669D5D1646F}" type="slidenum">
              <a:rPr lang="en-US" altLang="en-US"/>
              <a:pPr>
                <a:defRPr/>
              </a:pPr>
              <a:t>‹#›</a:t>
            </a:fld>
            <a:endParaRPr lang="en-US" altLang="en-US"/>
          </a:p>
        </p:txBody>
      </p:sp>
    </p:spTree>
    <p:extLst>
      <p:ext uri="{BB962C8B-B14F-4D97-AF65-F5344CB8AC3E}">
        <p14:creationId xmlns:p14="http://schemas.microsoft.com/office/powerpoint/2010/main" val="202492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01FC1866-E79F-0D40-B07A-EF067F58F01B}" type="slidenum">
              <a:rPr lang="en-US" altLang="en-US"/>
              <a:pPr>
                <a:defRPr/>
              </a:pPr>
              <a:t>‹#›</a:t>
            </a:fld>
            <a:endParaRPr lang="en-US" altLang="en-US"/>
          </a:p>
        </p:txBody>
      </p:sp>
    </p:spTree>
    <p:extLst>
      <p:ext uri="{BB962C8B-B14F-4D97-AF65-F5344CB8AC3E}">
        <p14:creationId xmlns:p14="http://schemas.microsoft.com/office/powerpoint/2010/main" val="851293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6043BC92-225C-964D-B5E2-345D13EE2B81}" type="slidenum">
              <a:rPr lang="en-US" altLang="en-US"/>
              <a:pPr>
                <a:defRPr/>
              </a:pPr>
              <a:t>‹#›</a:t>
            </a:fld>
            <a:endParaRPr lang="en-US" altLang="en-US"/>
          </a:p>
        </p:txBody>
      </p:sp>
    </p:spTree>
    <p:extLst>
      <p:ext uri="{BB962C8B-B14F-4D97-AF65-F5344CB8AC3E}">
        <p14:creationId xmlns:p14="http://schemas.microsoft.com/office/powerpoint/2010/main" val="1159025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4" name="Rectangle 6"/>
          <p:cNvSpPr>
            <a:spLocks noGrp="1" noChangeArrowheads="1"/>
          </p:cNvSpPr>
          <p:nvPr>
            <p:ph type="sldNum" sz="quarter" idx="11"/>
          </p:nvPr>
        </p:nvSpPr>
        <p:spPr>
          <a:ln/>
        </p:spPr>
        <p:txBody>
          <a:bodyPr/>
          <a:lstStyle>
            <a:lvl1pPr>
              <a:defRPr/>
            </a:lvl1pPr>
          </a:lstStyle>
          <a:p>
            <a:pPr>
              <a:defRPr/>
            </a:pPr>
            <a:fld id="{3817E6DE-3F14-8D45-B968-9F7CE9A4F3C6}" type="slidenum">
              <a:rPr lang="en-US" altLang="en-US"/>
              <a:pPr>
                <a:defRPr/>
              </a:pPr>
              <a:t>‹#›</a:t>
            </a:fld>
            <a:endParaRPr lang="en-US" altLang="en-US"/>
          </a:p>
        </p:txBody>
      </p:sp>
    </p:spTree>
    <p:extLst>
      <p:ext uri="{BB962C8B-B14F-4D97-AF65-F5344CB8AC3E}">
        <p14:creationId xmlns:p14="http://schemas.microsoft.com/office/powerpoint/2010/main" val="2059236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37215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47832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59680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2343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ftr" sz="quarter" idx="10"/>
          </p:nvPr>
        </p:nvSpPr>
        <p:spPr>
          <a:ln/>
        </p:spPr>
        <p:txBody>
          <a:bodyPr/>
          <a:lstStyle>
            <a:lvl1pPr>
              <a:defRPr/>
            </a:lvl1pPr>
          </a:lstStyle>
          <a:p>
            <a:pPr>
              <a:defRPr/>
            </a:pPr>
            <a:endParaRPr lang="en-US"/>
          </a:p>
        </p:txBody>
      </p:sp>
      <p:sp>
        <p:nvSpPr>
          <p:cNvPr id="8" name="Rectangle 7"/>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40593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965179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ftr" sz="quarter" idx="10"/>
          </p:nvPr>
        </p:nvSpPr>
        <p:spPr>
          <a:ln/>
        </p:spPr>
        <p:txBody>
          <a:bodyPr/>
          <a:lstStyle>
            <a:lvl1pPr>
              <a:defRPr/>
            </a:lvl1pPr>
          </a:lstStyle>
          <a:p>
            <a:pPr>
              <a:defRPr/>
            </a:pPr>
            <a:endParaRPr lang="en-US"/>
          </a:p>
        </p:txBody>
      </p:sp>
      <p:sp>
        <p:nvSpPr>
          <p:cNvPr id="3" name="Rectangle 2"/>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4682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25E72801-6ED9-074A-9282-8E2101E90473}" type="slidenum">
              <a:rPr lang="en-US" altLang="en-US"/>
              <a:pPr>
                <a:defRPr/>
              </a:pPr>
              <a:t>‹#›</a:t>
            </a:fld>
            <a:endParaRPr lang="en-US" altLang="en-US"/>
          </a:p>
        </p:txBody>
      </p:sp>
    </p:spTree>
    <p:extLst>
      <p:ext uri="{BB962C8B-B14F-4D97-AF65-F5344CB8AC3E}">
        <p14:creationId xmlns:p14="http://schemas.microsoft.com/office/powerpoint/2010/main" val="17027169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0739427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62504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758763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462415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130426"/>
            <a:ext cx="6477000" cy="1470025"/>
          </a:xfrm>
        </p:spPr>
        <p:txBody>
          <a:bodyPr>
            <a:normAutofit/>
          </a:bodyPr>
          <a:lstStyle>
            <a:lvl1pPr>
              <a:defRPr sz="3200" b="1" cap="none" spc="0">
                <a:ln w="17780" cmpd="sng">
                  <a:solidFill>
                    <a:schemeClr val="accent1">
                      <a:tint val="3000"/>
                    </a:schemeClr>
                  </a:solidFill>
                  <a:prstDash val="solid"/>
                  <a:miter lim="800000"/>
                </a:ln>
                <a:solidFill>
                  <a:srgbClr val="303030"/>
                </a:solidFill>
                <a:effectLst>
                  <a:outerShdw blurRad="38100" dist="38100" dir="2700000" algn="tl">
                    <a:srgbClr val="000000">
                      <a:alpha val="43137"/>
                    </a:srgbClr>
                  </a:outerShdw>
                </a:effectLst>
                <a:latin typeface="Helvetica Neue" charset="0"/>
                <a:ea typeface="Helvetica Neue" charset="0"/>
                <a:cs typeface="Helvetica Neue" charset="0"/>
              </a:defRPr>
            </a:lvl1pPr>
          </a:lstStyle>
          <a:p>
            <a:r>
              <a:rPr lang="en-US"/>
              <a:t>Click to edit Master title style</a:t>
            </a:r>
            <a:endParaRPr lang="en-CA" dirty="0"/>
          </a:p>
        </p:txBody>
      </p:sp>
      <p:sp>
        <p:nvSpPr>
          <p:cNvPr id="3" name="Subtitle 2"/>
          <p:cNvSpPr>
            <a:spLocks noGrp="1"/>
          </p:cNvSpPr>
          <p:nvPr>
            <p:ph type="subTitle" idx="1"/>
          </p:nvPr>
        </p:nvSpPr>
        <p:spPr>
          <a:xfrm>
            <a:off x="2286000" y="3886200"/>
            <a:ext cx="6477000" cy="1752600"/>
          </a:xfrm>
        </p:spPr>
        <p:txBody>
          <a:bodyPr/>
          <a:lstStyle>
            <a:lvl1pPr marL="0" indent="0" algn="ctr">
              <a:buNone/>
              <a:defRPr>
                <a:solidFill>
                  <a:srgbClr val="303030"/>
                </a:solidFill>
                <a:latin typeface="Arial Narrow"/>
                <a:cs typeface="Arial Narrow"/>
              </a:defRPr>
            </a:lvl1pPr>
            <a:lvl2pPr marL="457180" indent="0" algn="ctr">
              <a:buNone/>
              <a:defRPr>
                <a:solidFill>
                  <a:schemeClr val="tx1">
                    <a:tint val="75000"/>
                  </a:schemeClr>
                </a:solidFill>
              </a:defRPr>
            </a:lvl2pPr>
            <a:lvl3pPr marL="914359" indent="0" algn="ctr">
              <a:buNone/>
              <a:defRPr>
                <a:solidFill>
                  <a:schemeClr val="tx1">
                    <a:tint val="75000"/>
                  </a:schemeClr>
                </a:solidFill>
              </a:defRPr>
            </a:lvl3pPr>
            <a:lvl4pPr marL="1371539" indent="0" algn="ctr">
              <a:buNone/>
              <a:defRPr>
                <a:solidFill>
                  <a:schemeClr val="tx1">
                    <a:tint val="75000"/>
                  </a:schemeClr>
                </a:solidFill>
              </a:defRPr>
            </a:lvl4pPr>
            <a:lvl5pPr marL="1828718" indent="0" algn="ctr">
              <a:buNone/>
              <a:defRPr>
                <a:solidFill>
                  <a:schemeClr val="tx1">
                    <a:tint val="75000"/>
                  </a:schemeClr>
                </a:solidFill>
              </a:defRPr>
            </a:lvl5pPr>
            <a:lvl6pPr marL="2285898" indent="0" algn="ctr">
              <a:buNone/>
              <a:defRPr>
                <a:solidFill>
                  <a:schemeClr val="tx1">
                    <a:tint val="75000"/>
                  </a:schemeClr>
                </a:solidFill>
              </a:defRPr>
            </a:lvl6pPr>
            <a:lvl7pPr marL="2743077" indent="0" algn="ctr">
              <a:buNone/>
              <a:defRPr>
                <a:solidFill>
                  <a:schemeClr val="tx1">
                    <a:tint val="75000"/>
                  </a:schemeClr>
                </a:solidFill>
              </a:defRPr>
            </a:lvl7pPr>
            <a:lvl8pPr marL="3200257" indent="0" algn="ctr">
              <a:buNone/>
              <a:defRPr>
                <a:solidFill>
                  <a:schemeClr val="tx1">
                    <a:tint val="75000"/>
                  </a:schemeClr>
                </a:solidFill>
              </a:defRPr>
            </a:lvl8pPr>
            <a:lvl9pPr marL="3657436" indent="0" algn="ctr">
              <a:buNone/>
              <a:defRPr>
                <a:solidFill>
                  <a:schemeClr val="tx1">
                    <a:tint val="75000"/>
                  </a:schemeClr>
                </a:solidFill>
              </a:defRPr>
            </a:lvl9pPr>
          </a:lstStyle>
          <a:p>
            <a:r>
              <a:rPr lang="en-US"/>
              <a:t>Click to edit Master subtitle style</a:t>
            </a:r>
            <a:endParaRPr lang="en-CA" dirty="0"/>
          </a:p>
        </p:txBody>
      </p:sp>
      <p:pic>
        <p:nvPicPr>
          <p:cNvPr id="5" name="Picture 17" descr="CC_PROMO_RGB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8" y="-7938"/>
            <a:ext cx="2201862" cy="68643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3"/>
          <a:stretch>
            <a:fillRect/>
          </a:stretch>
        </p:blipFill>
        <p:spPr>
          <a:xfrm>
            <a:off x="8915400" y="0"/>
            <a:ext cx="233795" cy="6858000"/>
          </a:xfrm>
          <a:prstGeom prst="rect">
            <a:avLst/>
          </a:prstGeom>
        </p:spPr>
      </p:pic>
    </p:spTree>
    <p:extLst>
      <p:ext uri="{BB962C8B-B14F-4D97-AF65-F5344CB8AC3E}">
        <p14:creationId xmlns:p14="http://schemas.microsoft.com/office/powerpoint/2010/main" val="186728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Rectangle 4"/>
          <p:cNvSpPr/>
          <p:nvPr/>
        </p:nvSpPr>
        <p:spPr>
          <a:xfrm>
            <a:off x="-12700" y="914400"/>
            <a:ext cx="850900" cy="5943600"/>
          </a:xfrm>
          <a:prstGeom prst="rect">
            <a:avLst/>
          </a:prstGeom>
          <a:solidFill>
            <a:srgbClr val="D4E1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8"/>
          <p:cNvSpPr>
            <a:spLocks noChangeArrowheads="1"/>
          </p:cNvSpPr>
          <p:nvPr/>
        </p:nvSpPr>
        <p:spPr bwMode="auto">
          <a:xfrm>
            <a:off x="-12700" y="0"/>
            <a:ext cx="9156700" cy="914400"/>
          </a:xfrm>
          <a:prstGeom prst="rect">
            <a:avLst/>
          </a:prstGeom>
          <a:solidFill>
            <a:srgbClr val="30303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eaLnBrk="0" hangingPunct="0"/>
            <a:endParaRPr lang="en-CA" sz="2400"/>
          </a:p>
        </p:txBody>
      </p:sp>
      <p:sp>
        <p:nvSpPr>
          <p:cNvPr id="2" name="Title 1"/>
          <p:cNvSpPr>
            <a:spLocks noGrp="1"/>
          </p:cNvSpPr>
          <p:nvPr>
            <p:ph type="title"/>
          </p:nvPr>
        </p:nvSpPr>
        <p:spPr>
          <a:xfrm>
            <a:off x="838200" y="1"/>
            <a:ext cx="8104716" cy="914400"/>
          </a:xfrm>
        </p:spPr>
        <p:txBody>
          <a:bodyPr>
            <a:normAutofit/>
          </a:bodyPr>
          <a:lstStyle>
            <a:lvl1pPr>
              <a:defRPr sz="2800" b="0" cap="none" spc="0">
                <a:ln w="17780" cmpd="sng">
                  <a:solidFill>
                    <a:schemeClr val="accent1">
                      <a:tint val="3000"/>
                    </a:schemeClr>
                  </a:solidFill>
                  <a:prstDash val="solid"/>
                  <a:miter lim="800000"/>
                </a:ln>
                <a:solidFill>
                  <a:schemeClr val="bg1"/>
                </a:solidFill>
                <a:effectLst/>
                <a:latin typeface="Helvetica Neue" charset="0"/>
                <a:ea typeface="Helvetica Neue" charset="0"/>
                <a:cs typeface="Helvetica Neue" charset="0"/>
              </a:defRPr>
            </a:lvl1pPr>
          </a:lstStyle>
          <a:p>
            <a:r>
              <a:rPr lang="en-US"/>
              <a:t>Click to edit Master title style</a:t>
            </a:r>
            <a:endParaRPr lang="en-CA" dirty="0"/>
          </a:p>
        </p:txBody>
      </p:sp>
      <p:sp>
        <p:nvSpPr>
          <p:cNvPr id="3" name="Content Placeholder 2"/>
          <p:cNvSpPr>
            <a:spLocks noGrp="1"/>
          </p:cNvSpPr>
          <p:nvPr>
            <p:ph idx="1"/>
          </p:nvPr>
        </p:nvSpPr>
        <p:spPr>
          <a:xfrm>
            <a:off x="859790" y="990600"/>
            <a:ext cx="8083126" cy="5638800"/>
          </a:xfrm>
        </p:spPr>
        <p:txBody>
          <a:bodyPr>
            <a:normAutofit/>
          </a:bodyPr>
          <a:lstStyle>
            <a:lvl1pPr>
              <a:buClr>
                <a:srgbClr val="303030"/>
              </a:buClr>
              <a:buFont typeface="Wingdings" pitchFamily="2" charset="2"/>
              <a:buChar char="v"/>
              <a:defRPr sz="2000">
                <a:latin typeface="Helvetica Neue" charset="0"/>
                <a:ea typeface="Helvetica Neue" charset="0"/>
                <a:cs typeface="Helvetica Neue" charset="0"/>
              </a:defRPr>
            </a:lvl1pPr>
            <a:lvl2pPr marL="742917" indent="-285737">
              <a:buClr>
                <a:srgbClr val="303030"/>
              </a:buClr>
              <a:buFont typeface="Wingdings" pitchFamily="2" charset="2"/>
              <a:buChar char="§"/>
              <a:defRPr sz="1800">
                <a:solidFill>
                  <a:srgbClr val="000000"/>
                </a:solidFill>
                <a:latin typeface="Helvetica Neue" charset="0"/>
                <a:ea typeface="Helvetica Neue" charset="0"/>
                <a:cs typeface="Helvetica Neue" charset="0"/>
              </a:defRPr>
            </a:lvl2pPr>
            <a:lvl3pPr>
              <a:buClr>
                <a:srgbClr val="303030"/>
              </a:buClr>
              <a:defRPr sz="1600">
                <a:solidFill>
                  <a:srgbClr val="000000"/>
                </a:solidFill>
                <a:latin typeface="Helvetica Neue" charset="0"/>
                <a:ea typeface="Helvetica Neue" charset="0"/>
                <a:cs typeface="Helvetica Neue" charset="0"/>
              </a:defRPr>
            </a:lvl3pPr>
            <a:lvl4pPr>
              <a:buClr>
                <a:srgbClr val="303030"/>
              </a:buClr>
              <a:defRPr sz="1600">
                <a:solidFill>
                  <a:srgbClr val="000000"/>
                </a:solidFill>
                <a:latin typeface="Helvetica Neue" charset="0"/>
                <a:ea typeface="Helvetica Neue" charset="0"/>
                <a:cs typeface="Helvetica Neue" charset="0"/>
              </a:defRPr>
            </a:lvl4pPr>
            <a:lvl5pPr>
              <a:buClr>
                <a:srgbClr val="303030"/>
              </a:buClr>
              <a:defRPr sz="1600">
                <a:solidFill>
                  <a:srgbClr val="000000"/>
                </a:solidFill>
                <a:latin typeface="Helvetica Neue" charset="0"/>
                <a:ea typeface="Helvetica Neue" charset="0"/>
                <a:cs typeface="Helvetica Neue"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pic>
        <p:nvPicPr>
          <p:cNvPr id="4" name="Picture 3"/>
          <p:cNvPicPr>
            <a:picLocks noChangeAspect="1"/>
          </p:cNvPicPr>
          <p:nvPr/>
        </p:nvPicPr>
        <p:blipFill>
          <a:blip r:embed="rId2"/>
          <a:stretch>
            <a:fillRect/>
          </a:stretch>
        </p:blipFill>
        <p:spPr>
          <a:xfrm>
            <a:off x="-8890" y="2514600"/>
            <a:ext cx="847090" cy="2628900"/>
          </a:xfrm>
          <a:prstGeom prst="rect">
            <a:avLst/>
          </a:prstGeom>
        </p:spPr>
      </p:pic>
    </p:spTree>
    <p:extLst>
      <p:ext uri="{BB962C8B-B14F-4D97-AF65-F5344CB8AC3E}">
        <p14:creationId xmlns:p14="http://schemas.microsoft.com/office/powerpoint/2010/main" val="107531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0" y="2649140"/>
            <a:ext cx="7543800" cy="1559719"/>
          </a:xfrm>
          <a:solidFill>
            <a:schemeClr val="bg1"/>
          </a:solidFill>
          <a:ln w="9525" cap="rnd" cmpd="sng">
            <a:noFill/>
          </a:ln>
        </p:spPr>
        <p:style>
          <a:lnRef idx="2">
            <a:schemeClr val="dk1"/>
          </a:lnRef>
          <a:fillRef idx="1">
            <a:schemeClr val="lt1"/>
          </a:fillRef>
          <a:effectRef idx="0">
            <a:schemeClr val="dk1"/>
          </a:effectRef>
          <a:fontRef idx="none"/>
        </p:style>
        <p:txBody>
          <a:bodyPr anchor="t">
            <a:noAutofit/>
          </a:bodyPr>
          <a:lstStyle>
            <a:lvl1pPr algn="l">
              <a:defRPr sz="4400" b="1" cap="none" spc="0">
                <a:ln w="17780" cmpd="sng">
                  <a:solidFill>
                    <a:schemeClr val="accent1">
                      <a:tint val="3000"/>
                    </a:schemeClr>
                  </a:solidFill>
                  <a:prstDash val="solid"/>
                  <a:miter lim="800000"/>
                </a:ln>
                <a:solidFill>
                  <a:srgbClr val="303030"/>
                </a:solidFill>
                <a:effectLst>
                  <a:outerShdw blurRad="55000" dist="50800" dir="5400000" algn="tl">
                    <a:srgbClr val="000000">
                      <a:alpha val="33000"/>
                    </a:srgbClr>
                  </a:outerShdw>
                </a:effectLst>
                <a:latin typeface="Helvetica Neue" charset="0"/>
                <a:ea typeface="Helvetica Neue" charset="0"/>
                <a:cs typeface="Helvetica Neue" charset="0"/>
              </a:defRPr>
            </a:lvl1pPr>
          </a:lstStyle>
          <a:p>
            <a:r>
              <a:rPr lang="en-US"/>
              <a:t>Click to edit Master title style</a:t>
            </a:r>
            <a:endParaRPr lang="en-CA" dirty="0"/>
          </a:p>
        </p:txBody>
      </p:sp>
      <p:pic>
        <p:nvPicPr>
          <p:cNvPr id="3" name="Picture 2"/>
          <p:cNvPicPr>
            <a:picLocks noChangeAspect="1"/>
          </p:cNvPicPr>
          <p:nvPr/>
        </p:nvPicPr>
        <p:blipFill>
          <a:blip r:embed="rId2"/>
          <a:stretch>
            <a:fillRect/>
          </a:stretch>
        </p:blipFill>
        <p:spPr>
          <a:xfrm>
            <a:off x="0" y="1714500"/>
            <a:ext cx="1104900" cy="3429000"/>
          </a:xfrm>
          <a:prstGeom prst="rect">
            <a:avLst/>
          </a:prstGeom>
        </p:spPr>
      </p:pic>
    </p:spTree>
    <p:extLst>
      <p:ext uri="{BB962C8B-B14F-4D97-AF65-F5344CB8AC3E}">
        <p14:creationId xmlns:p14="http://schemas.microsoft.com/office/powerpoint/2010/main" val="1255635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Rectangle 5"/>
          <p:cNvSpPr>
            <a:spLocks noGrp="1" noChangeArrowheads="1"/>
          </p:cNvSpPr>
          <p:nvPr>
            <p:ph type="ftr" sz="quarter" idx="10"/>
          </p:nvPr>
        </p:nvSpPr>
        <p:spPr>
          <a:xfrm>
            <a:off x="457200" y="6245225"/>
            <a:ext cx="5562600" cy="47625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xfrm>
            <a:off x="6553200" y="6245225"/>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147091498"/>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xfrm>
            <a:off x="457200" y="6245225"/>
            <a:ext cx="5562600" cy="476250"/>
          </a:xfrm>
          <a:prstGeom prst="rect">
            <a:avLst/>
          </a:prstGeom>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xfrm>
            <a:off x="6553200" y="6245225"/>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4131291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xfrm>
            <a:off x="457200" y="6245225"/>
            <a:ext cx="5562600" cy="47625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xfrm>
            <a:off x="6553200" y="6245225"/>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64764877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FDB9773B-4CE2-C541-8547-1628AFD6FC60}" type="slidenum">
              <a:rPr lang="en-US" altLang="en-US"/>
              <a:pPr>
                <a:defRPr/>
              </a:pPr>
              <a:t>‹#›</a:t>
            </a:fld>
            <a:endParaRPr lang="en-US" altLang="en-US"/>
          </a:p>
        </p:txBody>
      </p:sp>
    </p:spTree>
    <p:extLst>
      <p:ext uri="{BB962C8B-B14F-4D97-AF65-F5344CB8AC3E}">
        <p14:creationId xmlns:p14="http://schemas.microsoft.com/office/powerpoint/2010/main" val="197471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6" name="Rectangle 6"/>
          <p:cNvSpPr>
            <a:spLocks noGrp="1" noChangeArrowheads="1"/>
          </p:cNvSpPr>
          <p:nvPr>
            <p:ph type="sldNum" sz="quarter" idx="11"/>
          </p:nvPr>
        </p:nvSpPr>
        <p:spPr>
          <a:ln/>
        </p:spPr>
        <p:txBody>
          <a:bodyPr/>
          <a:lstStyle>
            <a:lvl1pPr>
              <a:defRPr/>
            </a:lvl1pPr>
          </a:lstStyle>
          <a:p>
            <a:pPr>
              <a:defRPr/>
            </a:pPr>
            <a:fld id="{32AA7E91-C5BE-984D-A321-3A478B465A20}" type="slidenum">
              <a:rPr lang="en-US" altLang="en-US"/>
              <a:pPr>
                <a:defRPr/>
              </a:pPr>
              <a:t>‹#›</a:t>
            </a:fld>
            <a:endParaRPr lang="en-US" altLang="en-US"/>
          </a:p>
        </p:txBody>
      </p:sp>
    </p:spTree>
    <p:extLst>
      <p:ext uri="{BB962C8B-B14F-4D97-AF65-F5344CB8AC3E}">
        <p14:creationId xmlns:p14="http://schemas.microsoft.com/office/powerpoint/2010/main" val="1047148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8" name="Rectangle 6"/>
          <p:cNvSpPr>
            <a:spLocks noGrp="1" noChangeArrowheads="1"/>
          </p:cNvSpPr>
          <p:nvPr>
            <p:ph type="sldNum" sz="quarter" idx="11"/>
          </p:nvPr>
        </p:nvSpPr>
        <p:spPr>
          <a:ln/>
        </p:spPr>
        <p:txBody>
          <a:bodyPr/>
          <a:lstStyle>
            <a:lvl1pPr>
              <a:defRPr/>
            </a:lvl1pPr>
          </a:lstStyle>
          <a:p>
            <a:pPr>
              <a:defRPr/>
            </a:pPr>
            <a:fld id="{212680F7-AF5E-5F4F-90F8-E9F97FAEB4B1}" type="slidenum">
              <a:rPr lang="en-US" altLang="en-US"/>
              <a:pPr>
                <a:defRPr/>
              </a:pPr>
              <a:t>‹#›</a:t>
            </a:fld>
            <a:endParaRPr lang="en-US" altLang="en-US"/>
          </a:p>
        </p:txBody>
      </p:sp>
    </p:spTree>
    <p:extLst>
      <p:ext uri="{BB962C8B-B14F-4D97-AF65-F5344CB8AC3E}">
        <p14:creationId xmlns:p14="http://schemas.microsoft.com/office/powerpoint/2010/main" val="793579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4" name="Rectangle 6"/>
          <p:cNvSpPr>
            <a:spLocks noGrp="1" noChangeArrowheads="1"/>
          </p:cNvSpPr>
          <p:nvPr>
            <p:ph type="sldNum" sz="quarter" idx="11"/>
          </p:nvPr>
        </p:nvSpPr>
        <p:spPr>
          <a:ln/>
        </p:spPr>
        <p:txBody>
          <a:bodyPr/>
          <a:lstStyle>
            <a:lvl1pPr>
              <a:defRPr/>
            </a:lvl1pPr>
          </a:lstStyle>
          <a:p>
            <a:pPr>
              <a:defRPr/>
            </a:pPr>
            <a:fld id="{B708ED43-3BD8-5141-9FD4-E158B6FCE071}" type="slidenum">
              <a:rPr lang="en-US" altLang="en-US"/>
              <a:pPr>
                <a:defRPr/>
              </a:pPr>
              <a:t>‹#›</a:t>
            </a:fld>
            <a:endParaRPr lang="en-US" altLang="en-US"/>
          </a:p>
        </p:txBody>
      </p:sp>
    </p:spTree>
    <p:extLst>
      <p:ext uri="{BB962C8B-B14F-4D97-AF65-F5344CB8AC3E}">
        <p14:creationId xmlns:p14="http://schemas.microsoft.com/office/powerpoint/2010/main" val="1811830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3" name="Rectangle 6"/>
          <p:cNvSpPr>
            <a:spLocks noGrp="1" noChangeArrowheads="1"/>
          </p:cNvSpPr>
          <p:nvPr>
            <p:ph type="sldNum" sz="quarter" idx="11"/>
          </p:nvPr>
        </p:nvSpPr>
        <p:spPr>
          <a:ln/>
        </p:spPr>
        <p:txBody>
          <a:bodyPr/>
          <a:lstStyle>
            <a:lvl1pPr>
              <a:defRPr/>
            </a:lvl1pPr>
          </a:lstStyle>
          <a:p>
            <a:pPr>
              <a:defRPr/>
            </a:pPr>
            <a:fld id="{08482DF1-506C-A24A-93CA-E6E9A0C4A287}" type="slidenum">
              <a:rPr lang="en-US" altLang="en-US"/>
              <a:pPr>
                <a:defRPr/>
              </a:pPr>
              <a:t>‹#›</a:t>
            </a:fld>
            <a:endParaRPr lang="en-US" altLang="en-US"/>
          </a:p>
        </p:txBody>
      </p:sp>
    </p:spTree>
    <p:extLst>
      <p:ext uri="{BB962C8B-B14F-4D97-AF65-F5344CB8AC3E}">
        <p14:creationId xmlns:p14="http://schemas.microsoft.com/office/powerpoint/2010/main" val="115250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6" name="Rectangle 6"/>
          <p:cNvSpPr>
            <a:spLocks noGrp="1" noChangeArrowheads="1"/>
          </p:cNvSpPr>
          <p:nvPr>
            <p:ph type="sldNum" sz="quarter" idx="11"/>
          </p:nvPr>
        </p:nvSpPr>
        <p:spPr>
          <a:ln/>
        </p:spPr>
        <p:txBody>
          <a:bodyPr/>
          <a:lstStyle>
            <a:lvl1pPr>
              <a:defRPr/>
            </a:lvl1pPr>
          </a:lstStyle>
          <a:p>
            <a:pPr>
              <a:defRPr/>
            </a:pPr>
            <a:fld id="{C3882B7E-67C2-5B45-A092-D75C9C67395A}" type="slidenum">
              <a:rPr lang="en-US" altLang="en-US"/>
              <a:pPr>
                <a:defRPr/>
              </a:pPr>
              <a:t>‹#›</a:t>
            </a:fld>
            <a:endParaRPr lang="en-US" altLang="en-US"/>
          </a:p>
        </p:txBody>
      </p:sp>
    </p:spTree>
    <p:extLst>
      <p:ext uri="{BB962C8B-B14F-4D97-AF65-F5344CB8AC3E}">
        <p14:creationId xmlns:p14="http://schemas.microsoft.com/office/powerpoint/2010/main" val="2128521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6" name="Rectangle 6"/>
          <p:cNvSpPr>
            <a:spLocks noGrp="1" noChangeArrowheads="1"/>
          </p:cNvSpPr>
          <p:nvPr>
            <p:ph type="sldNum" sz="quarter" idx="11"/>
          </p:nvPr>
        </p:nvSpPr>
        <p:spPr>
          <a:ln/>
        </p:spPr>
        <p:txBody>
          <a:bodyPr/>
          <a:lstStyle>
            <a:lvl1pPr>
              <a:defRPr/>
            </a:lvl1pPr>
          </a:lstStyle>
          <a:p>
            <a:pPr>
              <a:defRPr/>
            </a:pPr>
            <a:fld id="{C1305AD6-14BB-F945-B158-84B330E83CEB}" type="slidenum">
              <a:rPr lang="en-US" altLang="en-US"/>
              <a:pPr>
                <a:defRPr/>
              </a:pPr>
              <a:t>‹#›</a:t>
            </a:fld>
            <a:endParaRPr lang="en-US" altLang="en-US"/>
          </a:p>
        </p:txBody>
      </p:sp>
    </p:spTree>
    <p:extLst>
      <p:ext uri="{BB962C8B-B14F-4D97-AF65-F5344CB8AC3E}">
        <p14:creationId xmlns:p14="http://schemas.microsoft.com/office/powerpoint/2010/main" val="1285704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6.xml"/><Relationship Id="rId7"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68613" name="Rectangle 5"/>
          <p:cNvSpPr>
            <a:spLocks noGrp="1" noChangeArrowheads="1"/>
          </p:cNvSpPr>
          <p:nvPr>
            <p:ph type="ftr" sz="quarter" idx="3"/>
          </p:nvPr>
        </p:nvSpPr>
        <p:spPr bwMode="auto">
          <a:xfrm>
            <a:off x="457200" y="6245225"/>
            <a:ext cx="5562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mn-ea"/>
                <a:cs typeface="+mn-cs"/>
              </a:defRPr>
            </a:lvl1pPr>
          </a:lstStyle>
          <a:p>
            <a:pPr>
              <a:defRPr/>
            </a:pPr>
            <a:r>
              <a:rPr lang="en-US" dirty="0"/>
              <a:t>JavaScript, Sixth Edition</a:t>
            </a:r>
          </a:p>
        </p:txBody>
      </p:sp>
      <p:sp>
        <p:nvSpPr>
          <p:cNvPr id="6861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C733D6F3-EB2D-724A-A979-65F121E6995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66" r:id="rId1"/>
    <p:sldLayoutId id="2147484067" r:id="rId2"/>
    <p:sldLayoutId id="2147484068" r:id="rId3"/>
    <p:sldLayoutId id="2147484069" r:id="rId4"/>
    <p:sldLayoutId id="2147484070" r:id="rId5"/>
    <p:sldLayoutId id="2147484071" r:id="rId6"/>
    <p:sldLayoutId id="2147484072" r:id="rId7"/>
    <p:sldLayoutId id="2147484073" r:id="rId8"/>
    <p:sldLayoutId id="2147484074" r:id="rId9"/>
    <p:sldLayoutId id="2147484075" r:id="rId10"/>
    <p:sldLayoutId id="2147484076" r:id="rId11"/>
    <p:sldLayoutId id="2147484077" r:id="rId12"/>
  </p:sldLayoutIdLst>
  <p:hf hdr="0" dt="0"/>
  <p:txStyles>
    <p:titleStyle>
      <a:lvl1pPr algn="ctr" rtl="0" eaLnBrk="0" fontAlgn="base" hangingPunct="0">
        <a:spcBef>
          <a:spcPct val="0"/>
        </a:spcBef>
        <a:spcAft>
          <a:spcPct val="0"/>
        </a:spcAft>
        <a:defRPr sz="3600">
          <a:solidFill>
            <a:schemeClr val="tx2"/>
          </a:solidFill>
          <a:latin typeface="+mj-lt"/>
          <a:ea typeface="ヒラギノ角ゴ Pro W3" charset="0"/>
          <a:cs typeface="ヒラギノ角ゴ Pro W3" charset="0"/>
        </a:defRPr>
      </a:lvl1pPr>
      <a:lvl2pPr algn="ctr" rtl="0" eaLnBrk="0" fontAlgn="base" hangingPunct="0">
        <a:spcBef>
          <a:spcPct val="0"/>
        </a:spcBef>
        <a:spcAft>
          <a:spcPct val="0"/>
        </a:spcAft>
        <a:defRPr sz="3600">
          <a:solidFill>
            <a:schemeClr val="tx2"/>
          </a:solidFill>
          <a:latin typeface="Arial" charset="0"/>
          <a:ea typeface="ヒラギノ角ゴ Pro W3" charset="0"/>
          <a:cs typeface="ヒラギノ角ゴ Pro W3" charset="0"/>
        </a:defRPr>
      </a:lvl2pPr>
      <a:lvl3pPr algn="ctr" rtl="0" eaLnBrk="0" fontAlgn="base" hangingPunct="0">
        <a:spcBef>
          <a:spcPct val="0"/>
        </a:spcBef>
        <a:spcAft>
          <a:spcPct val="0"/>
        </a:spcAft>
        <a:defRPr sz="3600">
          <a:solidFill>
            <a:schemeClr val="tx2"/>
          </a:solidFill>
          <a:latin typeface="Arial" charset="0"/>
          <a:ea typeface="ヒラギノ角ゴ Pro W3" charset="0"/>
          <a:cs typeface="ヒラギノ角ゴ Pro W3" charset="0"/>
        </a:defRPr>
      </a:lvl3pPr>
      <a:lvl4pPr algn="ctr" rtl="0" eaLnBrk="0" fontAlgn="base" hangingPunct="0">
        <a:spcBef>
          <a:spcPct val="0"/>
        </a:spcBef>
        <a:spcAft>
          <a:spcPct val="0"/>
        </a:spcAft>
        <a:defRPr sz="3600">
          <a:solidFill>
            <a:schemeClr val="tx2"/>
          </a:solidFill>
          <a:latin typeface="Arial" charset="0"/>
          <a:ea typeface="ヒラギノ角ゴ Pro W3" charset="0"/>
          <a:cs typeface="ヒラギノ角ゴ Pro W3" charset="0"/>
        </a:defRPr>
      </a:lvl4pPr>
      <a:lvl5pPr algn="ctr" rtl="0" eaLnBrk="0" fontAlgn="base" hangingPunct="0">
        <a:spcBef>
          <a:spcPct val="0"/>
        </a:spcBef>
        <a:spcAft>
          <a:spcPct val="0"/>
        </a:spcAft>
        <a:defRPr sz="3600">
          <a:solidFill>
            <a:schemeClr val="tx2"/>
          </a:solidFill>
          <a:latin typeface="Arial" charset="0"/>
          <a:ea typeface="ヒラギノ角ゴ Pro W3" charset="0"/>
          <a:cs typeface="ヒラギノ角ゴ Pro W3"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2600">
          <a:solidFill>
            <a:schemeClr val="tx1"/>
          </a:solidFill>
          <a:latin typeface="+mn-lt"/>
          <a:ea typeface="ヒラギノ角ゴ Pro W3" charset="0"/>
          <a:cs typeface="ヒラギノ角ゴ Pro W3" charset="0"/>
        </a:defRPr>
      </a:lvl1pPr>
      <a:lvl2pPr marL="742950" indent="-285750" algn="l" rtl="0" eaLnBrk="0" fontAlgn="base" hangingPunct="0">
        <a:spcBef>
          <a:spcPct val="20000"/>
        </a:spcBef>
        <a:spcAft>
          <a:spcPct val="0"/>
        </a:spcAft>
        <a:buChar char="–"/>
        <a:defRPr sz="2400">
          <a:solidFill>
            <a:schemeClr val="tx1"/>
          </a:solidFill>
          <a:latin typeface="+mn-lt"/>
          <a:ea typeface="ヒラギノ角ゴ Pro W3" charset="0"/>
        </a:defRPr>
      </a:lvl2pPr>
      <a:lvl3pPr marL="1143000" indent="-228600" algn="l" rtl="0" eaLnBrk="0" fontAlgn="base" hangingPunct="0">
        <a:spcBef>
          <a:spcPct val="20000"/>
        </a:spcBef>
        <a:spcAft>
          <a:spcPct val="0"/>
        </a:spcAft>
        <a:buChar char="•"/>
        <a:defRPr sz="2200">
          <a:solidFill>
            <a:schemeClr val="tx1"/>
          </a:solidFill>
          <a:latin typeface="+mn-lt"/>
          <a:ea typeface="ヒラギノ角ゴ Pro W3" charset="0"/>
        </a:defRPr>
      </a:lvl3pPr>
      <a:lvl4pPr marL="1600200" indent="-228600" algn="l" rtl="0" eaLnBrk="0" fontAlgn="base" hangingPunct="0">
        <a:spcBef>
          <a:spcPct val="20000"/>
        </a:spcBef>
        <a:spcAft>
          <a:spcPct val="0"/>
        </a:spcAft>
        <a:buChar char="–"/>
        <a:defRPr sz="2000">
          <a:solidFill>
            <a:schemeClr val="tx1"/>
          </a:solidFill>
          <a:latin typeface="+mn-lt"/>
          <a:ea typeface="ヒラギノ角ゴ Pro W3" charset="0"/>
        </a:defRPr>
      </a:lvl4pPr>
      <a:lvl5pPr marL="2057400" indent="-228600" algn="l" rtl="0" eaLnBrk="0" fontAlgn="base" hangingPunct="0">
        <a:spcBef>
          <a:spcPct val="20000"/>
        </a:spcBef>
        <a:spcAft>
          <a:spcPct val="0"/>
        </a:spcAft>
        <a:buChar char="»"/>
        <a:defRPr sz="2000">
          <a:solidFill>
            <a:schemeClr val="tx1"/>
          </a:solidFill>
          <a:latin typeface="+mn-lt"/>
          <a:ea typeface="ヒラギノ角ゴ Pro W3"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4339"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p:txBody>
      </p:sp>
      <p:sp>
        <p:nvSpPr>
          <p:cNvPr id="6" name="Footer Placeholder 5"/>
          <p:cNvSpPr>
            <a:spLocks noGrp="1" noChangeArrowheads="1"/>
          </p:cNvSpPr>
          <p:nvPr>
            <p:ph type="ftr" sz="quarter" idx="3"/>
          </p:nvPr>
        </p:nvSpPr>
        <p:spPr bwMode="auto">
          <a:xfrm>
            <a:off x="457200" y="6381750"/>
            <a:ext cx="56388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2000">
                <a:solidFill>
                  <a:srgbClr val="222222"/>
                </a:solidFill>
                <a:latin typeface="Arial" charset="0"/>
                <a:ea typeface="+mn-ea"/>
                <a:cs typeface="+mn-cs"/>
              </a:defRPr>
            </a:lvl1pPr>
          </a:lstStyle>
          <a:p>
            <a:pPr>
              <a:defRPr/>
            </a:pPr>
            <a:endParaRPr lang="en-US"/>
          </a:p>
        </p:txBody>
      </p:sp>
      <p:sp>
        <p:nvSpPr>
          <p:cNvPr id="7" name="Slide Number Placeholder 6"/>
          <p:cNvSpPr>
            <a:spLocks noGrp="1" noChangeArrowheads="1"/>
          </p:cNvSpPr>
          <p:nvPr>
            <p:ph type="sldNum" sz="quarter" idx="4"/>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2000">
                <a:solidFill>
                  <a:srgbClr val="222222"/>
                </a:solidFill>
                <a:latin typeface="Arial" charset="0"/>
                <a:ea typeface="+mn-ea"/>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4078" r:id="rId1"/>
    <p:sldLayoutId id="2147484079" r:id="rId2"/>
    <p:sldLayoutId id="2147484080" r:id="rId3"/>
    <p:sldLayoutId id="2147484081" r:id="rId4"/>
    <p:sldLayoutId id="2147484082" r:id="rId5"/>
    <p:sldLayoutId id="2147484083" r:id="rId6"/>
    <p:sldLayoutId id="2147484084" r:id="rId7"/>
    <p:sldLayoutId id="2147484085" r:id="rId8"/>
    <p:sldLayoutId id="2147484086" r:id="rId9"/>
    <p:sldLayoutId id="2147484087" r:id="rId10"/>
    <p:sldLayoutId id="2147484088" r:id="rId11"/>
  </p:sldLayoutIdLst>
  <p:hf sldNum="0" hdr="0" ftr="0" dt="0"/>
  <p:txStyles>
    <p:titleStyle>
      <a:lvl1pPr algn="ctr" rtl="0" eaLnBrk="0" fontAlgn="base" hangingPunct="0">
        <a:spcBef>
          <a:spcPct val="0"/>
        </a:spcBef>
        <a:spcAft>
          <a:spcPct val="0"/>
        </a:spcAft>
        <a:defRPr sz="3600">
          <a:solidFill>
            <a:srgbClr val="222222"/>
          </a:solidFill>
          <a:latin typeface="+mj-lt"/>
          <a:ea typeface="ヒラギノ角ゴ Pro W3" charset="0"/>
          <a:cs typeface="ヒラギノ角ゴ Pro W3" charset="0"/>
        </a:defRPr>
      </a:lvl1pPr>
      <a:lvl2pPr algn="ctr" rtl="0" eaLnBrk="0" fontAlgn="base" hangingPunct="0">
        <a:spcBef>
          <a:spcPct val="0"/>
        </a:spcBef>
        <a:spcAft>
          <a:spcPct val="0"/>
        </a:spcAft>
        <a:defRPr sz="3600">
          <a:solidFill>
            <a:srgbClr val="222222"/>
          </a:solidFill>
          <a:latin typeface="Arial" charset="0"/>
          <a:ea typeface="ヒラギノ角ゴ Pro W3" charset="0"/>
          <a:cs typeface="ヒラギノ角ゴ Pro W3" charset="0"/>
        </a:defRPr>
      </a:lvl2pPr>
      <a:lvl3pPr algn="ctr" rtl="0" eaLnBrk="0" fontAlgn="base" hangingPunct="0">
        <a:spcBef>
          <a:spcPct val="0"/>
        </a:spcBef>
        <a:spcAft>
          <a:spcPct val="0"/>
        </a:spcAft>
        <a:defRPr sz="3600">
          <a:solidFill>
            <a:srgbClr val="222222"/>
          </a:solidFill>
          <a:latin typeface="Arial" charset="0"/>
          <a:ea typeface="ヒラギノ角ゴ Pro W3" charset="0"/>
          <a:cs typeface="ヒラギノ角ゴ Pro W3" charset="0"/>
        </a:defRPr>
      </a:lvl3pPr>
      <a:lvl4pPr algn="ctr" rtl="0" eaLnBrk="0" fontAlgn="base" hangingPunct="0">
        <a:spcBef>
          <a:spcPct val="0"/>
        </a:spcBef>
        <a:spcAft>
          <a:spcPct val="0"/>
        </a:spcAft>
        <a:defRPr sz="3600">
          <a:solidFill>
            <a:srgbClr val="222222"/>
          </a:solidFill>
          <a:latin typeface="Arial" charset="0"/>
          <a:ea typeface="ヒラギノ角ゴ Pro W3" charset="0"/>
          <a:cs typeface="ヒラギノ角ゴ Pro W3" charset="0"/>
        </a:defRPr>
      </a:lvl4pPr>
      <a:lvl5pPr algn="ctr" rtl="0" eaLnBrk="0" fontAlgn="base" hangingPunct="0">
        <a:spcBef>
          <a:spcPct val="0"/>
        </a:spcBef>
        <a:spcAft>
          <a:spcPct val="0"/>
        </a:spcAft>
        <a:defRPr sz="3600">
          <a:solidFill>
            <a:srgbClr val="222222"/>
          </a:solidFill>
          <a:latin typeface="Arial" charset="0"/>
          <a:ea typeface="ヒラギノ角ゴ Pro W3" charset="0"/>
          <a:cs typeface="ヒラギノ角ゴ Pro W3" charset="0"/>
        </a:defRPr>
      </a:lvl5pPr>
      <a:lvl6pPr marL="457200" algn="ctr" rtl="0" eaLnBrk="0" fontAlgn="base" hangingPunct="0">
        <a:spcBef>
          <a:spcPct val="0"/>
        </a:spcBef>
        <a:spcAft>
          <a:spcPct val="0"/>
        </a:spcAft>
        <a:defRPr sz="3600">
          <a:solidFill>
            <a:srgbClr val="222222"/>
          </a:solidFill>
          <a:latin typeface="Arial" charset="0"/>
        </a:defRPr>
      </a:lvl6pPr>
      <a:lvl7pPr marL="914400" algn="ctr" rtl="0" eaLnBrk="0" fontAlgn="base" hangingPunct="0">
        <a:spcBef>
          <a:spcPct val="0"/>
        </a:spcBef>
        <a:spcAft>
          <a:spcPct val="0"/>
        </a:spcAft>
        <a:defRPr sz="3600">
          <a:solidFill>
            <a:srgbClr val="222222"/>
          </a:solidFill>
          <a:latin typeface="Arial" charset="0"/>
        </a:defRPr>
      </a:lvl7pPr>
      <a:lvl8pPr marL="1371600" algn="ctr" rtl="0" eaLnBrk="0" fontAlgn="base" hangingPunct="0">
        <a:spcBef>
          <a:spcPct val="0"/>
        </a:spcBef>
        <a:spcAft>
          <a:spcPct val="0"/>
        </a:spcAft>
        <a:defRPr sz="3600">
          <a:solidFill>
            <a:srgbClr val="222222"/>
          </a:solidFill>
          <a:latin typeface="Arial" charset="0"/>
        </a:defRPr>
      </a:lvl8pPr>
      <a:lvl9pPr marL="1828800" algn="ctr" rtl="0" eaLnBrk="0" fontAlgn="base" hangingPunct="0">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ヒラギノ角ゴ Pro W3" charset="0"/>
          <a:cs typeface="ヒラギノ角ゴ Pro W3" charset="0"/>
        </a:defRPr>
      </a:lvl1pPr>
      <a:lvl2pPr marL="742950" indent="-285750" algn="l" rtl="0" eaLnBrk="0" fontAlgn="base" hangingPunct="0">
        <a:spcBef>
          <a:spcPct val="20000"/>
        </a:spcBef>
        <a:spcAft>
          <a:spcPct val="0"/>
        </a:spcAft>
        <a:buChar char="–"/>
        <a:defRPr sz="2400">
          <a:solidFill>
            <a:srgbClr val="222222"/>
          </a:solidFill>
          <a:latin typeface="+mn-lt"/>
          <a:ea typeface="ヒラギノ角ゴ Pro W3" charset="0"/>
        </a:defRPr>
      </a:lvl2pPr>
      <a:lvl3pPr marL="1143000" indent="-228600" algn="l" rtl="0" eaLnBrk="0" fontAlgn="base" hangingPunct="0">
        <a:spcBef>
          <a:spcPct val="20000"/>
        </a:spcBef>
        <a:spcAft>
          <a:spcPct val="0"/>
        </a:spcAft>
        <a:buChar char="•"/>
        <a:defRPr sz="2200">
          <a:solidFill>
            <a:srgbClr val="222222"/>
          </a:solidFill>
          <a:latin typeface="+mn-lt"/>
          <a:ea typeface="ヒラギノ角ゴ Pro W3" charset="0"/>
        </a:defRPr>
      </a:lvl3pPr>
      <a:lvl4pPr marL="1600200" indent="-228600" algn="l" rtl="0" eaLnBrk="0" fontAlgn="base" hangingPunct="0">
        <a:spcBef>
          <a:spcPct val="20000"/>
        </a:spcBef>
        <a:spcAft>
          <a:spcPct val="0"/>
        </a:spcAft>
        <a:buChar char="–"/>
        <a:defRPr sz="2200">
          <a:solidFill>
            <a:srgbClr val="222222"/>
          </a:solidFill>
          <a:latin typeface="+mn-lt"/>
          <a:ea typeface="ヒラギノ角ゴ Pro W3"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ヒラギノ角ゴ Pro W3"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5583" y="274638"/>
            <a:ext cx="8297334" cy="1132131"/>
          </a:xfrm>
          <a:prstGeom prst="rect">
            <a:avLst/>
          </a:prstGeom>
        </p:spPr>
        <p:txBody>
          <a:bodyPr vert="horz" lIns="91435" tIns="45718" rIns="91435" bIns="45718" rtlCol="0" anchor="ctr">
            <a:normAutofit/>
          </a:bodyPr>
          <a:lstStyle/>
          <a:p>
            <a:r>
              <a:rPr lang="en-US"/>
              <a:t>Click to edit Master title style</a:t>
            </a:r>
            <a:endParaRPr lang="en-CA" dirty="0"/>
          </a:p>
        </p:txBody>
      </p:sp>
      <p:sp>
        <p:nvSpPr>
          <p:cNvPr id="3" name="Text Placeholder 2"/>
          <p:cNvSpPr>
            <a:spLocks noGrp="1"/>
          </p:cNvSpPr>
          <p:nvPr>
            <p:ph type="body" idx="1"/>
          </p:nvPr>
        </p:nvSpPr>
        <p:spPr>
          <a:xfrm>
            <a:off x="645583" y="1406770"/>
            <a:ext cx="8297334" cy="4719395"/>
          </a:xfrm>
          <a:prstGeom prst="rect">
            <a:avLst/>
          </a:prstGeom>
        </p:spPr>
        <p:txBody>
          <a:bodyPr vert="horz" lIns="91435" tIns="45718" rIns="91435"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1590631506"/>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ctr" defTabSz="914359" rtl="0" eaLnBrk="1" latinLnBrk="0" hangingPunct="1">
        <a:spcBef>
          <a:spcPct val="0"/>
        </a:spcBef>
        <a:buNone/>
        <a:defRPr sz="2800" kern="1200">
          <a:solidFill>
            <a:srgbClr val="77933C"/>
          </a:solidFill>
          <a:latin typeface="Helvetica Neue" charset="0"/>
          <a:ea typeface="Helvetica Neue" charset="0"/>
          <a:cs typeface="Helvetica Neue" charset="0"/>
        </a:defRPr>
      </a:lvl1pPr>
    </p:titleStyle>
    <p:bodyStyle>
      <a:lvl1pPr marL="342885" indent="-342885" algn="l" defTabSz="914359" rtl="0" eaLnBrk="1" latinLnBrk="0" hangingPunct="1">
        <a:spcBef>
          <a:spcPct val="20000"/>
        </a:spcBef>
        <a:buClr>
          <a:schemeClr val="accent3">
            <a:lumMod val="50000"/>
          </a:schemeClr>
        </a:buClr>
        <a:buFont typeface="Wingdings" pitchFamily="2" charset="2"/>
        <a:buChar char="v"/>
        <a:defRPr sz="2000" kern="1200">
          <a:solidFill>
            <a:schemeClr val="tx1"/>
          </a:solidFill>
          <a:latin typeface="Helvetica Neue" charset="0"/>
          <a:ea typeface="Helvetica Neue" charset="0"/>
          <a:cs typeface="Helvetica Neue" charset="0"/>
        </a:defRPr>
      </a:lvl1pPr>
      <a:lvl2pPr marL="742917" indent="-285737" algn="l" defTabSz="914359" rtl="0" eaLnBrk="1" latinLnBrk="0" hangingPunct="1">
        <a:spcBef>
          <a:spcPct val="20000"/>
        </a:spcBef>
        <a:buClr>
          <a:schemeClr val="accent3">
            <a:lumMod val="50000"/>
          </a:schemeClr>
        </a:buClr>
        <a:buFont typeface="Wingdings" pitchFamily="2" charset="2"/>
        <a:buChar char="§"/>
        <a:defRPr sz="1800" kern="1200">
          <a:solidFill>
            <a:schemeClr val="tx1"/>
          </a:solidFill>
          <a:latin typeface="+mn-lt"/>
          <a:ea typeface="+mn-ea"/>
          <a:cs typeface="+mn-cs"/>
        </a:defRPr>
      </a:lvl2pPr>
      <a:lvl3pPr marL="1142949" indent="-228590" algn="l" defTabSz="914359" rtl="0" eaLnBrk="1" latinLnBrk="0" hangingPunct="1">
        <a:spcBef>
          <a:spcPct val="20000"/>
        </a:spcBef>
        <a:buClr>
          <a:schemeClr val="accent3">
            <a:lumMod val="50000"/>
          </a:schemeClr>
        </a:buClr>
        <a:buFont typeface="Courier New" pitchFamily="49" charset="0"/>
        <a:buChar char="o"/>
        <a:defRPr sz="1800" kern="1200">
          <a:solidFill>
            <a:schemeClr val="tx1"/>
          </a:solidFill>
          <a:latin typeface="+mn-lt"/>
          <a:ea typeface="+mn-ea"/>
          <a:cs typeface="+mn-cs"/>
        </a:defRPr>
      </a:lvl3pPr>
      <a:lvl4pPr marL="1600128" indent="-228590" algn="l" defTabSz="914359" rtl="0" eaLnBrk="1" latinLnBrk="0" hangingPunct="1">
        <a:spcBef>
          <a:spcPct val="20000"/>
        </a:spcBef>
        <a:buClr>
          <a:schemeClr val="accent3">
            <a:lumMod val="50000"/>
          </a:schemeClr>
        </a:buClr>
        <a:buFont typeface="Arial" pitchFamily="34" charset="0"/>
        <a:buChar char="–"/>
        <a:defRPr sz="1800" kern="1200">
          <a:solidFill>
            <a:schemeClr val="tx1"/>
          </a:solidFill>
          <a:latin typeface="+mn-lt"/>
          <a:ea typeface="+mn-ea"/>
          <a:cs typeface="+mn-cs"/>
        </a:defRPr>
      </a:lvl4pPr>
      <a:lvl5pPr marL="2057308" indent="-228590" algn="l" defTabSz="914359" rtl="0" eaLnBrk="1" latinLnBrk="0" hangingPunct="1">
        <a:spcBef>
          <a:spcPct val="20000"/>
        </a:spcBef>
        <a:buClr>
          <a:schemeClr val="accent3">
            <a:lumMod val="50000"/>
          </a:schemeClr>
        </a:buClr>
        <a:buFont typeface="Arial" pitchFamily="34" charset="0"/>
        <a:buChar char="»"/>
        <a:defRPr sz="1800" kern="1200">
          <a:solidFill>
            <a:schemeClr val="tx1"/>
          </a:solidFill>
          <a:latin typeface="+mn-lt"/>
          <a:ea typeface="+mn-ea"/>
          <a:cs typeface="+mn-cs"/>
        </a:defRPr>
      </a:lvl5pPr>
      <a:lvl6pPr marL="2514487" indent="-228590" algn="l" defTabSz="91435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67" indent="-228590" algn="l" defTabSz="91435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46" indent="-228590" algn="l" defTabSz="91435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26" indent="-228590" algn="l" defTabSz="91435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9" rtl="0" eaLnBrk="1" latinLnBrk="0" hangingPunct="1">
        <a:defRPr sz="1800" kern="1200">
          <a:solidFill>
            <a:schemeClr val="tx1"/>
          </a:solidFill>
          <a:latin typeface="+mn-lt"/>
          <a:ea typeface="+mn-ea"/>
          <a:cs typeface="+mn-cs"/>
        </a:defRPr>
      </a:lvl1pPr>
      <a:lvl2pPr marL="457180" algn="l" defTabSz="914359" rtl="0" eaLnBrk="1" latinLnBrk="0" hangingPunct="1">
        <a:defRPr sz="1800" kern="1200">
          <a:solidFill>
            <a:schemeClr val="tx1"/>
          </a:solidFill>
          <a:latin typeface="+mn-lt"/>
          <a:ea typeface="+mn-ea"/>
          <a:cs typeface="+mn-cs"/>
        </a:defRPr>
      </a:lvl2pPr>
      <a:lvl3pPr marL="914359" algn="l" defTabSz="914359" rtl="0" eaLnBrk="1" latinLnBrk="0" hangingPunct="1">
        <a:defRPr sz="1800" kern="1200">
          <a:solidFill>
            <a:schemeClr val="tx1"/>
          </a:solidFill>
          <a:latin typeface="+mn-lt"/>
          <a:ea typeface="+mn-ea"/>
          <a:cs typeface="+mn-cs"/>
        </a:defRPr>
      </a:lvl3pPr>
      <a:lvl4pPr marL="1371539" algn="l" defTabSz="914359" rtl="0" eaLnBrk="1" latinLnBrk="0" hangingPunct="1">
        <a:defRPr sz="1800" kern="1200">
          <a:solidFill>
            <a:schemeClr val="tx1"/>
          </a:solidFill>
          <a:latin typeface="+mn-lt"/>
          <a:ea typeface="+mn-ea"/>
          <a:cs typeface="+mn-cs"/>
        </a:defRPr>
      </a:lvl4pPr>
      <a:lvl5pPr marL="1828718" algn="l" defTabSz="914359" rtl="0" eaLnBrk="1" latinLnBrk="0" hangingPunct="1">
        <a:defRPr sz="1800" kern="1200">
          <a:solidFill>
            <a:schemeClr val="tx1"/>
          </a:solidFill>
          <a:latin typeface="+mn-lt"/>
          <a:ea typeface="+mn-ea"/>
          <a:cs typeface="+mn-cs"/>
        </a:defRPr>
      </a:lvl5pPr>
      <a:lvl6pPr marL="2285898" algn="l" defTabSz="914359" rtl="0" eaLnBrk="1" latinLnBrk="0" hangingPunct="1">
        <a:defRPr sz="1800" kern="1200">
          <a:solidFill>
            <a:schemeClr val="tx1"/>
          </a:solidFill>
          <a:latin typeface="+mn-lt"/>
          <a:ea typeface="+mn-ea"/>
          <a:cs typeface="+mn-cs"/>
        </a:defRPr>
      </a:lvl6pPr>
      <a:lvl7pPr marL="2743077" algn="l" defTabSz="914359" rtl="0" eaLnBrk="1" latinLnBrk="0" hangingPunct="1">
        <a:defRPr sz="1800" kern="1200">
          <a:solidFill>
            <a:schemeClr val="tx1"/>
          </a:solidFill>
          <a:latin typeface="+mn-lt"/>
          <a:ea typeface="+mn-ea"/>
          <a:cs typeface="+mn-cs"/>
        </a:defRPr>
      </a:lvl7pPr>
      <a:lvl8pPr marL="3200257" algn="l" defTabSz="914359" rtl="0" eaLnBrk="1" latinLnBrk="0" hangingPunct="1">
        <a:defRPr sz="1800" kern="1200">
          <a:solidFill>
            <a:schemeClr val="tx1"/>
          </a:solidFill>
          <a:latin typeface="+mn-lt"/>
          <a:ea typeface="+mn-ea"/>
          <a:cs typeface="+mn-cs"/>
        </a:defRPr>
      </a:lvl8pPr>
      <a:lvl9pPr marL="3657436" algn="l" defTabSz="91435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1CF0CC-4072-43AF-BB38-53038D206EDD}"/>
              </a:ext>
            </a:extLst>
          </p:cNvPr>
          <p:cNvSpPr>
            <a:spLocks noGrp="1"/>
          </p:cNvSpPr>
          <p:nvPr>
            <p:ph type="title"/>
          </p:nvPr>
        </p:nvSpPr>
        <p:spPr>
          <a:xfrm>
            <a:off x="1295400" y="2353270"/>
            <a:ext cx="7543800" cy="2151460"/>
          </a:xfrm>
          <a:solidFill>
            <a:schemeClr val="bg1"/>
          </a:solidFill>
          <a:ln w="9525" cap="rnd" cmpd="sng">
            <a:noFill/>
          </a:ln>
        </p:spPr>
        <p:txBody>
          <a:bodyPr vert="horz" lIns="91435" tIns="45718" rIns="91435" bIns="45718" rtlCol="0" anchor="t">
            <a:noAutofit/>
          </a:bodyPr>
          <a:lstStyle/>
          <a:p>
            <a:r>
              <a:rPr lang="en-US" sz="4000" dirty="0">
                <a:solidFill>
                  <a:schemeClr val="tx1"/>
                </a:solidFill>
                <a:effectLst/>
              </a:rPr>
              <a:t>Creating the </a:t>
            </a:r>
            <a:br>
              <a:rPr lang="en-US" sz="4000" dirty="0">
                <a:solidFill>
                  <a:schemeClr val="tx1"/>
                </a:solidFill>
                <a:effectLst/>
              </a:rPr>
            </a:br>
            <a:r>
              <a:rPr lang="en-US" sz="4000" dirty="0">
                <a:solidFill>
                  <a:schemeClr val="tx1"/>
                </a:solidFill>
                <a:effectLst/>
              </a:rPr>
              <a:t>Administration </a:t>
            </a:r>
            <a:br>
              <a:rPr lang="en-US" sz="4000" dirty="0">
                <a:solidFill>
                  <a:schemeClr val="tx1"/>
                </a:solidFill>
                <a:effectLst/>
              </a:rPr>
            </a:br>
            <a:r>
              <a:rPr lang="en-US" sz="4000" dirty="0">
                <a:solidFill>
                  <a:schemeClr val="tx1"/>
                </a:solidFill>
                <a:effectLst/>
              </a:rPr>
              <a:t>Feature Structure</a:t>
            </a:r>
            <a:endParaRPr lang="en-CA" sz="4000" dirty="0">
              <a:solidFill>
                <a:schemeClr val="tx1"/>
              </a:solidFill>
              <a:effectLst/>
            </a:endParaRPr>
          </a:p>
        </p:txBody>
      </p:sp>
    </p:spTree>
    <p:extLst>
      <p:ext uri="{BB962C8B-B14F-4D97-AF65-F5344CB8AC3E}">
        <p14:creationId xmlns:p14="http://schemas.microsoft.com/office/powerpoint/2010/main" val="883388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42F76-B3E8-45BE-881F-DE0167AAFE95}"/>
              </a:ext>
            </a:extLst>
          </p:cNvPr>
          <p:cNvSpPr>
            <a:spLocks noGrp="1"/>
          </p:cNvSpPr>
          <p:nvPr>
            <p:ph type="title"/>
          </p:nvPr>
        </p:nvSpPr>
        <p:spPr/>
        <p:txBody>
          <a:bodyPr>
            <a:normAutofit/>
          </a:bodyPr>
          <a:lstStyle/>
          <a:p>
            <a:r>
              <a:rPr lang="en-US" sz="2000" dirty="0"/>
              <a:t>Preparing the Common Content and the Feature Module (continued)</a:t>
            </a:r>
            <a:endParaRPr lang="en-CA" sz="2000" dirty="0"/>
          </a:p>
        </p:txBody>
      </p:sp>
      <p:sp>
        <p:nvSpPr>
          <p:cNvPr id="3" name="Content Placeholder 2">
            <a:extLst>
              <a:ext uri="{FF2B5EF4-FFF2-40B4-BE49-F238E27FC236}">
                <a16:creationId xmlns:a16="http://schemas.microsoft.com/office/drawing/2014/main" id="{9894D076-D822-45AD-8CAC-1ECD844DF0DA}"/>
              </a:ext>
            </a:extLst>
          </p:cNvPr>
          <p:cNvSpPr>
            <a:spLocks noGrp="1"/>
          </p:cNvSpPr>
          <p:nvPr>
            <p:ph idx="1"/>
          </p:nvPr>
        </p:nvSpPr>
        <p:spPr/>
        <p:txBody>
          <a:bodyPr>
            <a:normAutofit fontScale="92500" lnSpcReduction="20000"/>
          </a:bodyPr>
          <a:lstStyle/>
          <a:p>
            <a:r>
              <a:rPr lang="en-US" dirty="0"/>
              <a:t>We enable the placeholder components in the </a:t>
            </a:r>
            <a:r>
              <a:rPr lang="en-US" b="1" dirty="0">
                <a:latin typeface="Consolas" panose="020B0609020204030204" pitchFamily="49" charset="0"/>
              </a:rPr>
              <a:t>admin.module.ts </a:t>
            </a:r>
            <a:r>
              <a:rPr lang="en-US" dirty="0"/>
              <a:t>file in the </a:t>
            </a:r>
            <a:r>
              <a:rPr lang="en-US" b="1" dirty="0">
                <a:latin typeface="Consolas" panose="020B0609020204030204" pitchFamily="49" charset="0"/>
              </a:rPr>
              <a:t>src/app/admin </a:t>
            </a:r>
            <a:r>
              <a:rPr lang="en-US" dirty="0"/>
              <a:t>folder that will be used for each administration feature and extend the URL routing configuration to implement the URLs from Table:</a:t>
            </a:r>
          </a:p>
          <a:p>
            <a:endParaRPr lang="en-US" sz="1300" dirty="0">
              <a:latin typeface="Consolas" panose="020B0609020204030204" pitchFamily="49" charset="0"/>
            </a:endParaRPr>
          </a:p>
          <a:p>
            <a:pPr marL="457180" lvl="1" indent="0">
              <a:buNone/>
            </a:pPr>
            <a:r>
              <a:rPr lang="en-CA" sz="1200" dirty="0">
                <a:latin typeface="Consolas" panose="020B0609020204030204" pitchFamily="49" charset="0"/>
              </a:rPr>
              <a:t>import { NgModule } from "@angular/core";</a:t>
            </a:r>
          </a:p>
          <a:p>
            <a:pPr marL="457180" lvl="1" indent="0">
              <a:buNone/>
            </a:pPr>
            <a:r>
              <a:rPr lang="en-CA" sz="1200" dirty="0">
                <a:latin typeface="Consolas" panose="020B0609020204030204" pitchFamily="49" charset="0"/>
              </a:rPr>
              <a:t>import { CommonModule } from "@angular/common";</a:t>
            </a:r>
          </a:p>
          <a:p>
            <a:pPr marL="457180" lvl="1" indent="0">
              <a:buNone/>
            </a:pPr>
            <a:r>
              <a:rPr lang="en-CA" sz="1200" dirty="0">
                <a:latin typeface="Consolas" panose="020B0609020204030204" pitchFamily="49" charset="0"/>
              </a:rPr>
              <a:t>import { FormsModule } from "@angular/forms";</a:t>
            </a:r>
          </a:p>
          <a:p>
            <a:pPr marL="457180" lvl="1" indent="0">
              <a:buNone/>
            </a:pPr>
            <a:r>
              <a:rPr lang="en-CA" sz="1200" dirty="0">
                <a:latin typeface="Consolas" panose="020B0609020204030204" pitchFamily="49" charset="0"/>
              </a:rPr>
              <a:t>import { RouterModule } from "@angular/router";</a:t>
            </a:r>
          </a:p>
          <a:p>
            <a:pPr marL="457180" lvl="1" indent="0">
              <a:buNone/>
            </a:pPr>
            <a:r>
              <a:rPr lang="en-CA" sz="1200" dirty="0">
                <a:latin typeface="Consolas" panose="020B0609020204030204" pitchFamily="49" charset="0"/>
              </a:rPr>
              <a:t>import { AuthComponent } from "./auth.component";</a:t>
            </a:r>
          </a:p>
          <a:p>
            <a:pPr marL="457180" lvl="1" indent="0">
              <a:buNone/>
            </a:pPr>
            <a:r>
              <a:rPr lang="en-CA" sz="1200" dirty="0">
                <a:latin typeface="Consolas" panose="020B0609020204030204" pitchFamily="49" charset="0"/>
              </a:rPr>
              <a:t>import { AdminComponent } from "./admin.component";</a:t>
            </a:r>
          </a:p>
          <a:p>
            <a:pPr marL="457180" lvl="1" indent="0">
              <a:buNone/>
            </a:pPr>
            <a:r>
              <a:rPr lang="en-CA" sz="1200" dirty="0">
                <a:latin typeface="Consolas" panose="020B0609020204030204" pitchFamily="49" charset="0"/>
              </a:rPr>
              <a:t>import { AuthGuard } from "./auth.guard";</a:t>
            </a:r>
          </a:p>
          <a:p>
            <a:pPr marL="457180" lvl="1" indent="0">
              <a:buNone/>
            </a:pPr>
            <a:r>
              <a:rPr lang="en-CA" sz="1200" b="1" dirty="0">
                <a:latin typeface="Consolas" panose="020B0609020204030204" pitchFamily="49" charset="0"/>
              </a:rPr>
              <a:t>import { ProductTableComponent } from "./productTable.component";</a:t>
            </a:r>
          </a:p>
          <a:p>
            <a:pPr marL="457180" lvl="1" indent="0">
              <a:buNone/>
            </a:pPr>
            <a:r>
              <a:rPr lang="en-CA" sz="1200" b="1" dirty="0">
                <a:latin typeface="Consolas" panose="020B0609020204030204" pitchFamily="49" charset="0"/>
              </a:rPr>
              <a:t>import { ProductEditorComponent } from "./productEditor.component";</a:t>
            </a:r>
          </a:p>
          <a:p>
            <a:pPr marL="457180" lvl="1" indent="0">
              <a:buNone/>
            </a:pPr>
            <a:r>
              <a:rPr lang="en-CA" sz="1200" b="1" dirty="0">
                <a:latin typeface="Consolas" panose="020B0609020204030204" pitchFamily="49" charset="0"/>
              </a:rPr>
              <a:t>import { OrderTableComponent } from "./orderTable.component";</a:t>
            </a:r>
          </a:p>
          <a:p>
            <a:pPr marL="457180" lvl="1" indent="0">
              <a:buNone/>
            </a:pPr>
            <a:endParaRPr lang="en-CA" sz="1200" dirty="0">
              <a:latin typeface="Consolas" panose="020B0609020204030204" pitchFamily="49" charset="0"/>
            </a:endParaRPr>
          </a:p>
          <a:p>
            <a:pPr marL="457180" lvl="1" indent="0">
              <a:buNone/>
            </a:pPr>
            <a:r>
              <a:rPr lang="en-CA" sz="1200" dirty="0">
                <a:latin typeface="Consolas" panose="020B0609020204030204" pitchFamily="49" charset="0"/>
              </a:rPr>
              <a:t>let routing = RouterModule.forChild([</a:t>
            </a:r>
          </a:p>
          <a:p>
            <a:pPr marL="457180" lvl="1" indent="0">
              <a:buNone/>
            </a:pPr>
            <a:r>
              <a:rPr lang="en-CA" sz="1200" dirty="0">
                <a:latin typeface="Consolas" panose="020B0609020204030204" pitchFamily="49" charset="0"/>
              </a:rPr>
              <a:t>    { path: "auth", component: AuthComponent },</a:t>
            </a:r>
          </a:p>
          <a:p>
            <a:pPr marL="457180" lvl="1" indent="0">
              <a:buNone/>
            </a:pPr>
            <a:r>
              <a:rPr lang="en-CA" sz="1200" dirty="0">
                <a:latin typeface="Consolas" panose="020B0609020204030204" pitchFamily="49" charset="0"/>
              </a:rPr>
              <a:t>    { path: "main", component: AdminComponent, canActivate: [AuthGuard],</a:t>
            </a:r>
          </a:p>
          <a:p>
            <a:pPr marL="457180" lvl="1" indent="0">
              <a:buNone/>
            </a:pPr>
            <a:r>
              <a:rPr lang="en-CA" sz="1200" dirty="0">
                <a:latin typeface="Consolas" panose="020B0609020204030204" pitchFamily="49" charset="0"/>
              </a:rPr>
              <a:t>      </a:t>
            </a:r>
            <a:r>
              <a:rPr lang="en-CA" sz="1200" b="1" dirty="0">
                <a:latin typeface="Consolas" panose="020B0609020204030204" pitchFamily="49" charset="0"/>
              </a:rPr>
              <a:t>children: [</a:t>
            </a:r>
          </a:p>
          <a:p>
            <a:pPr marL="457180" lvl="1" indent="0">
              <a:buNone/>
            </a:pPr>
            <a:r>
              <a:rPr lang="en-CA" sz="1200" b="1" dirty="0">
                <a:latin typeface="Consolas" panose="020B0609020204030204" pitchFamily="49" charset="0"/>
              </a:rPr>
              <a:t>          { path: "products/:mode/:id", component: ProductEditorComponent },</a:t>
            </a:r>
          </a:p>
          <a:p>
            <a:pPr marL="457180" lvl="1" indent="0">
              <a:buNone/>
            </a:pPr>
            <a:r>
              <a:rPr lang="en-CA" sz="1200" b="1" dirty="0">
                <a:latin typeface="Consolas" panose="020B0609020204030204" pitchFamily="49" charset="0"/>
              </a:rPr>
              <a:t>          { path: "products/:mode", component: ProductEditorComponent },</a:t>
            </a:r>
          </a:p>
          <a:p>
            <a:pPr marL="457180" lvl="1" indent="0">
              <a:buNone/>
            </a:pPr>
            <a:r>
              <a:rPr lang="en-CA" sz="1200" b="1" dirty="0">
                <a:latin typeface="Consolas" panose="020B0609020204030204" pitchFamily="49" charset="0"/>
              </a:rPr>
              <a:t>          { path: "products", component: ProductTableComponent },</a:t>
            </a:r>
          </a:p>
          <a:p>
            <a:pPr marL="457180" lvl="1" indent="0">
              <a:buNone/>
            </a:pPr>
            <a:r>
              <a:rPr lang="en-CA" sz="1200" b="1" dirty="0">
                <a:latin typeface="Consolas" panose="020B0609020204030204" pitchFamily="49" charset="0"/>
              </a:rPr>
              <a:t>          { path: "orders", component: OrderTableComponent },</a:t>
            </a:r>
          </a:p>
          <a:p>
            <a:pPr marL="457180" lvl="1" indent="0">
              <a:buNone/>
            </a:pPr>
            <a:r>
              <a:rPr lang="en-CA" sz="1200" b="1" dirty="0">
                <a:latin typeface="Consolas" panose="020B0609020204030204" pitchFamily="49" charset="0"/>
              </a:rPr>
              <a:t>          { path: "**", redirectTo: "products" }</a:t>
            </a:r>
          </a:p>
          <a:p>
            <a:pPr marL="457180" lvl="1" indent="0">
              <a:buNone/>
            </a:pPr>
            <a:r>
              <a:rPr lang="en-CA" sz="1200" b="1" dirty="0">
                <a:latin typeface="Consolas" panose="020B0609020204030204" pitchFamily="49" charset="0"/>
              </a:rPr>
              <a:t>      ]</a:t>
            </a:r>
          </a:p>
          <a:p>
            <a:pPr marL="457180" lvl="1" indent="0">
              <a:buNone/>
            </a:pPr>
            <a:r>
              <a:rPr lang="en-CA" sz="1200" dirty="0">
                <a:latin typeface="Consolas" panose="020B0609020204030204" pitchFamily="49" charset="0"/>
              </a:rPr>
              <a:t>    },</a:t>
            </a:r>
          </a:p>
          <a:p>
            <a:pPr marL="457180" lvl="1" indent="0">
              <a:buNone/>
            </a:pPr>
            <a:r>
              <a:rPr lang="en-CA" sz="1200" dirty="0">
                <a:latin typeface="Consolas" panose="020B0609020204030204" pitchFamily="49" charset="0"/>
              </a:rPr>
              <a:t>    { path: "**", redirectTo: "auth" }</a:t>
            </a:r>
          </a:p>
          <a:p>
            <a:pPr marL="457180" lvl="1" indent="0">
              <a:buNone/>
            </a:pPr>
            <a:r>
              <a:rPr lang="en-CA" sz="1200" dirty="0">
                <a:latin typeface="Consolas" panose="020B0609020204030204" pitchFamily="49" charset="0"/>
              </a:rPr>
              <a:t>]);</a:t>
            </a:r>
          </a:p>
        </p:txBody>
      </p:sp>
    </p:spTree>
    <p:extLst>
      <p:ext uri="{BB962C8B-B14F-4D97-AF65-F5344CB8AC3E}">
        <p14:creationId xmlns:p14="http://schemas.microsoft.com/office/powerpoint/2010/main" val="1044766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42F76-B3E8-45BE-881F-DE0167AAFE95}"/>
              </a:ext>
            </a:extLst>
          </p:cNvPr>
          <p:cNvSpPr>
            <a:spLocks noGrp="1"/>
          </p:cNvSpPr>
          <p:nvPr>
            <p:ph type="title"/>
          </p:nvPr>
        </p:nvSpPr>
        <p:spPr/>
        <p:txBody>
          <a:bodyPr>
            <a:normAutofit/>
          </a:bodyPr>
          <a:lstStyle/>
          <a:p>
            <a:r>
              <a:rPr lang="en-US" sz="2000" dirty="0"/>
              <a:t>Preparing the Common Content and the Feature Module (continued)</a:t>
            </a:r>
            <a:endParaRPr lang="en-CA" sz="2000" dirty="0"/>
          </a:p>
        </p:txBody>
      </p:sp>
      <p:sp>
        <p:nvSpPr>
          <p:cNvPr id="3" name="Content Placeholder 2">
            <a:extLst>
              <a:ext uri="{FF2B5EF4-FFF2-40B4-BE49-F238E27FC236}">
                <a16:creationId xmlns:a16="http://schemas.microsoft.com/office/drawing/2014/main" id="{9894D076-D822-45AD-8CAC-1ECD844DF0DA}"/>
              </a:ext>
            </a:extLst>
          </p:cNvPr>
          <p:cNvSpPr>
            <a:spLocks noGrp="1"/>
          </p:cNvSpPr>
          <p:nvPr>
            <p:ph idx="1"/>
          </p:nvPr>
        </p:nvSpPr>
        <p:spPr/>
        <p:txBody>
          <a:bodyPr>
            <a:normAutofit lnSpcReduction="10000"/>
          </a:bodyPr>
          <a:lstStyle/>
          <a:p>
            <a:pPr marL="457180" lvl="1" indent="0">
              <a:buNone/>
            </a:pPr>
            <a:r>
              <a:rPr lang="en-CA" sz="1200" dirty="0">
                <a:latin typeface="Consolas" panose="020B0609020204030204" pitchFamily="49" charset="0"/>
              </a:rPr>
              <a:t>@NgModule({</a:t>
            </a:r>
          </a:p>
          <a:p>
            <a:pPr marL="457180" lvl="1" indent="0">
              <a:buNone/>
            </a:pPr>
            <a:r>
              <a:rPr lang="en-CA" sz="1200" dirty="0">
                <a:latin typeface="Consolas" panose="020B0609020204030204" pitchFamily="49" charset="0"/>
              </a:rPr>
              <a:t>    imports: [CommonModule, FormsModule, routing],</a:t>
            </a:r>
          </a:p>
          <a:p>
            <a:pPr marL="457180" lvl="1" indent="0">
              <a:buNone/>
            </a:pPr>
            <a:r>
              <a:rPr lang="en-CA" sz="1200" dirty="0">
                <a:latin typeface="Consolas" panose="020B0609020204030204" pitchFamily="49" charset="0"/>
              </a:rPr>
              <a:t>    providers: [AuthGuard],</a:t>
            </a:r>
          </a:p>
          <a:p>
            <a:pPr marL="457180" lvl="1" indent="0">
              <a:buNone/>
            </a:pPr>
            <a:r>
              <a:rPr lang="en-CA" sz="1200" dirty="0">
                <a:latin typeface="Consolas" panose="020B0609020204030204" pitchFamily="49" charset="0"/>
              </a:rPr>
              <a:t>    </a:t>
            </a:r>
            <a:r>
              <a:rPr lang="en-CA" sz="1200" b="1" dirty="0">
                <a:latin typeface="Consolas" panose="020B0609020204030204" pitchFamily="49" charset="0"/>
              </a:rPr>
              <a:t>declarations: [AuthComponent, AdminComponent,</a:t>
            </a:r>
          </a:p>
          <a:p>
            <a:pPr marL="457180" lvl="1" indent="0">
              <a:buNone/>
            </a:pPr>
            <a:r>
              <a:rPr lang="en-CA" sz="1200" b="1" dirty="0">
                <a:latin typeface="Consolas" panose="020B0609020204030204" pitchFamily="49" charset="0"/>
              </a:rPr>
              <a:t>        ProductTableComponent, ProductEditorComponent, OrderTableComponent]</a:t>
            </a:r>
          </a:p>
          <a:p>
            <a:pPr marL="457180" lvl="1" indent="0">
              <a:buNone/>
            </a:pPr>
            <a:r>
              <a:rPr lang="en-CA" sz="1200" dirty="0">
                <a:latin typeface="Consolas" panose="020B0609020204030204" pitchFamily="49" charset="0"/>
              </a:rPr>
              <a:t>})</a:t>
            </a:r>
          </a:p>
          <a:p>
            <a:pPr marL="457180" lvl="1" indent="0">
              <a:buNone/>
            </a:pPr>
            <a:r>
              <a:rPr lang="en-CA" sz="1200" dirty="0">
                <a:latin typeface="Consolas" panose="020B0609020204030204" pitchFamily="49" charset="0"/>
              </a:rPr>
              <a:t>export class AdminModule {}</a:t>
            </a:r>
          </a:p>
          <a:p>
            <a:pPr marL="457180" lvl="1" indent="0">
              <a:buNone/>
            </a:pPr>
            <a:endParaRPr lang="en-CA" sz="1200" b="1" dirty="0">
              <a:latin typeface="Consolas" panose="020B0609020204030204" pitchFamily="49" charset="0"/>
            </a:endParaRPr>
          </a:p>
          <a:p>
            <a:pPr marL="457180" lvl="1" indent="0">
              <a:buNone/>
            </a:pPr>
            <a:endParaRPr lang="en-CA" sz="1200" b="1" dirty="0">
              <a:latin typeface="Consolas" panose="020B0609020204030204" pitchFamily="49" charset="0"/>
            </a:endParaRPr>
          </a:p>
          <a:p>
            <a:r>
              <a:rPr lang="en-US" dirty="0">
                <a:latin typeface="Helvetica Neue"/>
              </a:rPr>
              <a:t>Individual routes can be extended using the </a:t>
            </a:r>
            <a:r>
              <a:rPr lang="en-US" b="1" dirty="0">
                <a:latin typeface="Consolas" panose="020B0609020204030204" pitchFamily="49" charset="0"/>
              </a:rPr>
              <a:t>children</a:t>
            </a:r>
            <a:r>
              <a:rPr lang="en-US" dirty="0">
                <a:latin typeface="Helvetica Neue"/>
              </a:rPr>
              <a:t> property, which is used to define routes that will target a nested </a:t>
            </a:r>
            <a:r>
              <a:rPr lang="en-US" b="1" dirty="0">
                <a:latin typeface="Consolas" panose="020B0609020204030204" pitchFamily="49" charset="0"/>
              </a:rPr>
              <a:t>router-outlet</a:t>
            </a:r>
            <a:r>
              <a:rPr lang="en-US" dirty="0">
                <a:latin typeface="Helvetica Neue"/>
              </a:rPr>
              <a:t> element. </a:t>
            </a:r>
          </a:p>
          <a:p>
            <a:endParaRPr lang="en-US" dirty="0">
              <a:latin typeface="Helvetica Neue"/>
            </a:endParaRPr>
          </a:p>
          <a:p>
            <a:r>
              <a:rPr lang="en-US" dirty="0">
                <a:latin typeface="Helvetica Neue"/>
              </a:rPr>
              <a:t>As you will see, components can get details of the </a:t>
            </a:r>
            <a:r>
              <a:rPr lang="en-US" b="1" dirty="0">
                <a:latin typeface="Helvetica Neue"/>
              </a:rPr>
              <a:t>active route </a:t>
            </a:r>
            <a:r>
              <a:rPr lang="en-US" dirty="0">
                <a:latin typeface="Helvetica Neue"/>
              </a:rPr>
              <a:t>from Angular so they can adapt their behaviour. </a:t>
            </a:r>
          </a:p>
          <a:p>
            <a:endParaRPr lang="en-US" dirty="0">
              <a:latin typeface="Helvetica Neue"/>
            </a:endParaRPr>
          </a:p>
          <a:p>
            <a:r>
              <a:rPr lang="en-US" dirty="0">
                <a:latin typeface="Helvetica Neue"/>
              </a:rPr>
              <a:t>Routes can include </a:t>
            </a:r>
            <a:r>
              <a:rPr lang="en-US" b="1" dirty="0">
                <a:latin typeface="Helvetica Neue"/>
              </a:rPr>
              <a:t>route parameters</a:t>
            </a:r>
            <a:r>
              <a:rPr lang="en-US" dirty="0">
                <a:latin typeface="Helvetica Neue"/>
              </a:rPr>
              <a:t>, such as </a:t>
            </a:r>
            <a:r>
              <a:rPr lang="en-US" b="1" dirty="0">
                <a:latin typeface="Consolas" panose="020B0609020204030204" pitchFamily="49" charset="0"/>
              </a:rPr>
              <a:t>:mode </a:t>
            </a:r>
            <a:r>
              <a:rPr lang="en-US" dirty="0">
                <a:latin typeface="Helvetica Neue"/>
              </a:rPr>
              <a:t>or </a:t>
            </a:r>
            <a:r>
              <a:rPr lang="en-US" b="1" dirty="0">
                <a:latin typeface="Consolas" panose="020B0609020204030204" pitchFamily="49" charset="0"/>
              </a:rPr>
              <a:t>:id</a:t>
            </a:r>
            <a:r>
              <a:rPr lang="en-US" dirty="0">
                <a:latin typeface="Helvetica Neue"/>
              </a:rPr>
              <a:t>, that match any URL segment and that can be used to provide information to components that can be used to change their behaviour.</a:t>
            </a:r>
            <a:endParaRPr lang="en-CA" dirty="0">
              <a:latin typeface="Helvetica Neue"/>
            </a:endParaRPr>
          </a:p>
        </p:txBody>
      </p:sp>
    </p:spTree>
    <p:extLst>
      <p:ext uri="{BB962C8B-B14F-4D97-AF65-F5344CB8AC3E}">
        <p14:creationId xmlns:p14="http://schemas.microsoft.com/office/powerpoint/2010/main" val="1862729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42F76-B3E8-45BE-881F-DE0167AAFE95}"/>
              </a:ext>
            </a:extLst>
          </p:cNvPr>
          <p:cNvSpPr>
            <a:spLocks noGrp="1"/>
          </p:cNvSpPr>
          <p:nvPr>
            <p:ph type="title"/>
          </p:nvPr>
        </p:nvSpPr>
        <p:spPr/>
        <p:txBody>
          <a:bodyPr>
            <a:normAutofit/>
          </a:bodyPr>
          <a:lstStyle/>
          <a:p>
            <a:r>
              <a:rPr lang="en-US" sz="2000" dirty="0"/>
              <a:t>Preparing the Common Content and the Feature Module (continued)</a:t>
            </a:r>
            <a:endParaRPr lang="en-CA" sz="2000" dirty="0"/>
          </a:p>
        </p:txBody>
      </p:sp>
      <p:sp>
        <p:nvSpPr>
          <p:cNvPr id="3" name="Content Placeholder 2">
            <a:extLst>
              <a:ext uri="{FF2B5EF4-FFF2-40B4-BE49-F238E27FC236}">
                <a16:creationId xmlns:a16="http://schemas.microsoft.com/office/drawing/2014/main" id="{9894D076-D822-45AD-8CAC-1ECD844DF0DA}"/>
              </a:ext>
            </a:extLst>
          </p:cNvPr>
          <p:cNvSpPr>
            <a:spLocks noGrp="1"/>
          </p:cNvSpPr>
          <p:nvPr>
            <p:ph idx="1"/>
          </p:nvPr>
        </p:nvSpPr>
        <p:spPr>
          <a:xfrm>
            <a:off x="859790" y="990600"/>
            <a:ext cx="8083126" cy="2743200"/>
          </a:xfrm>
        </p:spPr>
        <p:txBody>
          <a:bodyPr>
            <a:normAutofit fontScale="92500" lnSpcReduction="20000"/>
          </a:bodyPr>
          <a:lstStyle/>
          <a:p>
            <a:r>
              <a:rPr lang="en-US" dirty="0">
                <a:latin typeface="Helvetica Neue"/>
              </a:rPr>
              <a:t>When all the changes have been saved, click the </a:t>
            </a:r>
            <a:r>
              <a:rPr lang="en-US" b="1" dirty="0">
                <a:latin typeface="Helvetica Neue"/>
              </a:rPr>
              <a:t>Admin</a:t>
            </a:r>
            <a:r>
              <a:rPr lang="en-US" dirty="0">
                <a:latin typeface="Helvetica Neue"/>
              </a:rPr>
              <a:t> button and </a:t>
            </a:r>
            <a:r>
              <a:rPr lang="en-US" b="1" dirty="0">
                <a:latin typeface="Helvetica Neue"/>
              </a:rPr>
              <a:t>authenticate</a:t>
            </a:r>
            <a:r>
              <a:rPr lang="en-US" dirty="0">
                <a:latin typeface="Helvetica Neue"/>
              </a:rPr>
              <a:t> as admin with the password secret. </a:t>
            </a:r>
          </a:p>
          <a:p>
            <a:endParaRPr lang="en-US" dirty="0">
              <a:latin typeface="Helvetica Neue"/>
            </a:endParaRPr>
          </a:p>
          <a:p>
            <a:r>
              <a:rPr lang="en-US" dirty="0">
                <a:latin typeface="Helvetica Neue"/>
              </a:rPr>
              <a:t>You will see the new layout, as shown in the following figure. </a:t>
            </a:r>
          </a:p>
          <a:p>
            <a:endParaRPr lang="en-US" dirty="0">
              <a:latin typeface="Helvetica Neue"/>
            </a:endParaRPr>
          </a:p>
          <a:p>
            <a:r>
              <a:rPr lang="en-US" dirty="0">
                <a:latin typeface="Helvetica Neue"/>
              </a:rPr>
              <a:t>Clicking the </a:t>
            </a:r>
            <a:r>
              <a:rPr lang="en-US" b="1" dirty="0">
                <a:latin typeface="Helvetica Neue"/>
              </a:rPr>
              <a:t>Products</a:t>
            </a:r>
            <a:r>
              <a:rPr lang="en-US" dirty="0">
                <a:latin typeface="Helvetica Neue"/>
              </a:rPr>
              <a:t> and </a:t>
            </a:r>
            <a:r>
              <a:rPr lang="en-US" b="1" dirty="0">
                <a:latin typeface="Helvetica Neue"/>
              </a:rPr>
              <a:t>Orders</a:t>
            </a:r>
            <a:r>
              <a:rPr lang="en-US" dirty="0">
                <a:latin typeface="Helvetica Neue"/>
              </a:rPr>
              <a:t> buttons will change the component displayed by the </a:t>
            </a:r>
            <a:r>
              <a:rPr lang="en-US" b="1" dirty="0">
                <a:latin typeface="Consolas" panose="020B0609020204030204" pitchFamily="49" charset="0"/>
              </a:rPr>
              <a:t>router-outlet </a:t>
            </a:r>
            <a:r>
              <a:rPr lang="en-US" dirty="0">
                <a:latin typeface="Helvetica Neue"/>
              </a:rPr>
              <a:t>element. </a:t>
            </a:r>
          </a:p>
          <a:p>
            <a:endParaRPr lang="en-US" dirty="0">
              <a:latin typeface="Helvetica Neue"/>
            </a:endParaRPr>
          </a:p>
          <a:p>
            <a:r>
              <a:rPr lang="en-US" dirty="0">
                <a:latin typeface="Helvetica Neue"/>
              </a:rPr>
              <a:t>Clicking the </a:t>
            </a:r>
            <a:r>
              <a:rPr lang="en-US" b="1" dirty="0">
                <a:latin typeface="Helvetica Neue"/>
              </a:rPr>
              <a:t>Logout</a:t>
            </a:r>
            <a:r>
              <a:rPr lang="en-US" dirty="0">
                <a:latin typeface="Helvetica Neue"/>
              </a:rPr>
              <a:t> button will exit the administration area.</a:t>
            </a:r>
            <a:endParaRPr lang="en-CA" dirty="0">
              <a:latin typeface="Helvetica Neue"/>
            </a:endParaRPr>
          </a:p>
        </p:txBody>
      </p:sp>
      <p:pic>
        <p:nvPicPr>
          <p:cNvPr id="5" name="Picture 4">
            <a:extLst>
              <a:ext uri="{FF2B5EF4-FFF2-40B4-BE49-F238E27FC236}">
                <a16:creationId xmlns:a16="http://schemas.microsoft.com/office/drawing/2014/main" id="{4BB1D73A-65F6-44C6-9100-69C6FD5F3597}"/>
              </a:ext>
            </a:extLst>
          </p:cNvPr>
          <p:cNvPicPr>
            <a:picLocks noChangeAspect="1"/>
          </p:cNvPicPr>
          <p:nvPr/>
        </p:nvPicPr>
        <p:blipFill>
          <a:blip r:embed="rId2"/>
          <a:stretch>
            <a:fillRect/>
          </a:stretch>
        </p:blipFill>
        <p:spPr>
          <a:xfrm>
            <a:off x="1447800" y="3581400"/>
            <a:ext cx="6705600" cy="3027504"/>
          </a:xfrm>
          <a:prstGeom prst="rect">
            <a:avLst/>
          </a:prstGeom>
        </p:spPr>
      </p:pic>
    </p:spTree>
    <p:extLst>
      <p:ext uri="{BB962C8B-B14F-4D97-AF65-F5344CB8AC3E}">
        <p14:creationId xmlns:p14="http://schemas.microsoft.com/office/powerpoint/2010/main" val="2952916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8FB8F-1EF0-459A-BD03-8836BDCB29CA}"/>
              </a:ext>
            </a:extLst>
          </p:cNvPr>
          <p:cNvSpPr>
            <a:spLocks noGrp="1"/>
          </p:cNvSpPr>
          <p:nvPr>
            <p:ph type="title"/>
          </p:nvPr>
        </p:nvSpPr>
        <p:spPr/>
        <p:txBody>
          <a:bodyPr/>
          <a:lstStyle/>
          <a:p>
            <a:r>
              <a:rPr lang="en-CA" dirty="0"/>
              <a:t>Implementing the Product Feature</a:t>
            </a:r>
          </a:p>
        </p:txBody>
      </p:sp>
      <p:sp>
        <p:nvSpPr>
          <p:cNvPr id="5" name="Content Placeholder 4">
            <a:extLst>
              <a:ext uri="{FF2B5EF4-FFF2-40B4-BE49-F238E27FC236}">
                <a16:creationId xmlns:a16="http://schemas.microsoft.com/office/drawing/2014/main" id="{91D870C7-327F-42B0-97B8-DAD9FD6EDDEC}"/>
              </a:ext>
            </a:extLst>
          </p:cNvPr>
          <p:cNvSpPr>
            <a:spLocks noGrp="1"/>
          </p:cNvSpPr>
          <p:nvPr>
            <p:ph idx="1"/>
          </p:nvPr>
        </p:nvSpPr>
        <p:spPr/>
        <p:txBody>
          <a:bodyPr>
            <a:normAutofit fontScale="77500" lnSpcReduction="20000"/>
          </a:bodyPr>
          <a:lstStyle/>
          <a:p>
            <a:r>
              <a:rPr lang="en-US" sz="2300" dirty="0"/>
              <a:t>The initial administration feature presented to the user will be a </a:t>
            </a:r>
            <a:r>
              <a:rPr lang="en-US" sz="2300" b="1" dirty="0"/>
              <a:t>list of products</a:t>
            </a:r>
            <a:r>
              <a:rPr lang="en-US" sz="2300" dirty="0"/>
              <a:t>, with the ability to </a:t>
            </a:r>
            <a:r>
              <a:rPr lang="en-US" sz="2300" b="1" dirty="0"/>
              <a:t>create</a:t>
            </a:r>
            <a:r>
              <a:rPr lang="en-US" sz="2300" dirty="0"/>
              <a:t> a new product and </a:t>
            </a:r>
            <a:r>
              <a:rPr lang="en-US" sz="2300" b="1" dirty="0"/>
              <a:t>delete</a:t>
            </a:r>
            <a:r>
              <a:rPr lang="en-US" sz="2300" dirty="0"/>
              <a:t> or </a:t>
            </a:r>
            <a:r>
              <a:rPr lang="en-US" sz="2300" b="1" dirty="0"/>
              <a:t>edit</a:t>
            </a:r>
            <a:r>
              <a:rPr lang="en-US" sz="2300" dirty="0"/>
              <a:t> an existing one. </a:t>
            </a:r>
          </a:p>
          <a:p>
            <a:endParaRPr lang="en-US" sz="2300" dirty="0"/>
          </a:p>
          <a:p>
            <a:r>
              <a:rPr lang="en-US" sz="2300" dirty="0"/>
              <a:t>The following code listing removes the placeholder content from the </a:t>
            </a:r>
            <a:r>
              <a:rPr lang="en-US" sz="2300" b="1" dirty="0">
                <a:latin typeface="Consolas" panose="020B0609020204030204" pitchFamily="49" charset="0"/>
              </a:rPr>
              <a:t>productTable.component.ts </a:t>
            </a:r>
            <a:r>
              <a:rPr lang="en-US" sz="2300" dirty="0"/>
              <a:t>file in the </a:t>
            </a:r>
            <a:r>
              <a:rPr lang="en-US" sz="2300" b="1" dirty="0">
                <a:latin typeface="Consolas" panose="020B0609020204030204" pitchFamily="49" charset="0"/>
              </a:rPr>
              <a:t>src/app/admin </a:t>
            </a:r>
            <a:r>
              <a:rPr lang="en-US" sz="2300" dirty="0"/>
              <a:t>folder and adds the logic required to implement this feature.</a:t>
            </a:r>
          </a:p>
          <a:p>
            <a:endParaRPr lang="en-US" dirty="0"/>
          </a:p>
          <a:p>
            <a:pPr marL="457180" lvl="1" indent="0">
              <a:buNone/>
            </a:pPr>
            <a:r>
              <a:rPr lang="en-CA" sz="1500" dirty="0">
                <a:latin typeface="Consolas" panose="020B0609020204030204" pitchFamily="49" charset="0"/>
              </a:rPr>
              <a:t>import { Component } from "@angular/core";</a:t>
            </a:r>
          </a:p>
          <a:p>
            <a:pPr marL="457180" lvl="1" indent="0">
              <a:buNone/>
            </a:pPr>
            <a:r>
              <a:rPr lang="en-CA" sz="1500" b="1" dirty="0">
                <a:latin typeface="Consolas" panose="020B0609020204030204" pitchFamily="49" charset="0"/>
              </a:rPr>
              <a:t>import { Product } from "../model/product.model";</a:t>
            </a:r>
          </a:p>
          <a:p>
            <a:pPr marL="457180" lvl="1" indent="0">
              <a:buNone/>
            </a:pPr>
            <a:r>
              <a:rPr lang="en-CA" sz="1500" b="1" dirty="0">
                <a:latin typeface="Consolas" panose="020B0609020204030204" pitchFamily="49" charset="0"/>
              </a:rPr>
              <a:t>import { ProductRepository } from "../model/product.repository";</a:t>
            </a:r>
          </a:p>
          <a:p>
            <a:pPr marL="457180" lvl="1" indent="0">
              <a:buNone/>
            </a:pPr>
            <a:endParaRPr lang="en-CA" sz="1500" dirty="0">
              <a:latin typeface="Consolas" panose="020B0609020204030204" pitchFamily="49" charset="0"/>
            </a:endParaRPr>
          </a:p>
          <a:p>
            <a:pPr marL="457180" lvl="1" indent="0">
              <a:buNone/>
            </a:pPr>
            <a:r>
              <a:rPr lang="en-CA" sz="1500" dirty="0">
                <a:latin typeface="Consolas" panose="020B0609020204030204" pitchFamily="49" charset="0"/>
              </a:rPr>
              <a:t>@Component({</a:t>
            </a:r>
          </a:p>
          <a:p>
            <a:pPr marL="457180" lvl="1" indent="0">
              <a:buNone/>
            </a:pPr>
            <a:r>
              <a:rPr lang="en-CA" sz="1500" b="1" dirty="0">
                <a:latin typeface="Consolas" panose="020B0609020204030204" pitchFamily="49" charset="0"/>
              </a:rPr>
              <a:t>    templateUrl: "productTable.component.html"</a:t>
            </a:r>
          </a:p>
          <a:p>
            <a:pPr marL="457180" lvl="1" indent="0">
              <a:buNone/>
            </a:pPr>
            <a:r>
              <a:rPr lang="en-CA" sz="1500" dirty="0">
                <a:latin typeface="Consolas" panose="020B0609020204030204" pitchFamily="49" charset="0"/>
              </a:rPr>
              <a:t>})</a:t>
            </a:r>
          </a:p>
          <a:p>
            <a:pPr marL="457180" lvl="1" indent="0">
              <a:buNone/>
            </a:pPr>
            <a:r>
              <a:rPr lang="en-CA" sz="1500" dirty="0">
                <a:latin typeface="Consolas" panose="020B0609020204030204" pitchFamily="49" charset="0"/>
              </a:rPr>
              <a:t>export class ProductTableComponent {</a:t>
            </a:r>
          </a:p>
          <a:p>
            <a:pPr marL="457180" lvl="1" indent="0">
              <a:buNone/>
            </a:pPr>
            <a:r>
              <a:rPr lang="en-CA" sz="1500" dirty="0">
                <a:latin typeface="Consolas" panose="020B0609020204030204" pitchFamily="49" charset="0"/>
              </a:rPr>
              <a:t>    </a:t>
            </a:r>
          </a:p>
          <a:p>
            <a:pPr marL="457180" lvl="1" indent="0">
              <a:buNone/>
            </a:pPr>
            <a:r>
              <a:rPr lang="en-CA" sz="1500" dirty="0">
                <a:latin typeface="Consolas" panose="020B0609020204030204" pitchFamily="49" charset="0"/>
              </a:rPr>
              <a:t>    </a:t>
            </a:r>
            <a:r>
              <a:rPr lang="en-CA" sz="1500" b="1" dirty="0">
                <a:latin typeface="Consolas" panose="020B0609020204030204" pitchFamily="49" charset="0"/>
              </a:rPr>
              <a:t>constructor(private repository: ProductRepository) { }</a:t>
            </a:r>
          </a:p>
          <a:p>
            <a:pPr marL="457180" lvl="1" indent="0">
              <a:buNone/>
            </a:pPr>
            <a:endParaRPr lang="en-CA" sz="1500" b="1" dirty="0">
              <a:latin typeface="Consolas" panose="020B0609020204030204" pitchFamily="49" charset="0"/>
            </a:endParaRPr>
          </a:p>
          <a:p>
            <a:pPr marL="457180" lvl="1" indent="0">
              <a:buNone/>
            </a:pPr>
            <a:r>
              <a:rPr lang="en-CA" sz="1500" b="1" dirty="0">
                <a:latin typeface="Consolas" panose="020B0609020204030204" pitchFamily="49" charset="0"/>
              </a:rPr>
              <a:t>    getProducts(): Product[] {</a:t>
            </a:r>
          </a:p>
          <a:p>
            <a:pPr marL="457180" lvl="1" indent="0">
              <a:buNone/>
            </a:pPr>
            <a:r>
              <a:rPr lang="en-CA" sz="1500" b="1" dirty="0">
                <a:latin typeface="Consolas" panose="020B0609020204030204" pitchFamily="49" charset="0"/>
              </a:rPr>
              <a:t>        return this.repository.getProducts();</a:t>
            </a:r>
          </a:p>
          <a:p>
            <a:pPr marL="457180" lvl="1" indent="0">
              <a:buNone/>
            </a:pPr>
            <a:r>
              <a:rPr lang="en-CA" sz="1500" b="1" dirty="0">
                <a:latin typeface="Consolas" panose="020B0609020204030204" pitchFamily="49" charset="0"/>
              </a:rPr>
              <a:t>    }</a:t>
            </a:r>
          </a:p>
          <a:p>
            <a:pPr marL="457180" lvl="1" indent="0">
              <a:buNone/>
            </a:pPr>
            <a:endParaRPr lang="en-CA" sz="1500" b="1" dirty="0">
              <a:latin typeface="Consolas" panose="020B0609020204030204" pitchFamily="49" charset="0"/>
            </a:endParaRPr>
          </a:p>
          <a:p>
            <a:pPr marL="457180" lvl="1" indent="0">
              <a:buNone/>
            </a:pPr>
            <a:r>
              <a:rPr lang="en-CA" sz="1500" b="1" dirty="0">
                <a:latin typeface="Consolas" panose="020B0609020204030204" pitchFamily="49" charset="0"/>
              </a:rPr>
              <a:t>    deleteProduct(id: number) {</a:t>
            </a:r>
          </a:p>
          <a:p>
            <a:pPr marL="457180" lvl="1" indent="0">
              <a:buNone/>
            </a:pPr>
            <a:r>
              <a:rPr lang="en-CA" sz="1500" b="1" dirty="0">
                <a:latin typeface="Consolas" panose="020B0609020204030204" pitchFamily="49" charset="0"/>
              </a:rPr>
              <a:t>        this.repository.deleteProduct(id);</a:t>
            </a:r>
          </a:p>
          <a:p>
            <a:pPr marL="457180" lvl="1" indent="0">
              <a:buNone/>
            </a:pPr>
            <a:r>
              <a:rPr lang="en-CA" sz="1500" b="1" dirty="0">
                <a:latin typeface="Consolas" panose="020B0609020204030204" pitchFamily="49" charset="0"/>
              </a:rPr>
              <a:t>    }</a:t>
            </a:r>
          </a:p>
          <a:p>
            <a:pPr marL="457180" lvl="1" indent="0">
              <a:buNone/>
            </a:pPr>
            <a:r>
              <a:rPr lang="en-CA" sz="1500" dirty="0">
                <a:latin typeface="Consolas" panose="020B0609020204030204" pitchFamily="49" charset="0"/>
              </a:rPr>
              <a:t>}</a:t>
            </a:r>
          </a:p>
        </p:txBody>
      </p:sp>
    </p:spTree>
    <p:extLst>
      <p:ext uri="{BB962C8B-B14F-4D97-AF65-F5344CB8AC3E}">
        <p14:creationId xmlns:p14="http://schemas.microsoft.com/office/powerpoint/2010/main" val="2717995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8FB8F-1EF0-459A-BD03-8836BDCB29CA}"/>
              </a:ext>
            </a:extLst>
          </p:cNvPr>
          <p:cNvSpPr>
            <a:spLocks noGrp="1"/>
          </p:cNvSpPr>
          <p:nvPr>
            <p:ph type="title"/>
          </p:nvPr>
        </p:nvSpPr>
        <p:spPr/>
        <p:txBody>
          <a:bodyPr/>
          <a:lstStyle/>
          <a:p>
            <a:r>
              <a:rPr lang="en-CA" dirty="0"/>
              <a:t>Implementing the Product Feature  (continued)</a:t>
            </a:r>
          </a:p>
        </p:txBody>
      </p:sp>
      <p:sp>
        <p:nvSpPr>
          <p:cNvPr id="5" name="Content Placeholder 4">
            <a:extLst>
              <a:ext uri="{FF2B5EF4-FFF2-40B4-BE49-F238E27FC236}">
                <a16:creationId xmlns:a16="http://schemas.microsoft.com/office/drawing/2014/main" id="{91D870C7-327F-42B0-97B8-DAD9FD6EDDEC}"/>
              </a:ext>
            </a:extLst>
          </p:cNvPr>
          <p:cNvSpPr>
            <a:spLocks noGrp="1"/>
          </p:cNvSpPr>
          <p:nvPr>
            <p:ph idx="1"/>
          </p:nvPr>
        </p:nvSpPr>
        <p:spPr/>
        <p:txBody>
          <a:bodyPr>
            <a:normAutofit/>
          </a:bodyPr>
          <a:lstStyle/>
          <a:p>
            <a:r>
              <a:rPr lang="en-US" sz="2300" dirty="0"/>
              <a:t>The component methods provide access to the products in the repository and allow products to be </a:t>
            </a:r>
            <a:r>
              <a:rPr lang="en-US" sz="2300" b="1" dirty="0"/>
              <a:t>deleted</a:t>
            </a:r>
            <a:r>
              <a:rPr lang="en-US" sz="2300" dirty="0"/>
              <a:t>. </a:t>
            </a:r>
          </a:p>
          <a:p>
            <a:endParaRPr lang="en-US" sz="2300" dirty="0"/>
          </a:p>
          <a:p>
            <a:r>
              <a:rPr lang="en-US" sz="2300" dirty="0"/>
              <a:t>The other operations will be handled by the </a:t>
            </a:r>
            <a:r>
              <a:rPr lang="en-US" sz="2300" b="1" dirty="0"/>
              <a:t>editor</a:t>
            </a:r>
            <a:r>
              <a:rPr lang="en-US" sz="2300" dirty="0"/>
              <a:t> </a:t>
            </a:r>
            <a:r>
              <a:rPr lang="en-US" sz="2300" b="1" dirty="0"/>
              <a:t>component</a:t>
            </a:r>
            <a:r>
              <a:rPr lang="en-US" sz="2300" dirty="0"/>
              <a:t>, which will be activated using routing URLs in the component’s template. </a:t>
            </a:r>
          </a:p>
        </p:txBody>
      </p:sp>
    </p:spTree>
    <p:extLst>
      <p:ext uri="{BB962C8B-B14F-4D97-AF65-F5344CB8AC3E}">
        <p14:creationId xmlns:p14="http://schemas.microsoft.com/office/powerpoint/2010/main" val="1490957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8FB8F-1EF0-459A-BD03-8836BDCB29CA}"/>
              </a:ext>
            </a:extLst>
          </p:cNvPr>
          <p:cNvSpPr>
            <a:spLocks noGrp="1"/>
          </p:cNvSpPr>
          <p:nvPr>
            <p:ph type="title"/>
          </p:nvPr>
        </p:nvSpPr>
        <p:spPr/>
        <p:txBody>
          <a:bodyPr/>
          <a:lstStyle/>
          <a:p>
            <a:r>
              <a:rPr lang="en-CA" dirty="0"/>
              <a:t>Implementing the Product Feature  (continued)</a:t>
            </a:r>
          </a:p>
        </p:txBody>
      </p:sp>
      <p:sp>
        <p:nvSpPr>
          <p:cNvPr id="5" name="Content Placeholder 4">
            <a:extLst>
              <a:ext uri="{FF2B5EF4-FFF2-40B4-BE49-F238E27FC236}">
                <a16:creationId xmlns:a16="http://schemas.microsoft.com/office/drawing/2014/main" id="{91D870C7-327F-42B0-97B8-DAD9FD6EDDEC}"/>
              </a:ext>
            </a:extLst>
          </p:cNvPr>
          <p:cNvSpPr>
            <a:spLocks noGrp="1"/>
          </p:cNvSpPr>
          <p:nvPr>
            <p:ph idx="1"/>
          </p:nvPr>
        </p:nvSpPr>
        <p:spPr/>
        <p:txBody>
          <a:bodyPr>
            <a:normAutofit fontScale="77500" lnSpcReduction="20000"/>
          </a:bodyPr>
          <a:lstStyle/>
          <a:p>
            <a:r>
              <a:rPr lang="en-US" sz="2300" dirty="0"/>
              <a:t>To provide the template, we add a file called </a:t>
            </a:r>
            <a:r>
              <a:rPr lang="en-US" sz="2300" b="1" dirty="0">
                <a:latin typeface="Consolas" panose="020B0609020204030204" pitchFamily="49" charset="0"/>
              </a:rPr>
              <a:t>productTable.component.html</a:t>
            </a:r>
            <a:r>
              <a:rPr lang="en-US" sz="2300" dirty="0"/>
              <a:t> in the </a:t>
            </a:r>
            <a:r>
              <a:rPr lang="en-US" sz="2300" b="1" dirty="0">
                <a:latin typeface="Consolas" panose="020B0609020204030204" pitchFamily="49" charset="0"/>
              </a:rPr>
              <a:t>src/app/admin </a:t>
            </a:r>
            <a:r>
              <a:rPr lang="en-US" sz="2300" dirty="0"/>
              <a:t>folder and add the markup shown below:</a:t>
            </a:r>
          </a:p>
          <a:p>
            <a:endParaRPr lang="en-US" sz="2300" dirty="0">
              <a:latin typeface="Consolas" panose="020B0609020204030204" pitchFamily="49" charset="0"/>
            </a:endParaRPr>
          </a:p>
          <a:p>
            <a:pPr marL="457180" lvl="1" indent="0">
              <a:buNone/>
            </a:pPr>
            <a:r>
              <a:rPr lang="en-CA" sz="1300" dirty="0">
                <a:latin typeface="Consolas" panose="020B0609020204030204" pitchFamily="49" charset="0"/>
              </a:rPr>
              <a:t>&lt;table class="table table-sm table-striped"&gt;</a:t>
            </a:r>
          </a:p>
          <a:p>
            <a:pPr marL="457180" lvl="1" indent="0">
              <a:buNone/>
            </a:pPr>
            <a:r>
              <a:rPr lang="en-CA" sz="1300" dirty="0">
                <a:latin typeface="Consolas" panose="020B0609020204030204" pitchFamily="49" charset="0"/>
              </a:rPr>
              <a:t>    &lt;thead&gt;</a:t>
            </a:r>
          </a:p>
          <a:p>
            <a:pPr marL="457180" lvl="1" indent="0">
              <a:buNone/>
            </a:pPr>
            <a:r>
              <a:rPr lang="en-CA" sz="1300" dirty="0">
                <a:latin typeface="Consolas" panose="020B0609020204030204" pitchFamily="49" charset="0"/>
              </a:rPr>
              <a:t>        &lt;tr&gt;</a:t>
            </a:r>
          </a:p>
          <a:p>
            <a:pPr marL="457180" lvl="1" indent="0">
              <a:buNone/>
            </a:pPr>
            <a:r>
              <a:rPr lang="en-CA" sz="1300" dirty="0">
                <a:latin typeface="Consolas" panose="020B0609020204030204" pitchFamily="49" charset="0"/>
              </a:rPr>
              <a:t>            &lt;th&gt;ID&lt;/th&gt;&lt;th&gt;Name&lt;/th&gt;&lt;th&gt;Category&lt;/th&gt;&lt;th&gt;Price&lt;/th&gt;</a:t>
            </a:r>
          </a:p>
          <a:p>
            <a:pPr marL="457180" lvl="1" indent="0">
              <a:buNone/>
            </a:pPr>
            <a:r>
              <a:rPr lang="en-CA" sz="1300" dirty="0">
                <a:latin typeface="Consolas" panose="020B0609020204030204" pitchFamily="49" charset="0"/>
              </a:rPr>
              <a:t>            &lt;th&gt;&lt;/th&gt;</a:t>
            </a:r>
          </a:p>
          <a:p>
            <a:pPr marL="457180" lvl="1" indent="0">
              <a:buNone/>
            </a:pPr>
            <a:r>
              <a:rPr lang="en-CA" sz="1300" dirty="0">
                <a:latin typeface="Consolas" panose="020B0609020204030204" pitchFamily="49" charset="0"/>
              </a:rPr>
              <a:t>        &lt;/tr&gt;</a:t>
            </a:r>
          </a:p>
          <a:p>
            <a:pPr marL="457180" lvl="1" indent="0">
              <a:buNone/>
            </a:pPr>
            <a:r>
              <a:rPr lang="en-CA" sz="1300" dirty="0">
                <a:latin typeface="Consolas" panose="020B0609020204030204" pitchFamily="49" charset="0"/>
              </a:rPr>
              <a:t>    &lt;/thead&gt;</a:t>
            </a:r>
          </a:p>
          <a:p>
            <a:pPr marL="457180" lvl="1" indent="0">
              <a:buNone/>
            </a:pPr>
            <a:r>
              <a:rPr lang="en-CA" sz="1300" dirty="0">
                <a:latin typeface="Consolas" panose="020B0609020204030204" pitchFamily="49" charset="0"/>
              </a:rPr>
              <a:t>     &lt;tbody&gt;</a:t>
            </a:r>
          </a:p>
          <a:p>
            <a:pPr marL="457180" lvl="1" indent="0">
              <a:buNone/>
            </a:pPr>
            <a:r>
              <a:rPr lang="en-CA" sz="1300" dirty="0">
                <a:latin typeface="Consolas" panose="020B0609020204030204" pitchFamily="49" charset="0"/>
              </a:rPr>
              <a:t>        &lt;tr *ngFor="let p of getProducts()"&gt;</a:t>
            </a:r>
          </a:p>
          <a:p>
            <a:pPr marL="457180" lvl="1" indent="0">
              <a:buNone/>
            </a:pPr>
            <a:r>
              <a:rPr lang="en-CA" sz="1300" dirty="0">
                <a:latin typeface="Consolas" panose="020B0609020204030204" pitchFamily="49" charset="0"/>
              </a:rPr>
              <a:t>            &lt;td&gt;{{p._id}}&lt;/td&gt;</a:t>
            </a:r>
          </a:p>
          <a:p>
            <a:pPr marL="457180" lvl="1" indent="0">
              <a:buNone/>
            </a:pPr>
            <a:r>
              <a:rPr lang="en-CA" sz="1300" dirty="0">
                <a:latin typeface="Consolas" panose="020B0609020204030204" pitchFamily="49" charset="0"/>
              </a:rPr>
              <a:t>            &lt;td&gt;{{p.name}}&lt;/td&gt;</a:t>
            </a:r>
          </a:p>
          <a:p>
            <a:pPr marL="457180" lvl="1" indent="0">
              <a:buNone/>
            </a:pPr>
            <a:r>
              <a:rPr lang="en-CA" sz="1300" dirty="0">
                <a:latin typeface="Consolas" panose="020B0609020204030204" pitchFamily="49" charset="0"/>
              </a:rPr>
              <a:t>            &lt;td&gt;{{p.category}}&lt;/td&gt;</a:t>
            </a:r>
          </a:p>
          <a:p>
            <a:pPr marL="457180" lvl="1" indent="0">
              <a:buNone/>
            </a:pPr>
            <a:r>
              <a:rPr lang="en-CA" sz="1300" dirty="0">
                <a:latin typeface="Consolas" panose="020B0609020204030204" pitchFamily="49" charset="0"/>
              </a:rPr>
              <a:t>            &lt;td&gt;{{p.price | currency:"USD":"symbol":"2.2-2"}}&lt;/td&gt;</a:t>
            </a:r>
          </a:p>
          <a:p>
            <a:pPr marL="457180" lvl="1" indent="0">
              <a:buNone/>
            </a:pPr>
            <a:r>
              <a:rPr lang="en-CA" sz="1300" dirty="0">
                <a:latin typeface="Consolas" panose="020B0609020204030204" pitchFamily="49" charset="0"/>
              </a:rPr>
              <a:t>            &lt;td&gt;</a:t>
            </a:r>
          </a:p>
          <a:p>
            <a:pPr marL="457180" lvl="1" indent="0">
              <a:buNone/>
            </a:pPr>
            <a:r>
              <a:rPr lang="en-CA" sz="1300" dirty="0">
                <a:latin typeface="Consolas" panose="020B0609020204030204" pitchFamily="49" charset="0"/>
              </a:rPr>
              <a:t>                &lt;button class="btn btn-sm btn-warning m-1"</a:t>
            </a:r>
          </a:p>
          <a:p>
            <a:pPr marL="457180" lvl="1" indent="0">
              <a:buNone/>
            </a:pPr>
            <a:r>
              <a:rPr lang="en-CA" sz="1300" dirty="0">
                <a:latin typeface="Consolas" panose="020B0609020204030204" pitchFamily="49" charset="0"/>
              </a:rPr>
              <a:t>                    [routerLink]="['/admin/main/products/edit', p._id]"&gt;</a:t>
            </a:r>
          </a:p>
          <a:p>
            <a:pPr marL="457180" lvl="1" indent="0">
              <a:buNone/>
            </a:pPr>
            <a:r>
              <a:rPr lang="en-CA" sz="1300" dirty="0">
                <a:latin typeface="Consolas" panose="020B0609020204030204" pitchFamily="49" charset="0"/>
              </a:rPr>
              <a:t>                    Edit</a:t>
            </a:r>
          </a:p>
          <a:p>
            <a:pPr marL="457180" lvl="1" indent="0">
              <a:buNone/>
            </a:pPr>
            <a:r>
              <a:rPr lang="en-CA" sz="1300" dirty="0">
                <a:latin typeface="Consolas" panose="020B0609020204030204" pitchFamily="49" charset="0"/>
              </a:rPr>
              <a:t>                &lt;/button&gt;</a:t>
            </a:r>
          </a:p>
          <a:p>
            <a:pPr marL="457180" lvl="1" indent="0">
              <a:buNone/>
            </a:pPr>
            <a:r>
              <a:rPr lang="en-CA" sz="1300" dirty="0">
                <a:latin typeface="Consolas" panose="020B0609020204030204" pitchFamily="49" charset="0"/>
              </a:rPr>
              <a:t>                &lt;button class="btn btn-sm btn-danger" (click)="deleteProduct(p._id)"&gt;</a:t>
            </a:r>
          </a:p>
          <a:p>
            <a:pPr marL="457180" lvl="1" indent="0">
              <a:buNone/>
            </a:pPr>
            <a:r>
              <a:rPr lang="en-CA" sz="1300" dirty="0">
                <a:latin typeface="Consolas" panose="020B0609020204030204" pitchFamily="49" charset="0"/>
              </a:rPr>
              <a:t>                    Delete</a:t>
            </a:r>
          </a:p>
          <a:p>
            <a:pPr marL="457180" lvl="1" indent="0">
              <a:buNone/>
            </a:pPr>
            <a:r>
              <a:rPr lang="en-CA" sz="1300" dirty="0">
                <a:latin typeface="Consolas" panose="020B0609020204030204" pitchFamily="49" charset="0"/>
              </a:rPr>
              <a:t>                &lt;/button&gt;</a:t>
            </a:r>
          </a:p>
          <a:p>
            <a:pPr marL="457180" lvl="1" indent="0">
              <a:buNone/>
            </a:pPr>
            <a:r>
              <a:rPr lang="en-CA" sz="1300" dirty="0">
                <a:latin typeface="Consolas" panose="020B0609020204030204" pitchFamily="49" charset="0"/>
              </a:rPr>
              <a:t>            &lt;/td&gt;</a:t>
            </a:r>
          </a:p>
          <a:p>
            <a:pPr marL="457180" lvl="1" indent="0">
              <a:buNone/>
            </a:pPr>
            <a:r>
              <a:rPr lang="en-CA" sz="1300" dirty="0">
                <a:latin typeface="Consolas" panose="020B0609020204030204" pitchFamily="49" charset="0"/>
              </a:rPr>
              <a:t>        &lt;/tr&gt;</a:t>
            </a:r>
          </a:p>
          <a:p>
            <a:pPr marL="457180" lvl="1" indent="0">
              <a:buNone/>
            </a:pPr>
            <a:r>
              <a:rPr lang="en-CA" sz="1300" dirty="0">
                <a:latin typeface="Consolas" panose="020B0609020204030204" pitchFamily="49" charset="0"/>
              </a:rPr>
              <a:t>     &lt;/tbody&gt;</a:t>
            </a:r>
          </a:p>
          <a:p>
            <a:pPr marL="457180" lvl="1" indent="0">
              <a:buNone/>
            </a:pPr>
            <a:r>
              <a:rPr lang="en-US" sz="1300" dirty="0">
                <a:latin typeface="Consolas" panose="020B0609020204030204" pitchFamily="49" charset="0"/>
              </a:rPr>
              <a:t>&lt;/table&gt;</a:t>
            </a:r>
          </a:p>
          <a:p>
            <a:pPr marL="457180" lvl="1" indent="0">
              <a:buNone/>
            </a:pPr>
            <a:r>
              <a:rPr lang="en-US" sz="1300" dirty="0">
                <a:latin typeface="Consolas" panose="020B0609020204030204" pitchFamily="49" charset="0"/>
              </a:rPr>
              <a:t>&lt;button class="btn btn-primary" routerLink="/admin/main/products/create"&gt;</a:t>
            </a:r>
          </a:p>
          <a:p>
            <a:pPr marL="457180" lvl="1" indent="0">
              <a:buNone/>
            </a:pPr>
            <a:r>
              <a:rPr lang="en-US" sz="1300" dirty="0">
                <a:latin typeface="Consolas" panose="020B0609020204030204" pitchFamily="49" charset="0"/>
              </a:rPr>
              <a:t>    Create New Product</a:t>
            </a:r>
          </a:p>
          <a:p>
            <a:pPr marL="457180" lvl="1" indent="0">
              <a:buNone/>
            </a:pPr>
            <a:r>
              <a:rPr lang="en-US" sz="1300" dirty="0">
                <a:latin typeface="Consolas" panose="020B0609020204030204" pitchFamily="49" charset="0"/>
              </a:rPr>
              <a:t>&lt;/button&gt;</a:t>
            </a:r>
            <a:endParaRPr lang="en-CA" sz="1300" dirty="0">
              <a:latin typeface="Consolas" panose="020B0609020204030204" pitchFamily="49" charset="0"/>
            </a:endParaRPr>
          </a:p>
        </p:txBody>
      </p:sp>
    </p:spTree>
    <p:extLst>
      <p:ext uri="{BB962C8B-B14F-4D97-AF65-F5344CB8AC3E}">
        <p14:creationId xmlns:p14="http://schemas.microsoft.com/office/powerpoint/2010/main" val="139683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537C6-B740-45BC-9434-4C94F1B8E152}"/>
              </a:ext>
            </a:extLst>
          </p:cNvPr>
          <p:cNvSpPr>
            <a:spLocks noGrp="1"/>
          </p:cNvSpPr>
          <p:nvPr>
            <p:ph type="title"/>
          </p:nvPr>
        </p:nvSpPr>
        <p:spPr/>
        <p:txBody>
          <a:bodyPr/>
          <a:lstStyle/>
          <a:p>
            <a:r>
              <a:rPr lang="en-CA" dirty="0"/>
              <a:t>Implementing the Product Editor</a:t>
            </a:r>
          </a:p>
        </p:txBody>
      </p:sp>
      <p:sp>
        <p:nvSpPr>
          <p:cNvPr id="3" name="Content Placeholder 2">
            <a:extLst>
              <a:ext uri="{FF2B5EF4-FFF2-40B4-BE49-F238E27FC236}">
                <a16:creationId xmlns:a16="http://schemas.microsoft.com/office/drawing/2014/main" id="{86CAFBCE-6A57-48EB-9E12-113887E6CB3A}"/>
              </a:ext>
            </a:extLst>
          </p:cNvPr>
          <p:cNvSpPr>
            <a:spLocks noGrp="1"/>
          </p:cNvSpPr>
          <p:nvPr>
            <p:ph idx="1"/>
          </p:nvPr>
        </p:nvSpPr>
        <p:spPr/>
        <p:txBody>
          <a:bodyPr/>
          <a:lstStyle/>
          <a:p>
            <a:r>
              <a:rPr lang="en-US" dirty="0"/>
              <a:t>Components can receive information about the current routing URL and adapt their behavior accordingly.</a:t>
            </a:r>
          </a:p>
          <a:p>
            <a:endParaRPr lang="en-US" dirty="0"/>
          </a:p>
          <a:p>
            <a:r>
              <a:rPr lang="en-US" dirty="0"/>
              <a:t>The editor component needs to use this feature to differentiate between requests to create a </a:t>
            </a:r>
            <a:r>
              <a:rPr lang="en-US" b="1" dirty="0"/>
              <a:t>new</a:t>
            </a:r>
            <a:r>
              <a:rPr lang="en-US" dirty="0"/>
              <a:t> component and </a:t>
            </a:r>
            <a:r>
              <a:rPr lang="en-US" b="1" dirty="0"/>
              <a:t>edit</a:t>
            </a:r>
            <a:r>
              <a:rPr lang="en-US" dirty="0"/>
              <a:t> an existing one. </a:t>
            </a:r>
          </a:p>
          <a:p>
            <a:endParaRPr lang="en-US" dirty="0"/>
          </a:p>
        </p:txBody>
      </p:sp>
    </p:spTree>
    <p:extLst>
      <p:ext uri="{BB962C8B-B14F-4D97-AF65-F5344CB8AC3E}">
        <p14:creationId xmlns:p14="http://schemas.microsoft.com/office/powerpoint/2010/main" val="2107987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537C6-B740-45BC-9434-4C94F1B8E152}"/>
              </a:ext>
            </a:extLst>
          </p:cNvPr>
          <p:cNvSpPr>
            <a:spLocks noGrp="1"/>
          </p:cNvSpPr>
          <p:nvPr>
            <p:ph type="title"/>
          </p:nvPr>
        </p:nvSpPr>
        <p:spPr/>
        <p:txBody>
          <a:bodyPr/>
          <a:lstStyle/>
          <a:p>
            <a:r>
              <a:rPr lang="en-CA" dirty="0"/>
              <a:t>Implementing the Product Editor (continued)</a:t>
            </a:r>
          </a:p>
        </p:txBody>
      </p:sp>
      <p:sp>
        <p:nvSpPr>
          <p:cNvPr id="3" name="Content Placeholder 2">
            <a:extLst>
              <a:ext uri="{FF2B5EF4-FFF2-40B4-BE49-F238E27FC236}">
                <a16:creationId xmlns:a16="http://schemas.microsoft.com/office/drawing/2014/main" id="{86CAFBCE-6A57-48EB-9E12-113887E6CB3A}"/>
              </a:ext>
            </a:extLst>
          </p:cNvPr>
          <p:cNvSpPr>
            <a:spLocks noGrp="1"/>
          </p:cNvSpPr>
          <p:nvPr>
            <p:ph idx="1"/>
          </p:nvPr>
        </p:nvSpPr>
        <p:spPr/>
        <p:txBody>
          <a:bodyPr>
            <a:normAutofit fontScale="62500" lnSpcReduction="20000"/>
          </a:bodyPr>
          <a:lstStyle/>
          <a:p>
            <a:r>
              <a:rPr lang="en-US" dirty="0"/>
              <a:t>The following code listing adds the functionality to the </a:t>
            </a:r>
            <a:r>
              <a:rPr lang="en-US" b="1" dirty="0">
                <a:latin typeface="Consolas" panose="020B0609020204030204" pitchFamily="49" charset="0"/>
              </a:rPr>
              <a:t>productEditor.component.ts </a:t>
            </a:r>
            <a:r>
              <a:rPr lang="en-US" dirty="0"/>
              <a:t>file in the </a:t>
            </a:r>
            <a:r>
              <a:rPr lang="en-US" b="1" dirty="0">
                <a:latin typeface="Consolas" panose="020B0609020204030204" pitchFamily="49" charset="0"/>
              </a:rPr>
              <a:t>src/app/admin </a:t>
            </a:r>
            <a:r>
              <a:rPr lang="en-US" dirty="0"/>
              <a:t>folder required to </a:t>
            </a:r>
            <a:r>
              <a:rPr lang="en-US" b="1" dirty="0"/>
              <a:t>create</a:t>
            </a:r>
            <a:r>
              <a:rPr lang="en-US" dirty="0"/>
              <a:t> or </a:t>
            </a:r>
            <a:r>
              <a:rPr lang="en-US" b="1" dirty="0"/>
              <a:t>edit</a:t>
            </a:r>
            <a:r>
              <a:rPr lang="en-US" dirty="0"/>
              <a:t> products.</a:t>
            </a:r>
          </a:p>
          <a:p>
            <a:endParaRPr lang="en-US" dirty="0"/>
          </a:p>
          <a:p>
            <a:pPr marL="457180" lvl="1" indent="0">
              <a:buNone/>
            </a:pPr>
            <a:r>
              <a:rPr lang="en-US" dirty="0">
                <a:latin typeface="Consolas" panose="020B0609020204030204" pitchFamily="49" charset="0"/>
              </a:rPr>
              <a:t>import { Component } from "@angular/core";</a:t>
            </a:r>
          </a:p>
          <a:p>
            <a:pPr marL="457180" lvl="1" indent="0">
              <a:buNone/>
            </a:pPr>
            <a:r>
              <a:rPr lang="en-US" b="1" dirty="0">
                <a:latin typeface="Consolas" panose="020B0609020204030204" pitchFamily="49" charset="0"/>
              </a:rPr>
              <a:t>import { Router, ActivatedRoute } from "@angular/router";</a:t>
            </a:r>
          </a:p>
          <a:p>
            <a:pPr marL="457180" lvl="1" indent="0">
              <a:buNone/>
            </a:pPr>
            <a:r>
              <a:rPr lang="en-US" b="1" dirty="0">
                <a:latin typeface="Consolas" panose="020B0609020204030204" pitchFamily="49" charset="0"/>
              </a:rPr>
              <a:t>import { NgForm } from "@angular/forms";</a:t>
            </a:r>
          </a:p>
          <a:p>
            <a:pPr marL="457180" lvl="1" indent="0">
              <a:buNone/>
            </a:pPr>
            <a:r>
              <a:rPr lang="en-US" b="1" dirty="0">
                <a:latin typeface="Consolas" panose="020B0609020204030204" pitchFamily="49" charset="0"/>
              </a:rPr>
              <a:t>import { Product } from "../model/product.model";</a:t>
            </a:r>
          </a:p>
          <a:p>
            <a:pPr marL="457180" lvl="1" indent="0">
              <a:buNone/>
            </a:pPr>
            <a:r>
              <a:rPr lang="en-US" b="1" dirty="0">
                <a:latin typeface="Consolas" panose="020B0609020204030204" pitchFamily="49" charset="0"/>
              </a:rPr>
              <a:t>import { ProductRepository } from "../model/product.repository";</a:t>
            </a:r>
          </a:p>
          <a:p>
            <a:pPr marL="457180" lvl="1" indent="0">
              <a:buNone/>
            </a:pPr>
            <a:endParaRPr lang="en-US" dirty="0">
              <a:latin typeface="Consolas" panose="020B0609020204030204" pitchFamily="49" charset="0"/>
            </a:endParaRPr>
          </a:p>
          <a:p>
            <a:pPr marL="457180" lvl="1" indent="0">
              <a:buNone/>
            </a:pPr>
            <a:r>
              <a:rPr lang="en-US" dirty="0">
                <a:latin typeface="Consolas" panose="020B0609020204030204" pitchFamily="49" charset="0"/>
              </a:rPr>
              <a:t>@Component({</a:t>
            </a:r>
          </a:p>
          <a:p>
            <a:pPr marL="457180" lvl="1" indent="0">
              <a:buNone/>
            </a:pPr>
            <a:r>
              <a:rPr lang="en-US" b="1" dirty="0">
                <a:latin typeface="Consolas" panose="020B0609020204030204" pitchFamily="49" charset="0"/>
              </a:rPr>
              <a:t>    templateUrl: "productEditor.component.html"</a:t>
            </a:r>
          </a:p>
          <a:p>
            <a:pPr marL="457180" lvl="1" indent="0">
              <a:buNone/>
            </a:pPr>
            <a:r>
              <a:rPr lang="en-US" dirty="0">
                <a:latin typeface="Consolas" panose="020B0609020204030204" pitchFamily="49" charset="0"/>
              </a:rPr>
              <a:t>})</a:t>
            </a:r>
          </a:p>
          <a:p>
            <a:pPr marL="457180" lvl="1" indent="0">
              <a:buNone/>
            </a:pPr>
            <a:r>
              <a:rPr lang="en-US" dirty="0">
                <a:latin typeface="Consolas" panose="020B0609020204030204" pitchFamily="49" charset="0"/>
              </a:rPr>
              <a:t>export class ProductEditorComponent {</a:t>
            </a:r>
          </a:p>
          <a:p>
            <a:pPr marL="457180" lvl="1" indent="0">
              <a:buNone/>
            </a:pPr>
            <a:r>
              <a:rPr lang="en-US" dirty="0">
                <a:latin typeface="Consolas" panose="020B0609020204030204" pitchFamily="49" charset="0"/>
              </a:rPr>
              <a:t>    </a:t>
            </a:r>
            <a:r>
              <a:rPr lang="en-US" b="1" dirty="0">
                <a:latin typeface="Consolas" panose="020B0609020204030204" pitchFamily="49" charset="0"/>
              </a:rPr>
              <a:t>editing: boolean = false;</a:t>
            </a:r>
          </a:p>
          <a:p>
            <a:pPr marL="457180" lvl="1" indent="0">
              <a:buNone/>
            </a:pPr>
            <a:r>
              <a:rPr lang="en-US" b="1" dirty="0">
                <a:latin typeface="Consolas" panose="020B0609020204030204" pitchFamily="49" charset="0"/>
              </a:rPr>
              <a:t>    product: Product = new Product();</a:t>
            </a:r>
          </a:p>
          <a:p>
            <a:pPr marL="457180" lvl="1" indent="0">
              <a:buNone/>
            </a:pPr>
            <a:endParaRPr lang="en-US" b="1" dirty="0">
              <a:latin typeface="Consolas" panose="020B0609020204030204" pitchFamily="49" charset="0"/>
            </a:endParaRPr>
          </a:p>
          <a:p>
            <a:pPr marL="457180" lvl="1" indent="0">
              <a:buNone/>
            </a:pPr>
            <a:r>
              <a:rPr lang="en-US" b="1" dirty="0">
                <a:latin typeface="Consolas" panose="020B0609020204030204" pitchFamily="49" charset="0"/>
              </a:rPr>
              <a:t>    constructor(private repository: ProductRepository,</a:t>
            </a:r>
          </a:p>
          <a:p>
            <a:pPr marL="457180" lvl="1" indent="0">
              <a:buNone/>
            </a:pPr>
            <a:r>
              <a:rPr lang="en-US" b="1" dirty="0">
                <a:latin typeface="Consolas" panose="020B0609020204030204" pitchFamily="49" charset="0"/>
              </a:rPr>
              <a:t>                private router: Router,</a:t>
            </a:r>
          </a:p>
          <a:p>
            <a:pPr marL="457180" lvl="1" indent="0">
              <a:buNone/>
            </a:pPr>
            <a:r>
              <a:rPr lang="en-US" b="1" dirty="0">
                <a:latin typeface="Consolas" panose="020B0609020204030204" pitchFamily="49" charset="0"/>
              </a:rPr>
              <a:t>                activeRoute: ActivatedRoute) {</a:t>
            </a:r>
          </a:p>
          <a:p>
            <a:pPr marL="457180" lvl="1" indent="0">
              <a:buNone/>
            </a:pPr>
            <a:r>
              <a:rPr lang="en-US" b="1" dirty="0">
                <a:latin typeface="Consolas" panose="020B0609020204030204" pitchFamily="49" charset="0"/>
              </a:rPr>
              <a:t>       this.editing = activeRoute.snapshot.params["mode"] == "edit";</a:t>
            </a:r>
          </a:p>
          <a:p>
            <a:pPr marL="457180" lvl="1" indent="0">
              <a:buNone/>
            </a:pPr>
            <a:r>
              <a:rPr lang="en-US" b="1" dirty="0">
                <a:latin typeface="Consolas" panose="020B0609020204030204" pitchFamily="49" charset="0"/>
              </a:rPr>
              <a:t>       if (this.editing) {</a:t>
            </a:r>
          </a:p>
          <a:p>
            <a:pPr marL="457180" lvl="1" indent="0">
              <a:buNone/>
            </a:pPr>
            <a:r>
              <a:rPr lang="en-US" b="1" dirty="0">
                <a:latin typeface="Consolas" panose="020B0609020204030204" pitchFamily="49" charset="0"/>
              </a:rPr>
              <a:t>           Object.assign(this.product, repository.getProduct(activeRoute.snapshot.params["id"]));</a:t>
            </a:r>
          </a:p>
          <a:p>
            <a:pPr marL="457180" lvl="1" indent="0">
              <a:buNone/>
            </a:pPr>
            <a:r>
              <a:rPr lang="en-US" b="1" dirty="0">
                <a:latin typeface="Consolas" panose="020B0609020204030204" pitchFamily="49" charset="0"/>
              </a:rPr>
              <a:t>       }</a:t>
            </a:r>
          </a:p>
          <a:p>
            <a:pPr marL="457180" lvl="1" indent="0">
              <a:buNone/>
            </a:pPr>
            <a:r>
              <a:rPr lang="en-US" b="1" dirty="0">
                <a:latin typeface="Consolas" panose="020B0609020204030204" pitchFamily="49" charset="0"/>
              </a:rPr>
              <a:t>    }</a:t>
            </a:r>
          </a:p>
          <a:p>
            <a:pPr marL="457180" lvl="1" indent="0">
              <a:buNone/>
            </a:pPr>
            <a:endParaRPr lang="en-US" b="1" dirty="0">
              <a:latin typeface="Consolas" panose="020B0609020204030204" pitchFamily="49" charset="0"/>
            </a:endParaRPr>
          </a:p>
          <a:p>
            <a:pPr marL="457180" lvl="1" indent="0">
              <a:buNone/>
            </a:pPr>
            <a:r>
              <a:rPr lang="en-US" b="1" dirty="0">
                <a:latin typeface="Consolas" panose="020B0609020204030204" pitchFamily="49" charset="0"/>
              </a:rPr>
              <a:t>    save(form: NgForm) {</a:t>
            </a:r>
          </a:p>
          <a:p>
            <a:pPr marL="457180" lvl="1" indent="0">
              <a:buNone/>
            </a:pPr>
            <a:r>
              <a:rPr lang="en-US" b="1" dirty="0">
                <a:latin typeface="Consolas" panose="020B0609020204030204" pitchFamily="49" charset="0"/>
              </a:rPr>
              <a:t>        this.repository.saveProduct(this.product);</a:t>
            </a:r>
          </a:p>
          <a:p>
            <a:pPr marL="457180" lvl="1" indent="0">
              <a:buNone/>
            </a:pPr>
            <a:r>
              <a:rPr lang="en-US" b="1" dirty="0">
                <a:latin typeface="Consolas" panose="020B0609020204030204" pitchFamily="49" charset="0"/>
              </a:rPr>
              <a:t>        this.router.navigateByUrl("/admin/main/products");</a:t>
            </a:r>
          </a:p>
          <a:p>
            <a:pPr marL="457180" lvl="1" indent="0">
              <a:buNone/>
            </a:pPr>
            <a:r>
              <a:rPr lang="en-US" b="1" dirty="0">
                <a:latin typeface="Consolas" panose="020B0609020204030204" pitchFamily="49" charset="0"/>
              </a:rPr>
              <a:t>    }</a:t>
            </a:r>
          </a:p>
          <a:p>
            <a:pPr marL="457180" lvl="1" indent="0">
              <a:buNone/>
            </a:pPr>
            <a:r>
              <a:rPr lang="en-US" b="1" dirty="0">
                <a:latin typeface="Consolas" panose="020B0609020204030204" pitchFamily="49" charset="0"/>
              </a:rPr>
              <a:t>}</a:t>
            </a:r>
          </a:p>
        </p:txBody>
      </p:sp>
    </p:spTree>
    <p:extLst>
      <p:ext uri="{BB962C8B-B14F-4D97-AF65-F5344CB8AC3E}">
        <p14:creationId xmlns:p14="http://schemas.microsoft.com/office/powerpoint/2010/main" val="3782868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537C6-B740-45BC-9434-4C94F1B8E152}"/>
              </a:ext>
            </a:extLst>
          </p:cNvPr>
          <p:cNvSpPr>
            <a:spLocks noGrp="1"/>
          </p:cNvSpPr>
          <p:nvPr>
            <p:ph type="title"/>
          </p:nvPr>
        </p:nvSpPr>
        <p:spPr/>
        <p:txBody>
          <a:bodyPr/>
          <a:lstStyle/>
          <a:p>
            <a:r>
              <a:rPr lang="en-CA" dirty="0"/>
              <a:t>Implementing the Product Editor (continued)</a:t>
            </a:r>
          </a:p>
        </p:txBody>
      </p:sp>
      <p:sp>
        <p:nvSpPr>
          <p:cNvPr id="3" name="Content Placeholder 2">
            <a:extLst>
              <a:ext uri="{FF2B5EF4-FFF2-40B4-BE49-F238E27FC236}">
                <a16:creationId xmlns:a16="http://schemas.microsoft.com/office/drawing/2014/main" id="{86CAFBCE-6A57-48EB-9E12-113887E6CB3A}"/>
              </a:ext>
            </a:extLst>
          </p:cNvPr>
          <p:cNvSpPr>
            <a:spLocks noGrp="1"/>
          </p:cNvSpPr>
          <p:nvPr>
            <p:ph idx="1"/>
          </p:nvPr>
        </p:nvSpPr>
        <p:spPr/>
        <p:txBody>
          <a:bodyPr/>
          <a:lstStyle/>
          <a:p>
            <a:r>
              <a:rPr lang="en-US" dirty="0"/>
              <a:t>Angular will provide an </a:t>
            </a:r>
            <a:r>
              <a:rPr lang="en-US" b="1" dirty="0">
                <a:latin typeface="Consolas" panose="020B0609020204030204" pitchFamily="49" charset="0"/>
              </a:rPr>
              <a:t>ActivatedRoute</a:t>
            </a:r>
            <a:r>
              <a:rPr lang="en-US" dirty="0"/>
              <a:t> object as a </a:t>
            </a:r>
            <a:r>
              <a:rPr lang="en-US" b="1" dirty="0"/>
              <a:t>constructor</a:t>
            </a:r>
            <a:r>
              <a:rPr lang="en-US" dirty="0"/>
              <a:t> argument when it creates a new instance of the component class, and this object can be used to inspect the activated route. </a:t>
            </a:r>
          </a:p>
          <a:p>
            <a:endParaRPr lang="en-US" dirty="0"/>
          </a:p>
          <a:p>
            <a:r>
              <a:rPr lang="en-US" dirty="0"/>
              <a:t>In this case, the component works out whether it should be </a:t>
            </a:r>
            <a:r>
              <a:rPr lang="en-US" b="1" dirty="0"/>
              <a:t>editing</a:t>
            </a:r>
            <a:r>
              <a:rPr lang="en-US" dirty="0"/>
              <a:t> or </a:t>
            </a:r>
            <a:r>
              <a:rPr lang="en-US" b="1" dirty="0"/>
              <a:t>creating</a:t>
            </a:r>
            <a:r>
              <a:rPr lang="en-US" dirty="0"/>
              <a:t> a product and, if </a:t>
            </a:r>
            <a:r>
              <a:rPr lang="en-US" b="1" dirty="0"/>
              <a:t>editing</a:t>
            </a:r>
            <a:r>
              <a:rPr lang="en-US" dirty="0"/>
              <a:t>, retrieves the current details from the repository. </a:t>
            </a:r>
          </a:p>
          <a:p>
            <a:endParaRPr lang="en-US" dirty="0"/>
          </a:p>
          <a:p>
            <a:r>
              <a:rPr lang="en-US" dirty="0"/>
              <a:t>There is also a </a:t>
            </a:r>
            <a:r>
              <a:rPr lang="en-US" b="1" dirty="0"/>
              <a:t>save</a:t>
            </a:r>
            <a:r>
              <a:rPr lang="en-US" dirty="0"/>
              <a:t> method, which uses the repository to save changes that the user has made.</a:t>
            </a:r>
          </a:p>
        </p:txBody>
      </p:sp>
    </p:spTree>
    <p:extLst>
      <p:ext uri="{BB962C8B-B14F-4D97-AF65-F5344CB8AC3E}">
        <p14:creationId xmlns:p14="http://schemas.microsoft.com/office/powerpoint/2010/main" val="2054533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537C6-B740-45BC-9434-4C94F1B8E152}"/>
              </a:ext>
            </a:extLst>
          </p:cNvPr>
          <p:cNvSpPr>
            <a:spLocks noGrp="1"/>
          </p:cNvSpPr>
          <p:nvPr>
            <p:ph type="title"/>
          </p:nvPr>
        </p:nvSpPr>
        <p:spPr/>
        <p:txBody>
          <a:bodyPr/>
          <a:lstStyle/>
          <a:p>
            <a:r>
              <a:rPr lang="en-CA" dirty="0"/>
              <a:t>Implementing the Product Editor (continued)</a:t>
            </a:r>
          </a:p>
        </p:txBody>
      </p:sp>
      <p:sp>
        <p:nvSpPr>
          <p:cNvPr id="3" name="Content Placeholder 2">
            <a:extLst>
              <a:ext uri="{FF2B5EF4-FFF2-40B4-BE49-F238E27FC236}">
                <a16:creationId xmlns:a16="http://schemas.microsoft.com/office/drawing/2014/main" id="{86CAFBCE-6A57-48EB-9E12-113887E6CB3A}"/>
              </a:ext>
            </a:extLst>
          </p:cNvPr>
          <p:cNvSpPr>
            <a:spLocks noGrp="1"/>
          </p:cNvSpPr>
          <p:nvPr>
            <p:ph idx="1"/>
          </p:nvPr>
        </p:nvSpPr>
        <p:spPr>
          <a:xfrm>
            <a:off x="859790" y="990600"/>
            <a:ext cx="8083126" cy="5791200"/>
          </a:xfrm>
        </p:spPr>
        <p:txBody>
          <a:bodyPr>
            <a:normAutofit fontScale="47500" lnSpcReduction="20000"/>
          </a:bodyPr>
          <a:lstStyle/>
          <a:p>
            <a:r>
              <a:rPr lang="en-US" sz="3400" dirty="0"/>
              <a:t>To provide the component with a template, we add a file called </a:t>
            </a:r>
            <a:r>
              <a:rPr lang="en-US" sz="3400" b="1" dirty="0">
                <a:latin typeface="Consolas" panose="020B0609020204030204" pitchFamily="49" charset="0"/>
              </a:rPr>
              <a:t>productEditor.component.html </a:t>
            </a:r>
            <a:r>
              <a:rPr lang="en-US" sz="3400" dirty="0"/>
              <a:t>in the </a:t>
            </a:r>
            <a:r>
              <a:rPr lang="en-US" sz="3400" b="1" dirty="0">
                <a:latin typeface="Consolas" panose="020B0609020204030204" pitchFamily="49" charset="0"/>
              </a:rPr>
              <a:t>src/app/admin </a:t>
            </a:r>
            <a:r>
              <a:rPr lang="en-US" sz="3400" dirty="0"/>
              <a:t>folder and added the markup shown:</a:t>
            </a:r>
          </a:p>
          <a:p>
            <a:endParaRPr lang="en-US" dirty="0"/>
          </a:p>
          <a:p>
            <a:pPr marL="457180" lvl="1" indent="0">
              <a:buNone/>
            </a:pPr>
            <a:r>
              <a:rPr lang="en-US" sz="2000" dirty="0">
                <a:latin typeface="Consolas" panose="020B0609020204030204" pitchFamily="49" charset="0"/>
              </a:rPr>
              <a:t>&lt;div class="bg-primary p-2 text-white" [class.bg-warning]="editing"</a:t>
            </a:r>
          </a:p>
          <a:p>
            <a:pPr marL="457180" lvl="1" indent="0">
              <a:buNone/>
            </a:pPr>
            <a:r>
              <a:rPr lang="en-US" sz="2000" dirty="0">
                <a:latin typeface="Consolas" panose="020B0609020204030204" pitchFamily="49" charset="0"/>
              </a:rPr>
              <a:t>    [class.text-dark]="editing"&gt;</a:t>
            </a:r>
          </a:p>
          <a:p>
            <a:pPr marL="457180" lvl="1" indent="0">
              <a:buNone/>
            </a:pPr>
            <a:r>
              <a:rPr lang="en-US" sz="2000" dirty="0">
                <a:latin typeface="Consolas" panose="020B0609020204030204" pitchFamily="49" charset="0"/>
              </a:rPr>
              <a:t>    &lt;h5&gt;{{editing ? "Edit" : "Create"}} Product&lt;/h5&gt;</a:t>
            </a:r>
          </a:p>
          <a:p>
            <a:pPr marL="457180" lvl="1" indent="0">
              <a:buNone/>
            </a:pPr>
            <a:r>
              <a:rPr lang="en-US" sz="2000" dirty="0">
                <a:latin typeface="Consolas" panose="020B0609020204030204" pitchFamily="49" charset="0"/>
              </a:rPr>
              <a:t>&lt;/div&gt;</a:t>
            </a:r>
          </a:p>
          <a:p>
            <a:pPr marL="457180" lvl="1" indent="0">
              <a:buNone/>
            </a:pPr>
            <a:r>
              <a:rPr lang="en-US" sz="2000" dirty="0">
                <a:latin typeface="Consolas" panose="020B0609020204030204" pitchFamily="49" charset="0"/>
              </a:rPr>
              <a:t>&lt;form novalidate #form="ngForm" (ngSubmit)="save(form)"&gt;</a:t>
            </a:r>
          </a:p>
          <a:p>
            <a:pPr marL="457180" lvl="1" indent="0">
              <a:buNone/>
            </a:pPr>
            <a:r>
              <a:rPr lang="en-US" sz="2000" dirty="0">
                <a:latin typeface="Consolas" panose="020B0609020204030204" pitchFamily="49" charset="0"/>
              </a:rPr>
              <a:t>    &lt;div class="form-group"&gt;</a:t>
            </a:r>
          </a:p>
          <a:p>
            <a:pPr marL="457180" lvl="1" indent="0">
              <a:buNone/>
            </a:pPr>
            <a:r>
              <a:rPr lang="en-US" sz="2000" dirty="0">
                <a:latin typeface="Consolas" panose="020B0609020204030204" pitchFamily="49" charset="0"/>
              </a:rPr>
              <a:t>        &lt;label&gt;Name&lt;/label&gt;</a:t>
            </a:r>
          </a:p>
          <a:p>
            <a:pPr marL="457180" lvl="1" indent="0">
              <a:buNone/>
            </a:pPr>
            <a:r>
              <a:rPr lang="en-US" sz="2000" dirty="0">
                <a:latin typeface="Consolas" panose="020B0609020204030204" pitchFamily="49" charset="0"/>
              </a:rPr>
              <a:t>        &lt;input class="form-control" name="name" [(ngModel)]="product.name" /&gt;</a:t>
            </a:r>
          </a:p>
          <a:p>
            <a:pPr marL="457180" lvl="1" indent="0">
              <a:buNone/>
            </a:pPr>
            <a:r>
              <a:rPr lang="en-US" sz="2000" dirty="0">
                <a:latin typeface="Consolas" panose="020B0609020204030204" pitchFamily="49" charset="0"/>
              </a:rPr>
              <a:t>    &lt;/div&gt;</a:t>
            </a:r>
          </a:p>
          <a:p>
            <a:pPr marL="457180" lvl="1" indent="0">
              <a:buNone/>
            </a:pPr>
            <a:r>
              <a:rPr lang="en-US" sz="2000" dirty="0">
                <a:latin typeface="Consolas" panose="020B0609020204030204" pitchFamily="49" charset="0"/>
              </a:rPr>
              <a:t>    &lt;div class="form-group"&gt;</a:t>
            </a:r>
          </a:p>
          <a:p>
            <a:pPr marL="457180" lvl="1" indent="0">
              <a:buNone/>
            </a:pPr>
            <a:r>
              <a:rPr lang="en-US" sz="2000" dirty="0">
                <a:latin typeface="Consolas" panose="020B0609020204030204" pitchFamily="49" charset="0"/>
              </a:rPr>
              <a:t>        &lt;label&gt;Category&lt;/label&gt;</a:t>
            </a:r>
          </a:p>
          <a:p>
            <a:pPr marL="457180" lvl="1" indent="0">
              <a:buNone/>
            </a:pPr>
            <a:r>
              <a:rPr lang="en-US" sz="2000" dirty="0">
                <a:latin typeface="Consolas" panose="020B0609020204030204" pitchFamily="49" charset="0"/>
              </a:rPr>
              <a:t>        &lt;input class="form-control" name="category" [(ngModel)]="product.category" /&gt;</a:t>
            </a:r>
          </a:p>
          <a:p>
            <a:pPr marL="457180" lvl="1" indent="0">
              <a:buNone/>
            </a:pPr>
            <a:r>
              <a:rPr lang="en-US" sz="2000" dirty="0">
                <a:latin typeface="Consolas" panose="020B0609020204030204" pitchFamily="49" charset="0"/>
              </a:rPr>
              <a:t>    &lt;/div&gt;</a:t>
            </a:r>
          </a:p>
          <a:p>
            <a:pPr marL="457180" lvl="1" indent="0">
              <a:buNone/>
            </a:pPr>
            <a:r>
              <a:rPr lang="en-US" sz="2000" dirty="0">
                <a:latin typeface="Consolas" panose="020B0609020204030204" pitchFamily="49" charset="0"/>
              </a:rPr>
              <a:t>    &lt;div class="form-group"&gt;</a:t>
            </a:r>
          </a:p>
          <a:p>
            <a:pPr marL="457180" lvl="1" indent="0">
              <a:buNone/>
            </a:pPr>
            <a:r>
              <a:rPr lang="en-US" sz="2000" dirty="0">
                <a:latin typeface="Consolas" panose="020B0609020204030204" pitchFamily="49" charset="0"/>
              </a:rPr>
              <a:t>        &lt;label&gt;Description&lt;/label&gt;</a:t>
            </a:r>
          </a:p>
          <a:p>
            <a:pPr marL="457180" lvl="1" indent="0">
              <a:buNone/>
            </a:pPr>
            <a:r>
              <a:rPr lang="en-US" sz="2000" dirty="0">
                <a:latin typeface="Consolas" panose="020B0609020204030204" pitchFamily="49" charset="0"/>
              </a:rPr>
              <a:t>        &lt;textarea class="form-control" name="description"</a:t>
            </a:r>
          </a:p>
          <a:p>
            <a:pPr marL="457180" lvl="1" indent="0">
              <a:buNone/>
            </a:pPr>
            <a:r>
              <a:rPr lang="en-US" sz="2000" dirty="0">
                <a:latin typeface="Consolas" panose="020B0609020204030204" pitchFamily="49" charset="0"/>
              </a:rPr>
              <a:t>            [(ngModel)]="product.description"&gt;</a:t>
            </a:r>
          </a:p>
          <a:p>
            <a:pPr marL="457180" lvl="1" indent="0">
              <a:buNone/>
            </a:pPr>
            <a:r>
              <a:rPr lang="en-US" sz="2000" dirty="0">
                <a:latin typeface="Consolas" panose="020B0609020204030204" pitchFamily="49" charset="0"/>
              </a:rPr>
              <a:t>        &lt;/textarea&gt;</a:t>
            </a:r>
          </a:p>
          <a:p>
            <a:pPr marL="457180" lvl="1" indent="0">
              <a:buNone/>
            </a:pPr>
            <a:r>
              <a:rPr lang="en-US" sz="2000" dirty="0">
                <a:latin typeface="Consolas" panose="020B0609020204030204" pitchFamily="49" charset="0"/>
              </a:rPr>
              <a:t>    &lt;/div&gt;</a:t>
            </a:r>
          </a:p>
          <a:p>
            <a:pPr marL="457180" lvl="1" indent="0">
              <a:buNone/>
            </a:pPr>
            <a:r>
              <a:rPr lang="en-US" sz="2000" dirty="0">
                <a:latin typeface="Consolas" panose="020B0609020204030204" pitchFamily="49" charset="0"/>
              </a:rPr>
              <a:t>    &lt;div class="form-group"&gt;</a:t>
            </a:r>
          </a:p>
          <a:p>
            <a:pPr marL="457180" lvl="1" indent="0">
              <a:buNone/>
            </a:pPr>
            <a:r>
              <a:rPr lang="en-US" sz="2000" dirty="0">
                <a:latin typeface="Consolas" panose="020B0609020204030204" pitchFamily="49" charset="0"/>
              </a:rPr>
              <a:t>        &lt;label&gt;Price&lt;/label&gt;</a:t>
            </a:r>
          </a:p>
          <a:p>
            <a:pPr marL="457180" lvl="1" indent="0">
              <a:buNone/>
            </a:pPr>
            <a:r>
              <a:rPr lang="en-US" sz="2000" dirty="0">
                <a:latin typeface="Consolas" panose="020B0609020204030204" pitchFamily="49" charset="0"/>
              </a:rPr>
              <a:t>        &lt;input class="form-control" name="price" [(ngModel)]="product.price" /&gt;</a:t>
            </a:r>
          </a:p>
          <a:p>
            <a:pPr marL="457180" lvl="1" indent="0">
              <a:buNone/>
            </a:pPr>
            <a:r>
              <a:rPr lang="en-US" sz="2000" dirty="0">
                <a:latin typeface="Consolas" panose="020B0609020204030204" pitchFamily="49" charset="0"/>
              </a:rPr>
              <a:t>    &lt;/div&gt;</a:t>
            </a:r>
          </a:p>
          <a:p>
            <a:pPr marL="457180" lvl="1" indent="0">
              <a:buNone/>
            </a:pPr>
            <a:r>
              <a:rPr lang="en-US" sz="2000" dirty="0">
                <a:latin typeface="Consolas" panose="020B0609020204030204" pitchFamily="49" charset="0"/>
              </a:rPr>
              <a:t>    &lt;button type="submit" class="btn btn-primary m-1" [class.btn-warning]="editing"&gt;</a:t>
            </a:r>
          </a:p>
          <a:p>
            <a:pPr marL="457180" lvl="1" indent="0">
              <a:buNone/>
            </a:pPr>
            <a:r>
              <a:rPr lang="en-US" sz="2000" dirty="0">
                <a:latin typeface="Consolas" panose="020B0609020204030204" pitchFamily="49" charset="0"/>
              </a:rPr>
              <a:t>        {{editing ? "Save" : "Create"}}</a:t>
            </a:r>
          </a:p>
          <a:p>
            <a:pPr marL="457180" lvl="1" indent="0">
              <a:buNone/>
            </a:pPr>
            <a:r>
              <a:rPr lang="en-US" sz="2000" dirty="0">
                <a:latin typeface="Consolas" panose="020B0609020204030204" pitchFamily="49" charset="0"/>
              </a:rPr>
              <a:t>    &lt;/button&gt;</a:t>
            </a:r>
          </a:p>
          <a:p>
            <a:pPr marL="457180" lvl="1" indent="0">
              <a:buNone/>
            </a:pPr>
            <a:r>
              <a:rPr lang="en-US" sz="2000" dirty="0">
                <a:latin typeface="Consolas" panose="020B0609020204030204" pitchFamily="49" charset="0"/>
              </a:rPr>
              <a:t>    &lt;button type="reset" class="btn btn-secondary" routerLink="/admin/main/products"&gt;</a:t>
            </a:r>
          </a:p>
          <a:p>
            <a:pPr marL="457180" lvl="1" indent="0">
              <a:buNone/>
            </a:pPr>
            <a:r>
              <a:rPr lang="en-US" sz="2000" dirty="0">
                <a:latin typeface="Consolas" panose="020B0609020204030204" pitchFamily="49" charset="0"/>
              </a:rPr>
              <a:t>        Cancel</a:t>
            </a:r>
          </a:p>
          <a:p>
            <a:pPr marL="457180" lvl="1" indent="0">
              <a:buNone/>
            </a:pPr>
            <a:r>
              <a:rPr lang="en-US" sz="2000" dirty="0">
                <a:latin typeface="Consolas" panose="020B0609020204030204" pitchFamily="49" charset="0"/>
              </a:rPr>
              <a:t>    &lt;/button&gt;</a:t>
            </a:r>
          </a:p>
          <a:p>
            <a:pPr marL="457180" lvl="1" indent="0">
              <a:buNone/>
            </a:pPr>
            <a:r>
              <a:rPr lang="en-US" sz="2000" dirty="0">
                <a:latin typeface="Consolas" panose="020B0609020204030204" pitchFamily="49" charset="0"/>
              </a:rPr>
              <a:t>&lt;/form&gt;</a:t>
            </a:r>
          </a:p>
        </p:txBody>
      </p:sp>
    </p:spTree>
    <p:extLst>
      <p:ext uri="{BB962C8B-B14F-4D97-AF65-F5344CB8AC3E}">
        <p14:creationId xmlns:p14="http://schemas.microsoft.com/office/powerpoint/2010/main" val="1229659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8A010-9919-4134-96FD-4421C8E2E009}"/>
              </a:ext>
            </a:extLst>
          </p:cNvPr>
          <p:cNvSpPr>
            <a:spLocks noGrp="1"/>
          </p:cNvSpPr>
          <p:nvPr>
            <p:ph type="title"/>
          </p:nvPr>
        </p:nvSpPr>
        <p:spPr/>
        <p:txBody>
          <a:bodyPr/>
          <a:lstStyle/>
          <a:p>
            <a:r>
              <a:rPr lang="en-US" dirty="0"/>
              <a:t>Creating the Administration Feature Structure</a:t>
            </a:r>
            <a:endParaRPr lang="en-CA" dirty="0"/>
          </a:p>
        </p:txBody>
      </p:sp>
      <p:sp>
        <p:nvSpPr>
          <p:cNvPr id="3" name="Content Placeholder 2">
            <a:extLst>
              <a:ext uri="{FF2B5EF4-FFF2-40B4-BE49-F238E27FC236}">
                <a16:creationId xmlns:a16="http://schemas.microsoft.com/office/drawing/2014/main" id="{98F3B253-B152-496A-B398-AEBF35F7AD64}"/>
              </a:ext>
            </a:extLst>
          </p:cNvPr>
          <p:cNvSpPr>
            <a:spLocks noGrp="1"/>
          </p:cNvSpPr>
          <p:nvPr>
            <p:ph idx="1"/>
          </p:nvPr>
        </p:nvSpPr>
        <p:spPr/>
        <p:txBody>
          <a:bodyPr/>
          <a:lstStyle/>
          <a:p>
            <a:r>
              <a:rPr lang="en-US" dirty="0"/>
              <a:t>Now that the authentication system is in place and the repositories provide the full range of operations, we can create the structure that will display the administration features, which we will create by building on the existing URL routing configuration. </a:t>
            </a:r>
          </a:p>
          <a:p>
            <a:endParaRPr lang="en-US" dirty="0"/>
          </a:p>
          <a:p>
            <a:r>
              <a:rPr lang="en-US" dirty="0"/>
              <a:t>The following Table lists the URLs that we are going to support and the functionality that each will present to the user.</a:t>
            </a:r>
            <a:endParaRPr lang="en-CA" dirty="0"/>
          </a:p>
        </p:txBody>
      </p:sp>
      <p:pic>
        <p:nvPicPr>
          <p:cNvPr id="5" name="Picture 4">
            <a:extLst>
              <a:ext uri="{FF2B5EF4-FFF2-40B4-BE49-F238E27FC236}">
                <a16:creationId xmlns:a16="http://schemas.microsoft.com/office/drawing/2014/main" id="{256CCE97-4A3A-4BA0-BC1B-77A9DE0856F3}"/>
              </a:ext>
            </a:extLst>
          </p:cNvPr>
          <p:cNvPicPr>
            <a:picLocks noChangeAspect="1"/>
          </p:cNvPicPr>
          <p:nvPr/>
        </p:nvPicPr>
        <p:blipFill>
          <a:blip r:embed="rId2"/>
          <a:stretch>
            <a:fillRect/>
          </a:stretch>
        </p:blipFill>
        <p:spPr>
          <a:xfrm>
            <a:off x="1219200" y="3433618"/>
            <a:ext cx="7723716" cy="2411269"/>
          </a:xfrm>
          <a:prstGeom prst="rect">
            <a:avLst/>
          </a:prstGeom>
        </p:spPr>
      </p:pic>
    </p:spTree>
    <p:extLst>
      <p:ext uri="{BB962C8B-B14F-4D97-AF65-F5344CB8AC3E}">
        <p14:creationId xmlns:p14="http://schemas.microsoft.com/office/powerpoint/2010/main" val="54666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537C6-B740-45BC-9434-4C94F1B8E152}"/>
              </a:ext>
            </a:extLst>
          </p:cNvPr>
          <p:cNvSpPr>
            <a:spLocks noGrp="1"/>
          </p:cNvSpPr>
          <p:nvPr>
            <p:ph type="title"/>
          </p:nvPr>
        </p:nvSpPr>
        <p:spPr/>
        <p:txBody>
          <a:bodyPr/>
          <a:lstStyle/>
          <a:p>
            <a:r>
              <a:rPr lang="en-CA" dirty="0"/>
              <a:t>Implementing the Product Editor (continued)</a:t>
            </a:r>
          </a:p>
        </p:txBody>
      </p:sp>
      <p:sp>
        <p:nvSpPr>
          <p:cNvPr id="3" name="Content Placeholder 2">
            <a:extLst>
              <a:ext uri="{FF2B5EF4-FFF2-40B4-BE49-F238E27FC236}">
                <a16:creationId xmlns:a16="http://schemas.microsoft.com/office/drawing/2014/main" id="{86CAFBCE-6A57-48EB-9E12-113887E6CB3A}"/>
              </a:ext>
            </a:extLst>
          </p:cNvPr>
          <p:cNvSpPr>
            <a:spLocks noGrp="1"/>
          </p:cNvSpPr>
          <p:nvPr>
            <p:ph idx="1"/>
          </p:nvPr>
        </p:nvSpPr>
        <p:spPr/>
        <p:txBody>
          <a:bodyPr/>
          <a:lstStyle/>
          <a:p>
            <a:r>
              <a:rPr lang="en-US" dirty="0"/>
              <a:t>The template contains a form with fields for the properties defined by the </a:t>
            </a:r>
            <a:r>
              <a:rPr lang="en-US" b="1" dirty="0">
                <a:latin typeface="Consolas" panose="020B0609020204030204" pitchFamily="49" charset="0"/>
              </a:rPr>
              <a:t>Product</a:t>
            </a:r>
            <a:r>
              <a:rPr lang="en-US" dirty="0"/>
              <a:t> model class, with the exception of the </a:t>
            </a:r>
            <a:r>
              <a:rPr lang="en-US" b="1" dirty="0">
                <a:latin typeface="Consolas" panose="020B0609020204030204" pitchFamily="49" charset="0"/>
              </a:rPr>
              <a:t>_id </a:t>
            </a:r>
            <a:r>
              <a:rPr lang="en-US" dirty="0"/>
              <a:t>property, which is assigned automatically by the RESTful web service.</a:t>
            </a:r>
          </a:p>
          <a:p>
            <a:endParaRPr lang="en-US" dirty="0"/>
          </a:p>
          <a:p>
            <a:r>
              <a:rPr lang="en-US" dirty="0"/>
              <a:t>The elements in the form adapt their appearance to differentiate between the </a:t>
            </a:r>
            <a:r>
              <a:rPr lang="en-US" b="1" dirty="0"/>
              <a:t>editing</a:t>
            </a:r>
            <a:r>
              <a:rPr lang="en-US" dirty="0"/>
              <a:t> and </a:t>
            </a:r>
            <a:r>
              <a:rPr lang="en-US" b="1" dirty="0"/>
              <a:t>creating</a:t>
            </a:r>
            <a:r>
              <a:rPr lang="en-US" dirty="0"/>
              <a:t> </a:t>
            </a:r>
            <a:r>
              <a:rPr lang="en-CA" dirty="0"/>
              <a:t>features.</a:t>
            </a:r>
            <a:endParaRPr lang="en-US" dirty="0"/>
          </a:p>
        </p:txBody>
      </p:sp>
    </p:spTree>
    <p:extLst>
      <p:ext uri="{BB962C8B-B14F-4D97-AF65-F5344CB8AC3E}">
        <p14:creationId xmlns:p14="http://schemas.microsoft.com/office/powerpoint/2010/main" val="3949225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537C6-B740-45BC-9434-4C94F1B8E152}"/>
              </a:ext>
            </a:extLst>
          </p:cNvPr>
          <p:cNvSpPr>
            <a:spLocks noGrp="1"/>
          </p:cNvSpPr>
          <p:nvPr>
            <p:ph type="title"/>
          </p:nvPr>
        </p:nvSpPr>
        <p:spPr/>
        <p:txBody>
          <a:bodyPr/>
          <a:lstStyle/>
          <a:p>
            <a:r>
              <a:rPr lang="en-CA" dirty="0"/>
              <a:t>Implementing the Product Editor (continued)</a:t>
            </a:r>
          </a:p>
        </p:txBody>
      </p:sp>
      <p:sp>
        <p:nvSpPr>
          <p:cNvPr id="3" name="Content Placeholder 2">
            <a:extLst>
              <a:ext uri="{FF2B5EF4-FFF2-40B4-BE49-F238E27FC236}">
                <a16:creationId xmlns:a16="http://schemas.microsoft.com/office/drawing/2014/main" id="{86CAFBCE-6A57-48EB-9E12-113887E6CB3A}"/>
              </a:ext>
            </a:extLst>
          </p:cNvPr>
          <p:cNvSpPr>
            <a:spLocks noGrp="1"/>
          </p:cNvSpPr>
          <p:nvPr>
            <p:ph idx="1"/>
          </p:nvPr>
        </p:nvSpPr>
        <p:spPr/>
        <p:txBody>
          <a:bodyPr/>
          <a:lstStyle/>
          <a:p>
            <a:r>
              <a:rPr lang="en-US" dirty="0"/>
              <a:t>To see how the component works, </a:t>
            </a:r>
            <a:r>
              <a:rPr lang="en-US" b="1" dirty="0"/>
              <a:t>authenticate</a:t>
            </a:r>
            <a:r>
              <a:rPr lang="en-US" dirty="0"/>
              <a:t> to access the Admin features and click the </a:t>
            </a:r>
            <a:r>
              <a:rPr lang="en-US" b="1" dirty="0"/>
              <a:t>Create New Product </a:t>
            </a:r>
            <a:r>
              <a:rPr lang="en-US" dirty="0"/>
              <a:t>button that appears under the table of products. </a:t>
            </a:r>
          </a:p>
          <a:p>
            <a:endParaRPr lang="en-US" dirty="0"/>
          </a:p>
          <a:p>
            <a:r>
              <a:rPr lang="en-US" dirty="0"/>
              <a:t>Fill out the form, click the </a:t>
            </a:r>
            <a:r>
              <a:rPr lang="en-US" b="1" dirty="0"/>
              <a:t>Create</a:t>
            </a:r>
            <a:r>
              <a:rPr lang="en-US" dirty="0"/>
              <a:t> button, and the new product will be sent to the RESTful web service where it will be assigned an </a:t>
            </a:r>
            <a:r>
              <a:rPr lang="en-US" b="1" dirty="0">
                <a:latin typeface="Consolas" panose="020B0609020204030204" pitchFamily="49" charset="0"/>
              </a:rPr>
              <a:t>_id </a:t>
            </a:r>
            <a:r>
              <a:rPr lang="en-US" dirty="0"/>
              <a:t>property and displayed in the product table, as shown:</a:t>
            </a:r>
          </a:p>
        </p:txBody>
      </p:sp>
      <p:pic>
        <p:nvPicPr>
          <p:cNvPr id="7" name="Picture 6">
            <a:extLst>
              <a:ext uri="{FF2B5EF4-FFF2-40B4-BE49-F238E27FC236}">
                <a16:creationId xmlns:a16="http://schemas.microsoft.com/office/drawing/2014/main" id="{DCE2178B-B33B-4C09-864B-4CA70EC4D450}"/>
              </a:ext>
            </a:extLst>
          </p:cNvPr>
          <p:cNvPicPr>
            <a:picLocks noChangeAspect="1"/>
          </p:cNvPicPr>
          <p:nvPr/>
        </p:nvPicPr>
        <p:blipFill rotWithShape="1">
          <a:blip r:embed="rId2"/>
          <a:srcRect l="1666" t="3665" r="833"/>
          <a:stretch/>
        </p:blipFill>
        <p:spPr>
          <a:xfrm>
            <a:off x="1295400" y="3352800"/>
            <a:ext cx="7467600" cy="3355118"/>
          </a:xfrm>
          <a:prstGeom prst="rect">
            <a:avLst/>
          </a:prstGeom>
        </p:spPr>
      </p:pic>
    </p:spTree>
    <p:extLst>
      <p:ext uri="{BB962C8B-B14F-4D97-AF65-F5344CB8AC3E}">
        <p14:creationId xmlns:p14="http://schemas.microsoft.com/office/powerpoint/2010/main" val="1053661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537C6-B740-45BC-9434-4C94F1B8E152}"/>
              </a:ext>
            </a:extLst>
          </p:cNvPr>
          <p:cNvSpPr>
            <a:spLocks noGrp="1"/>
          </p:cNvSpPr>
          <p:nvPr>
            <p:ph type="title"/>
          </p:nvPr>
        </p:nvSpPr>
        <p:spPr/>
        <p:txBody>
          <a:bodyPr/>
          <a:lstStyle/>
          <a:p>
            <a:r>
              <a:rPr lang="en-CA" dirty="0"/>
              <a:t>Implementing the Product Editor (continued)</a:t>
            </a:r>
          </a:p>
        </p:txBody>
      </p:sp>
      <p:sp>
        <p:nvSpPr>
          <p:cNvPr id="3" name="Content Placeholder 2">
            <a:extLst>
              <a:ext uri="{FF2B5EF4-FFF2-40B4-BE49-F238E27FC236}">
                <a16:creationId xmlns:a16="http://schemas.microsoft.com/office/drawing/2014/main" id="{86CAFBCE-6A57-48EB-9E12-113887E6CB3A}"/>
              </a:ext>
            </a:extLst>
          </p:cNvPr>
          <p:cNvSpPr>
            <a:spLocks noGrp="1"/>
          </p:cNvSpPr>
          <p:nvPr>
            <p:ph idx="1"/>
          </p:nvPr>
        </p:nvSpPr>
        <p:spPr/>
        <p:txBody>
          <a:bodyPr/>
          <a:lstStyle/>
          <a:p>
            <a:r>
              <a:rPr lang="en-US" dirty="0"/>
              <a:t>The </a:t>
            </a:r>
            <a:r>
              <a:rPr lang="en-US" b="1" dirty="0"/>
              <a:t>editing</a:t>
            </a:r>
            <a:r>
              <a:rPr lang="en-US" dirty="0"/>
              <a:t> process works in a similar way. </a:t>
            </a:r>
          </a:p>
          <a:p>
            <a:endParaRPr lang="en-US" dirty="0"/>
          </a:p>
          <a:p>
            <a:r>
              <a:rPr lang="en-US" dirty="0"/>
              <a:t>Click one of the </a:t>
            </a:r>
            <a:r>
              <a:rPr lang="en-US" b="1" dirty="0"/>
              <a:t>Edit</a:t>
            </a:r>
            <a:r>
              <a:rPr lang="en-US" dirty="0"/>
              <a:t> buttons to see the current details, edit them using the form fields, and click the </a:t>
            </a:r>
            <a:r>
              <a:rPr lang="en-US" b="1" dirty="0"/>
              <a:t>Save</a:t>
            </a:r>
            <a:r>
              <a:rPr lang="en-US" dirty="0"/>
              <a:t> button to save the changes, as shown:</a:t>
            </a:r>
          </a:p>
        </p:txBody>
      </p:sp>
      <p:pic>
        <p:nvPicPr>
          <p:cNvPr id="8" name="Picture 7">
            <a:extLst>
              <a:ext uri="{FF2B5EF4-FFF2-40B4-BE49-F238E27FC236}">
                <a16:creationId xmlns:a16="http://schemas.microsoft.com/office/drawing/2014/main" id="{CB07AB35-0AF6-4F6C-A649-99228DFDA89C}"/>
              </a:ext>
            </a:extLst>
          </p:cNvPr>
          <p:cNvPicPr>
            <a:picLocks noChangeAspect="1"/>
          </p:cNvPicPr>
          <p:nvPr/>
        </p:nvPicPr>
        <p:blipFill>
          <a:blip r:embed="rId2"/>
          <a:stretch>
            <a:fillRect/>
          </a:stretch>
        </p:blipFill>
        <p:spPr>
          <a:xfrm>
            <a:off x="1662853" y="2762515"/>
            <a:ext cx="6477000" cy="3943084"/>
          </a:xfrm>
          <a:prstGeom prst="rect">
            <a:avLst/>
          </a:prstGeom>
        </p:spPr>
      </p:pic>
    </p:spTree>
    <p:extLst>
      <p:ext uri="{BB962C8B-B14F-4D97-AF65-F5344CB8AC3E}">
        <p14:creationId xmlns:p14="http://schemas.microsoft.com/office/powerpoint/2010/main" val="318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B1320-3C8D-47DD-B7EF-24322C47749E}"/>
              </a:ext>
            </a:extLst>
          </p:cNvPr>
          <p:cNvSpPr>
            <a:spLocks noGrp="1"/>
          </p:cNvSpPr>
          <p:nvPr>
            <p:ph type="title"/>
          </p:nvPr>
        </p:nvSpPr>
        <p:spPr/>
        <p:txBody>
          <a:bodyPr/>
          <a:lstStyle/>
          <a:p>
            <a:r>
              <a:rPr lang="en-CA" dirty="0"/>
              <a:t>Implementing the Orders Feature</a:t>
            </a:r>
          </a:p>
        </p:txBody>
      </p:sp>
      <p:sp>
        <p:nvSpPr>
          <p:cNvPr id="3" name="Content Placeholder 2">
            <a:extLst>
              <a:ext uri="{FF2B5EF4-FFF2-40B4-BE49-F238E27FC236}">
                <a16:creationId xmlns:a16="http://schemas.microsoft.com/office/drawing/2014/main" id="{919E4A1F-A001-4F7E-B807-36B46D183CDA}"/>
              </a:ext>
            </a:extLst>
          </p:cNvPr>
          <p:cNvSpPr>
            <a:spLocks noGrp="1"/>
          </p:cNvSpPr>
          <p:nvPr>
            <p:ph idx="1"/>
          </p:nvPr>
        </p:nvSpPr>
        <p:spPr/>
        <p:txBody>
          <a:bodyPr>
            <a:normAutofit/>
          </a:bodyPr>
          <a:lstStyle/>
          <a:p>
            <a:r>
              <a:rPr lang="en-US" dirty="0"/>
              <a:t>The </a:t>
            </a:r>
            <a:r>
              <a:rPr lang="en-US" b="1" dirty="0"/>
              <a:t>order management </a:t>
            </a:r>
            <a:r>
              <a:rPr lang="en-US" dirty="0"/>
              <a:t>feature is nice and simple. It requires a table that lists the set of orders, along with buttons that will set the </a:t>
            </a:r>
            <a:r>
              <a:rPr lang="en-US" b="1" dirty="0">
                <a:latin typeface="Consolas" panose="020B0609020204030204" pitchFamily="49" charset="0"/>
              </a:rPr>
              <a:t>shipped</a:t>
            </a:r>
            <a:r>
              <a:rPr lang="en-US" dirty="0"/>
              <a:t> property to true or delete an order entirely. </a:t>
            </a:r>
          </a:p>
          <a:p>
            <a:endParaRPr lang="en-US" dirty="0"/>
          </a:p>
          <a:p>
            <a:r>
              <a:rPr lang="en-US" dirty="0"/>
              <a:t>The following code listing replaces the placeholder content in the </a:t>
            </a:r>
            <a:r>
              <a:rPr lang="en-US" b="1" dirty="0">
                <a:latin typeface="Consolas" panose="020B0609020204030204" pitchFamily="49" charset="0"/>
              </a:rPr>
              <a:t>orderTable.component.ts </a:t>
            </a:r>
            <a:r>
              <a:rPr lang="en-US" dirty="0"/>
              <a:t>file in the </a:t>
            </a:r>
            <a:r>
              <a:rPr lang="en-US" b="1" dirty="0">
                <a:latin typeface="Consolas" panose="020B0609020204030204" pitchFamily="49" charset="0"/>
              </a:rPr>
              <a:t>src/app/admin </a:t>
            </a:r>
            <a:r>
              <a:rPr lang="en-US" dirty="0"/>
              <a:t>folder with the logic required to support these operations.</a:t>
            </a:r>
          </a:p>
          <a:p>
            <a:endParaRPr lang="en-US" dirty="0"/>
          </a:p>
          <a:p>
            <a:pPr marL="457180" lvl="1" indent="0">
              <a:buNone/>
            </a:pPr>
            <a:r>
              <a:rPr lang="en-CA" sz="1200" dirty="0">
                <a:latin typeface="Consolas" panose="020B0609020204030204" pitchFamily="49" charset="0"/>
              </a:rPr>
              <a:t>import { Component } from "@angular/core";</a:t>
            </a:r>
          </a:p>
          <a:p>
            <a:pPr marL="457180" lvl="1" indent="0">
              <a:buNone/>
            </a:pPr>
            <a:r>
              <a:rPr lang="en-CA" sz="1200" b="1" dirty="0">
                <a:latin typeface="Consolas" panose="020B0609020204030204" pitchFamily="49" charset="0"/>
              </a:rPr>
              <a:t>import { Order } from "../model/order.model";</a:t>
            </a:r>
          </a:p>
          <a:p>
            <a:pPr marL="457180" lvl="1" indent="0">
              <a:buNone/>
            </a:pPr>
            <a:r>
              <a:rPr lang="en-CA" sz="1200" b="1" dirty="0">
                <a:latin typeface="Consolas" panose="020B0609020204030204" pitchFamily="49" charset="0"/>
              </a:rPr>
              <a:t>import { OrderRepository } from "../model/order.repository";</a:t>
            </a:r>
          </a:p>
          <a:p>
            <a:pPr marL="457180" lvl="1" indent="0">
              <a:buNone/>
            </a:pPr>
            <a:endParaRPr lang="en-CA" sz="1200" dirty="0">
              <a:latin typeface="Consolas" panose="020B0609020204030204" pitchFamily="49" charset="0"/>
            </a:endParaRPr>
          </a:p>
          <a:p>
            <a:pPr marL="457180" lvl="1" indent="0">
              <a:buNone/>
            </a:pPr>
            <a:r>
              <a:rPr lang="en-CA" sz="1200" dirty="0">
                <a:latin typeface="Consolas" panose="020B0609020204030204" pitchFamily="49" charset="0"/>
              </a:rPr>
              <a:t>@Component({</a:t>
            </a:r>
          </a:p>
          <a:p>
            <a:pPr marL="457180" lvl="1" indent="0">
              <a:buNone/>
            </a:pPr>
            <a:r>
              <a:rPr lang="en-CA" sz="1200" dirty="0">
                <a:latin typeface="Consolas" panose="020B0609020204030204" pitchFamily="49" charset="0"/>
              </a:rPr>
              <a:t>    </a:t>
            </a:r>
            <a:r>
              <a:rPr lang="en-CA" sz="1200" b="1" dirty="0">
                <a:latin typeface="Consolas" panose="020B0609020204030204" pitchFamily="49" charset="0"/>
              </a:rPr>
              <a:t>templateUrl: "orderTable.component.html"</a:t>
            </a:r>
          </a:p>
          <a:p>
            <a:pPr marL="457180" lvl="1" indent="0">
              <a:buNone/>
            </a:pPr>
            <a:r>
              <a:rPr lang="en-CA" sz="1200" dirty="0">
                <a:latin typeface="Consolas" panose="020B0609020204030204" pitchFamily="49" charset="0"/>
              </a:rPr>
              <a:t>})</a:t>
            </a:r>
          </a:p>
          <a:p>
            <a:pPr marL="457180" lvl="1" indent="0">
              <a:buNone/>
            </a:pPr>
            <a:r>
              <a:rPr lang="en-CA" sz="1200" dirty="0">
                <a:latin typeface="Consolas" panose="020B0609020204030204" pitchFamily="49" charset="0"/>
              </a:rPr>
              <a:t>export class OrderTableComponent {</a:t>
            </a:r>
          </a:p>
          <a:p>
            <a:pPr marL="457180" lvl="1" indent="0">
              <a:buNone/>
            </a:pPr>
            <a:r>
              <a:rPr lang="en-CA" sz="1200" b="1" dirty="0">
                <a:latin typeface="Consolas" panose="020B0609020204030204" pitchFamily="49" charset="0"/>
              </a:rPr>
              <a:t>    includeShipped = false;</a:t>
            </a:r>
          </a:p>
          <a:p>
            <a:pPr marL="457180" lvl="1" indent="0">
              <a:buNone/>
            </a:pPr>
            <a:endParaRPr lang="en-CA" sz="1200" b="1" dirty="0">
              <a:latin typeface="Consolas" panose="020B0609020204030204" pitchFamily="49" charset="0"/>
            </a:endParaRPr>
          </a:p>
          <a:p>
            <a:pPr marL="457180" lvl="1" indent="0">
              <a:buNone/>
            </a:pPr>
            <a:r>
              <a:rPr lang="en-CA" sz="1200" b="1" dirty="0">
                <a:latin typeface="Consolas" panose="020B0609020204030204" pitchFamily="49" charset="0"/>
              </a:rPr>
              <a:t>    constructor(private repository: OrderRepository) {}</a:t>
            </a:r>
          </a:p>
        </p:txBody>
      </p:sp>
    </p:spTree>
    <p:extLst>
      <p:ext uri="{BB962C8B-B14F-4D97-AF65-F5344CB8AC3E}">
        <p14:creationId xmlns:p14="http://schemas.microsoft.com/office/powerpoint/2010/main" val="213768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B1320-3C8D-47DD-B7EF-24322C47749E}"/>
              </a:ext>
            </a:extLst>
          </p:cNvPr>
          <p:cNvSpPr>
            <a:spLocks noGrp="1"/>
          </p:cNvSpPr>
          <p:nvPr>
            <p:ph type="title"/>
          </p:nvPr>
        </p:nvSpPr>
        <p:spPr/>
        <p:txBody>
          <a:bodyPr/>
          <a:lstStyle/>
          <a:p>
            <a:r>
              <a:rPr lang="en-CA" dirty="0"/>
              <a:t>Implementing the Orders Feature (continued)</a:t>
            </a:r>
          </a:p>
        </p:txBody>
      </p:sp>
      <p:sp>
        <p:nvSpPr>
          <p:cNvPr id="3" name="Content Placeholder 2">
            <a:extLst>
              <a:ext uri="{FF2B5EF4-FFF2-40B4-BE49-F238E27FC236}">
                <a16:creationId xmlns:a16="http://schemas.microsoft.com/office/drawing/2014/main" id="{919E4A1F-A001-4F7E-B807-36B46D183CDA}"/>
              </a:ext>
            </a:extLst>
          </p:cNvPr>
          <p:cNvSpPr>
            <a:spLocks noGrp="1"/>
          </p:cNvSpPr>
          <p:nvPr>
            <p:ph idx="1"/>
          </p:nvPr>
        </p:nvSpPr>
        <p:spPr/>
        <p:txBody>
          <a:bodyPr>
            <a:normAutofit/>
          </a:bodyPr>
          <a:lstStyle/>
          <a:p>
            <a:pPr marL="457180" lvl="1" indent="0">
              <a:buNone/>
            </a:pPr>
            <a:r>
              <a:rPr lang="en-CA" sz="1200" dirty="0">
                <a:latin typeface="Consolas" panose="020B0609020204030204" pitchFamily="49" charset="0"/>
              </a:rPr>
              <a:t>    </a:t>
            </a:r>
            <a:r>
              <a:rPr lang="en-CA" sz="1200" b="1" dirty="0">
                <a:latin typeface="Consolas" panose="020B0609020204030204" pitchFamily="49" charset="0"/>
              </a:rPr>
              <a:t>getOrders(): Order[] {</a:t>
            </a:r>
          </a:p>
          <a:p>
            <a:pPr marL="457180" lvl="1" indent="0">
              <a:buNone/>
            </a:pPr>
            <a:r>
              <a:rPr lang="en-CA" sz="1200" b="1" dirty="0">
                <a:latin typeface="Consolas" panose="020B0609020204030204" pitchFamily="49" charset="0"/>
              </a:rPr>
              <a:t>        return this.repository.getOrders()</a:t>
            </a:r>
          </a:p>
          <a:p>
            <a:pPr marL="457180" lvl="1" indent="0">
              <a:buNone/>
            </a:pPr>
            <a:r>
              <a:rPr lang="en-CA" sz="1200" b="1" dirty="0">
                <a:latin typeface="Consolas" panose="020B0609020204030204" pitchFamily="49" charset="0"/>
              </a:rPr>
              <a:t>                   .filter(o =&gt; this.includeShipped || !o.shipped);</a:t>
            </a:r>
          </a:p>
          <a:p>
            <a:pPr marL="457180" lvl="1" indent="0">
              <a:buNone/>
            </a:pPr>
            <a:r>
              <a:rPr lang="en-CA" sz="1200" b="1" dirty="0">
                <a:latin typeface="Consolas" panose="020B0609020204030204" pitchFamily="49" charset="0"/>
              </a:rPr>
              <a:t>    }</a:t>
            </a:r>
          </a:p>
          <a:p>
            <a:pPr marL="457180" lvl="1" indent="0">
              <a:buNone/>
            </a:pPr>
            <a:endParaRPr lang="en-CA" sz="1200" b="1" dirty="0">
              <a:latin typeface="Consolas" panose="020B0609020204030204" pitchFamily="49" charset="0"/>
            </a:endParaRPr>
          </a:p>
          <a:p>
            <a:pPr marL="457180" lvl="1" indent="0">
              <a:buNone/>
            </a:pPr>
            <a:r>
              <a:rPr lang="en-CA" sz="1200" b="1" dirty="0">
                <a:latin typeface="Consolas" panose="020B0609020204030204" pitchFamily="49" charset="0"/>
              </a:rPr>
              <a:t>    markShipped(order: Order) {</a:t>
            </a:r>
          </a:p>
          <a:p>
            <a:pPr marL="457180" lvl="1" indent="0">
              <a:buNone/>
            </a:pPr>
            <a:r>
              <a:rPr lang="en-CA" sz="1200" b="1" dirty="0">
                <a:latin typeface="Consolas" panose="020B0609020204030204" pitchFamily="49" charset="0"/>
              </a:rPr>
              <a:t>        order.shipped = true;</a:t>
            </a:r>
          </a:p>
          <a:p>
            <a:pPr marL="457180" lvl="1" indent="0">
              <a:buNone/>
            </a:pPr>
            <a:r>
              <a:rPr lang="en-CA" sz="1200" b="1" dirty="0">
                <a:latin typeface="Consolas" panose="020B0609020204030204" pitchFamily="49" charset="0"/>
              </a:rPr>
              <a:t>        this.repository.updateOrder(order);</a:t>
            </a:r>
          </a:p>
          <a:p>
            <a:pPr marL="457180" lvl="1" indent="0">
              <a:buNone/>
            </a:pPr>
            <a:r>
              <a:rPr lang="en-CA" sz="1200" b="1" dirty="0">
                <a:latin typeface="Consolas" panose="020B0609020204030204" pitchFamily="49" charset="0"/>
              </a:rPr>
              <a:t>    }</a:t>
            </a:r>
          </a:p>
          <a:p>
            <a:pPr marL="457180" lvl="1" indent="0">
              <a:buNone/>
            </a:pPr>
            <a:endParaRPr lang="en-CA" sz="1200" b="1" dirty="0">
              <a:latin typeface="Consolas" panose="020B0609020204030204" pitchFamily="49" charset="0"/>
            </a:endParaRPr>
          </a:p>
          <a:p>
            <a:pPr marL="457180" lvl="1" indent="0">
              <a:buNone/>
            </a:pPr>
            <a:r>
              <a:rPr lang="en-CA" sz="1200" b="1" dirty="0">
                <a:latin typeface="Consolas" panose="020B0609020204030204" pitchFamily="49" charset="0"/>
              </a:rPr>
              <a:t>    delete(id: number) {</a:t>
            </a:r>
          </a:p>
          <a:p>
            <a:pPr marL="457180" lvl="1" indent="0">
              <a:buNone/>
            </a:pPr>
            <a:r>
              <a:rPr lang="en-CA" sz="1200" b="1" dirty="0">
                <a:latin typeface="Consolas" panose="020B0609020204030204" pitchFamily="49" charset="0"/>
              </a:rPr>
              <a:t>        this.repository.deleteOrder(id);</a:t>
            </a:r>
          </a:p>
          <a:p>
            <a:pPr marL="457180" lvl="1" indent="0">
              <a:buNone/>
            </a:pPr>
            <a:r>
              <a:rPr lang="en-CA" sz="1200" b="1" dirty="0">
                <a:latin typeface="Consolas" panose="020B0609020204030204" pitchFamily="49" charset="0"/>
              </a:rPr>
              <a:t>    }</a:t>
            </a:r>
          </a:p>
          <a:p>
            <a:pPr marL="457180" lvl="1" indent="0">
              <a:buNone/>
            </a:pPr>
            <a:r>
              <a:rPr lang="en-CA" sz="1200" b="1" dirty="0">
                <a:latin typeface="Consolas" panose="020B0609020204030204" pitchFamily="49" charset="0"/>
              </a:rPr>
              <a:t>}</a:t>
            </a:r>
          </a:p>
        </p:txBody>
      </p:sp>
    </p:spTree>
    <p:extLst>
      <p:ext uri="{BB962C8B-B14F-4D97-AF65-F5344CB8AC3E}">
        <p14:creationId xmlns:p14="http://schemas.microsoft.com/office/powerpoint/2010/main" val="2717557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B1320-3C8D-47DD-B7EF-24322C47749E}"/>
              </a:ext>
            </a:extLst>
          </p:cNvPr>
          <p:cNvSpPr>
            <a:spLocks noGrp="1"/>
          </p:cNvSpPr>
          <p:nvPr>
            <p:ph type="title"/>
          </p:nvPr>
        </p:nvSpPr>
        <p:spPr/>
        <p:txBody>
          <a:bodyPr/>
          <a:lstStyle/>
          <a:p>
            <a:r>
              <a:rPr lang="en-CA" dirty="0"/>
              <a:t>Implementing the Orders Feature (continued)</a:t>
            </a:r>
          </a:p>
        </p:txBody>
      </p:sp>
      <p:sp>
        <p:nvSpPr>
          <p:cNvPr id="3" name="Content Placeholder 2">
            <a:extLst>
              <a:ext uri="{FF2B5EF4-FFF2-40B4-BE49-F238E27FC236}">
                <a16:creationId xmlns:a16="http://schemas.microsoft.com/office/drawing/2014/main" id="{919E4A1F-A001-4F7E-B807-36B46D183CDA}"/>
              </a:ext>
            </a:extLst>
          </p:cNvPr>
          <p:cNvSpPr>
            <a:spLocks noGrp="1"/>
          </p:cNvSpPr>
          <p:nvPr>
            <p:ph idx="1"/>
          </p:nvPr>
        </p:nvSpPr>
        <p:spPr/>
        <p:txBody>
          <a:bodyPr>
            <a:normAutofit/>
          </a:bodyPr>
          <a:lstStyle/>
          <a:p>
            <a:r>
              <a:rPr lang="en-US" dirty="0"/>
              <a:t>In addition to providing methods for marking orders as </a:t>
            </a:r>
            <a:r>
              <a:rPr lang="en-US" b="1" dirty="0">
                <a:latin typeface="Consolas" panose="020B0609020204030204" pitchFamily="49" charset="0"/>
              </a:rPr>
              <a:t>shipped</a:t>
            </a:r>
            <a:r>
              <a:rPr lang="en-US" dirty="0"/>
              <a:t> and </a:t>
            </a:r>
            <a:r>
              <a:rPr lang="en-US" b="1" dirty="0"/>
              <a:t>deleting</a:t>
            </a:r>
            <a:r>
              <a:rPr lang="en-US" dirty="0"/>
              <a:t> orders, the component above defines a </a:t>
            </a:r>
            <a:r>
              <a:rPr lang="en-US" b="1" dirty="0">
                <a:latin typeface="Consolas" panose="020B0609020204030204" pitchFamily="49" charset="0"/>
              </a:rPr>
              <a:t>getOrders</a:t>
            </a:r>
            <a:r>
              <a:rPr lang="en-US" dirty="0"/>
              <a:t> method that allows </a:t>
            </a:r>
            <a:r>
              <a:rPr lang="en-US" b="1" dirty="0"/>
              <a:t>shipped</a:t>
            </a:r>
            <a:r>
              <a:rPr lang="en-US" dirty="0"/>
              <a:t> orders to be included or excluded based on the value of a property called </a:t>
            </a:r>
            <a:r>
              <a:rPr lang="en-US" b="1" dirty="0">
                <a:latin typeface="Consolas" panose="020B0609020204030204" pitchFamily="49" charset="0"/>
              </a:rPr>
              <a:t>includeShipped</a:t>
            </a:r>
            <a:r>
              <a:rPr lang="en-US" dirty="0"/>
              <a:t>. </a:t>
            </a:r>
          </a:p>
          <a:p>
            <a:endParaRPr lang="en-US" dirty="0"/>
          </a:p>
          <a:p>
            <a:r>
              <a:rPr lang="en-US" dirty="0"/>
              <a:t>This property is used in the template, which we create by adding a file called </a:t>
            </a:r>
            <a:r>
              <a:rPr lang="en-US" b="1" dirty="0">
                <a:latin typeface="Consolas" panose="020B0609020204030204" pitchFamily="49" charset="0"/>
              </a:rPr>
              <a:t>orderTable.component.html </a:t>
            </a:r>
            <a:r>
              <a:rPr lang="en-US" dirty="0"/>
              <a:t>to the </a:t>
            </a:r>
            <a:r>
              <a:rPr lang="en-US" b="1" dirty="0">
                <a:latin typeface="Consolas" panose="020B0609020204030204" pitchFamily="49" charset="0"/>
              </a:rPr>
              <a:t>src/app/admin </a:t>
            </a:r>
            <a:r>
              <a:rPr lang="en-US" dirty="0"/>
              <a:t>folder with the markup shown:</a:t>
            </a:r>
          </a:p>
          <a:p>
            <a:endParaRPr lang="en-US" dirty="0"/>
          </a:p>
          <a:p>
            <a:pPr marL="457180" lvl="1" indent="0">
              <a:buNone/>
            </a:pPr>
            <a:r>
              <a:rPr lang="en-US" sz="1300" dirty="0">
                <a:latin typeface="Consolas" panose="020B0609020204030204" pitchFamily="49" charset="0"/>
              </a:rPr>
              <a:t>&lt;div class="form-check"&gt;</a:t>
            </a:r>
          </a:p>
          <a:p>
            <a:pPr marL="457180" lvl="1" indent="0">
              <a:buNone/>
            </a:pPr>
            <a:r>
              <a:rPr lang="en-US" sz="1300" dirty="0">
                <a:latin typeface="Consolas" panose="020B0609020204030204" pitchFamily="49" charset="0"/>
              </a:rPr>
              <a:t>    &lt;label class="form-check-label"&gt;</a:t>
            </a:r>
          </a:p>
          <a:p>
            <a:pPr marL="457180" lvl="1" indent="0">
              <a:buNone/>
            </a:pPr>
            <a:r>
              <a:rPr lang="en-US" sz="1300" dirty="0">
                <a:latin typeface="Consolas" panose="020B0609020204030204" pitchFamily="49" charset="0"/>
              </a:rPr>
              <a:t>    &lt;input type="checkbox" class="form-check-input" [(ngModel)]="includeShipped"/&gt;</a:t>
            </a:r>
          </a:p>
          <a:p>
            <a:pPr marL="457180" lvl="1" indent="0">
              <a:buNone/>
            </a:pPr>
            <a:r>
              <a:rPr lang="en-US" sz="1300" dirty="0">
                <a:latin typeface="Consolas" panose="020B0609020204030204" pitchFamily="49" charset="0"/>
              </a:rPr>
              <a:t>        Display Shipped Orders</a:t>
            </a:r>
          </a:p>
          <a:p>
            <a:pPr marL="457180" lvl="1" indent="0">
              <a:buNone/>
            </a:pPr>
            <a:r>
              <a:rPr lang="en-US" sz="1300" dirty="0">
                <a:latin typeface="Consolas" panose="020B0609020204030204" pitchFamily="49" charset="0"/>
              </a:rPr>
              <a:t>    &lt;/label&gt;</a:t>
            </a:r>
          </a:p>
          <a:p>
            <a:pPr marL="457180" lvl="1" indent="0">
              <a:buNone/>
            </a:pPr>
            <a:r>
              <a:rPr lang="en-US" sz="1300" dirty="0">
                <a:latin typeface="Consolas" panose="020B0609020204030204" pitchFamily="49" charset="0"/>
              </a:rPr>
              <a:t>&lt;/div&gt;</a:t>
            </a:r>
          </a:p>
          <a:p>
            <a:pPr marL="457180" lvl="1" indent="0">
              <a:buNone/>
            </a:pPr>
            <a:r>
              <a:rPr lang="en-US" sz="1300" dirty="0">
                <a:latin typeface="Consolas" panose="020B0609020204030204" pitchFamily="49" charset="0"/>
              </a:rPr>
              <a:t>&lt;table class="table table-sm"&gt;</a:t>
            </a:r>
          </a:p>
          <a:p>
            <a:pPr marL="457180" lvl="1" indent="0">
              <a:buNone/>
            </a:pPr>
            <a:r>
              <a:rPr lang="en-US" sz="1300" dirty="0">
                <a:latin typeface="Consolas" panose="020B0609020204030204" pitchFamily="49" charset="0"/>
              </a:rPr>
              <a:t>    &lt;thead&gt;</a:t>
            </a:r>
          </a:p>
          <a:p>
            <a:pPr marL="457180" lvl="1" indent="0">
              <a:buNone/>
            </a:pPr>
            <a:r>
              <a:rPr lang="en-US" sz="1300" dirty="0">
                <a:latin typeface="Consolas" panose="020B0609020204030204" pitchFamily="49" charset="0"/>
              </a:rPr>
              <a:t>        &lt;tr&gt;&lt;th&gt;Name&lt;/th&gt;&lt;th&gt;Zip&lt;/th&gt;&lt;th colspan="2"&gt;Cart&lt;/th&gt;&lt;th&gt;&lt;/th&gt;&lt;/tr&gt;</a:t>
            </a:r>
          </a:p>
          <a:p>
            <a:pPr marL="457180" lvl="1" indent="0">
              <a:buNone/>
            </a:pPr>
            <a:r>
              <a:rPr lang="en-US" sz="1300" dirty="0">
                <a:latin typeface="Consolas" panose="020B0609020204030204" pitchFamily="49" charset="0"/>
              </a:rPr>
              <a:t>    &lt;/thead&gt;</a:t>
            </a:r>
            <a:endParaRPr lang="en-CA" sz="1300" dirty="0">
              <a:latin typeface="Consolas" panose="020B0609020204030204" pitchFamily="49" charset="0"/>
            </a:endParaRPr>
          </a:p>
        </p:txBody>
      </p:sp>
    </p:spTree>
    <p:extLst>
      <p:ext uri="{BB962C8B-B14F-4D97-AF65-F5344CB8AC3E}">
        <p14:creationId xmlns:p14="http://schemas.microsoft.com/office/powerpoint/2010/main" val="4278386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B1320-3C8D-47DD-B7EF-24322C47749E}"/>
              </a:ext>
            </a:extLst>
          </p:cNvPr>
          <p:cNvSpPr>
            <a:spLocks noGrp="1"/>
          </p:cNvSpPr>
          <p:nvPr>
            <p:ph type="title"/>
          </p:nvPr>
        </p:nvSpPr>
        <p:spPr/>
        <p:txBody>
          <a:bodyPr/>
          <a:lstStyle/>
          <a:p>
            <a:r>
              <a:rPr lang="en-CA" dirty="0"/>
              <a:t>Implementing the Orders Feature (continued)</a:t>
            </a:r>
          </a:p>
        </p:txBody>
      </p:sp>
      <p:sp>
        <p:nvSpPr>
          <p:cNvPr id="3" name="Content Placeholder 2">
            <a:extLst>
              <a:ext uri="{FF2B5EF4-FFF2-40B4-BE49-F238E27FC236}">
                <a16:creationId xmlns:a16="http://schemas.microsoft.com/office/drawing/2014/main" id="{919E4A1F-A001-4F7E-B807-36B46D183CDA}"/>
              </a:ext>
            </a:extLst>
          </p:cNvPr>
          <p:cNvSpPr>
            <a:spLocks noGrp="1"/>
          </p:cNvSpPr>
          <p:nvPr>
            <p:ph idx="1"/>
          </p:nvPr>
        </p:nvSpPr>
        <p:spPr/>
        <p:txBody>
          <a:bodyPr>
            <a:normAutofit/>
          </a:bodyPr>
          <a:lstStyle/>
          <a:p>
            <a:pPr marL="457180" lvl="1" indent="0">
              <a:buNone/>
            </a:pPr>
            <a:r>
              <a:rPr lang="en-US" sz="1200" dirty="0">
                <a:latin typeface="Consolas" panose="020B0609020204030204" pitchFamily="49" charset="0"/>
              </a:rPr>
              <a:t>&lt;tbody&gt;</a:t>
            </a:r>
          </a:p>
          <a:p>
            <a:pPr marL="457180" lvl="1" indent="0">
              <a:buNone/>
            </a:pPr>
            <a:r>
              <a:rPr lang="en-US" sz="1200" dirty="0">
                <a:latin typeface="Consolas" panose="020B0609020204030204" pitchFamily="49" charset="0"/>
              </a:rPr>
              <a:t>    &lt;tr *ngIf="getOrders().length == 0"&gt;</a:t>
            </a:r>
          </a:p>
          <a:p>
            <a:pPr marL="457180" lvl="1" indent="0">
              <a:buNone/>
            </a:pPr>
            <a:r>
              <a:rPr lang="en-US" sz="1200" dirty="0">
                <a:latin typeface="Consolas" panose="020B0609020204030204" pitchFamily="49" charset="0"/>
              </a:rPr>
              <a:t>        &lt;td colspan="5"&gt;There are no orders&lt;/td&gt;</a:t>
            </a:r>
          </a:p>
          <a:p>
            <a:pPr marL="457180" lvl="1" indent="0">
              <a:buNone/>
            </a:pPr>
            <a:r>
              <a:rPr lang="en-US" sz="1200" dirty="0">
                <a:latin typeface="Consolas" panose="020B0609020204030204" pitchFamily="49" charset="0"/>
              </a:rPr>
              <a:t>    &lt;/tr&gt;</a:t>
            </a:r>
          </a:p>
          <a:p>
            <a:pPr marL="457180" lvl="1" indent="0">
              <a:buNone/>
            </a:pPr>
            <a:r>
              <a:rPr lang="en-US" sz="1200" dirty="0">
                <a:latin typeface="Consolas" panose="020B0609020204030204" pitchFamily="49" charset="0"/>
              </a:rPr>
              <a:t>    &lt;ng-template ngFor let-o [ngForOf]="getOrders()"&gt;</a:t>
            </a:r>
          </a:p>
          <a:p>
            <a:pPr marL="457180" lvl="1" indent="0">
              <a:buNone/>
            </a:pPr>
            <a:r>
              <a:rPr lang="en-US" sz="1200" dirty="0">
                <a:latin typeface="Consolas" panose="020B0609020204030204" pitchFamily="49" charset="0"/>
              </a:rPr>
              <a:t>        &lt;tr&gt;</a:t>
            </a:r>
          </a:p>
          <a:p>
            <a:pPr marL="457180" lvl="1" indent="0">
              <a:buNone/>
            </a:pPr>
            <a:r>
              <a:rPr lang="en-US" sz="1200" dirty="0">
                <a:latin typeface="Consolas" panose="020B0609020204030204" pitchFamily="49" charset="0"/>
              </a:rPr>
              <a:t>            &lt;td&gt;{{o.name}}&lt;/td&gt;&lt;td&gt;{{o.zip}}&lt;/td&gt;</a:t>
            </a:r>
          </a:p>
          <a:p>
            <a:pPr marL="457180" lvl="1" indent="0">
              <a:buNone/>
            </a:pPr>
            <a:r>
              <a:rPr lang="en-US" sz="1200" dirty="0">
                <a:latin typeface="Consolas" panose="020B0609020204030204" pitchFamily="49" charset="0"/>
              </a:rPr>
              <a:t>               &lt;th&gt;Product&lt;/th&gt;&lt;th&gt;Quantity&lt;/th&gt;</a:t>
            </a:r>
          </a:p>
          <a:p>
            <a:pPr marL="457180" lvl="1" indent="0">
              <a:buNone/>
            </a:pPr>
            <a:r>
              <a:rPr lang="en-US" sz="1200" dirty="0">
                <a:latin typeface="Consolas" panose="020B0609020204030204" pitchFamily="49" charset="0"/>
              </a:rPr>
              <a:t>            &lt;td&gt;</a:t>
            </a:r>
          </a:p>
          <a:p>
            <a:pPr marL="457180" lvl="1" indent="0">
              <a:buNone/>
            </a:pPr>
            <a:r>
              <a:rPr lang="en-US" sz="1200" dirty="0">
                <a:latin typeface="Consolas" panose="020B0609020204030204" pitchFamily="49" charset="0"/>
              </a:rPr>
              <a:t>                &lt;button class="btn btn-warning m-1" (click)="markShipped(o)"&gt;</a:t>
            </a:r>
          </a:p>
          <a:p>
            <a:pPr marL="457180" lvl="1" indent="0">
              <a:buNone/>
            </a:pPr>
            <a:r>
              <a:rPr lang="en-US" sz="1200" dirty="0">
                <a:latin typeface="Consolas" panose="020B0609020204030204" pitchFamily="49" charset="0"/>
              </a:rPr>
              <a:t>                   Ship</a:t>
            </a:r>
          </a:p>
          <a:p>
            <a:pPr marL="457180" lvl="1" indent="0">
              <a:buNone/>
            </a:pPr>
            <a:r>
              <a:rPr lang="en-US" sz="1200" dirty="0">
                <a:latin typeface="Consolas" panose="020B0609020204030204" pitchFamily="49" charset="0"/>
              </a:rPr>
              <a:t>                &lt;/button&gt;</a:t>
            </a:r>
          </a:p>
          <a:p>
            <a:pPr marL="457180" lvl="1" indent="0">
              <a:buNone/>
            </a:pPr>
            <a:r>
              <a:rPr lang="en-US" sz="1200" dirty="0">
                <a:latin typeface="Consolas" panose="020B0609020204030204" pitchFamily="49" charset="0"/>
              </a:rPr>
              <a:t>                &lt;button class="btn btn-danger" (click)="delete(o.id)"&gt;</a:t>
            </a:r>
          </a:p>
          <a:p>
            <a:pPr marL="457180" lvl="1" indent="0">
              <a:buNone/>
            </a:pPr>
            <a:r>
              <a:rPr lang="en-US" sz="1200" dirty="0">
                <a:latin typeface="Consolas" panose="020B0609020204030204" pitchFamily="49" charset="0"/>
              </a:rPr>
              <a:t>                    Delete</a:t>
            </a:r>
          </a:p>
          <a:p>
            <a:pPr marL="457180" lvl="1" indent="0">
              <a:buNone/>
            </a:pPr>
            <a:r>
              <a:rPr lang="en-US" sz="1200" dirty="0">
                <a:latin typeface="Consolas" panose="020B0609020204030204" pitchFamily="49" charset="0"/>
              </a:rPr>
              <a:t>                &lt;/button&gt;</a:t>
            </a:r>
          </a:p>
          <a:p>
            <a:pPr marL="457180" lvl="1" indent="0">
              <a:buNone/>
            </a:pPr>
            <a:r>
              <a:rPr lang="en-US" sz="1200" dirty="0">
                <a:latin typeface="Consolas" panose="020B0609020204030204" pitchFamily="49" charset="0"/>
              </a:rPr>
              <a:t>            &lt;/td&gt;</a:t>
            </a:r>
          </a:p>
          <a:p>
            <a:pPr marL="457180" lvl="1" indent="0">
              <a:buNone/>
            </a:pPr>
            <a:r>
              <a:rPr lang="en-US" sz="1200" dirty="0">
                <a:latin typeface="Consolas" panose="020B0609020204030204" pitchFamily="49" charset="0"/>
              </a:rPr>
              <a:t>        &lt;/tr&gt;</a:t>
            </a:r>
          </a:p>
          <a:p>
            <a:pPr marL="457180" lvl="1" indent="0">
              <a:buNone/>
            </a:pPr>
            <a:r>
              <a:rPr lang="en-US" sz="1200" dirty="0">
                <a:latin typeface="Consolas" panose="020B0609020204030204" pitchFamily="49" charset="0"/>
              </a:rPr>
              <a:t>        &lt;tr *ngFor="let line of o.cart.lines"&gt;</a:t>
            </a:r>
          </a:p>
          <a:p>
            <a:pPr marL="457180" lvl="1" indent="0">
              <a:buNone/>
            </a:pPr>
            <a:r>
              <a:rPr lang="en-US" sz="1200" dirty="0">
                <a:latin typeface="Consolas" panose="020B0609020204030204" pitchFamily="49" charset="0"/>
              </a:rPr>
              <a:t>            &lt;td colspan="2"&gt;&lt;/td&gt;</a:t>
            </a:r>
          </a:p>
          <a:p>
            <a:pPr marL="457180" lvl="1" indent="0">
              <a:buNone/>
            </a:pPr>
            <a:r>
              <a:rPr lang="en-US" sz="1200" dirty="0">
                <a:latin typeface="Consolas" panose="020B0609020204030204" pitchFamily="49" charset="0"/>
              </a:rPr>
              <a:t>            &lt;td&gt;{{line.product.name}}&lt;/td&gt;</a:t>
            </a:r>
          </a:p>
          <a:p>
            <a:pPr marL="457180" lvl="1" indent="0">
              <a:buNone/>
            </a:pPr>
            <a:r>
              <a:rPr lang="en-US" sz="1200" dirty="0">
                <a:latin typeface="Consolas" panose="020B0609020204030204" pitchFamily="49" charset="0"/>
              </a:rPr>
              <a:t>            &lt;td&gt;{{line.quantity}}&lt;/td&gt;</a:t>
            </a:r>
          </a:p>
          <a:p>
            <a:pPr marL="457180" lvl="1" indent="0">
              <a:buNone/>
            </a:pPr>
            <a:r>
              <a:rPr lang="en-US" sz="1200" dirty="0">
                <a:latin typeface="Consolas" panose="020B0609020204030204" pitchFamily="49" charset="0"/>
              </a:rPr>
              <a:t>        &lt;/tr&gt;</a:t>
            </a:r>
          </a:p>
          <a:p>
            <a:pPr marL="457180" lvl="1" indent="0">
              <a:buNone/>
            </a:pPr>
            <a:r>
              <a:rPr lang="en-US" sz="1200" dirty="0">
                <a:latin typeface="Consolas" panose="020B0609020204030204" pitchFamily="49" charset="0"/>
              </a:rPr>
              <a:t>    &lt;/ng-template&gt;</a:t>
            </a:r>
          </a:p>
          <a:p>
            <a:pPr marL="457180" lvl="1" indent="0">
              <a:buNone/>
            </a:pPr>
            <a:r>
              <a:rPr lang="en-US" sz="1200" dirty="0">
                <a:latin typeface="Consolas" panose="020B0609020204030204" pitchFamily="49" charset="0"/>
              </a:rPr>
              <a:t>&lt;/tbody&gt;</a:t>
            </a:r>
          </a:p>
          <a:p>
            <a:pPr marL="57148" indent="0">
              <a:buNone/>
            </a:pPr>
            <a:r>
              <a:rPr lang="en-US" sz="1200" dirty="0">
                <a:latin typeface="Consolas" panose="020B0609020204030204" pitchFamily="49" charset="0"/>
              </a:rPr>
              <a:t>&lt;/table&gt;</a:t>
            </a:r>
            <a:endParaRPr lang="en-CA" sz="1200" dirty="0">
              <a:latin typeface="Consolas" panose="020B0609020204030204" pitchFamily="49" charset="0"/>
            </a:endParaRPr>
          </a:p>
        </p:txBody>
      </p:sp>
    </p:spTree>
    <p:extLst>
      <p:ext uri="{BB962C8B-B14F-4D97-AF65-F5344CB8AC3E}">
        <p14:creationId xmlns:p14="http://schemas.microsoft.com/office/powerpoint/2010/main" val="79730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B1320-3C8D-47DD-B7EF-24322C47749E}"/>
              </a:ext>
            </a:extLst>
          </p:cNvPr>
          <p:cNvSpPr>
            <a:spLocks noGrp="1"/>
          </p:cNvSpPr>
          <p:nvPr>
            <p:ph type="title"/>
          </p:nvPr>
        </p:nvSpPr>
        <p:spPr/>
        <p:txBody>
          <a:bodyPr/>
          <a:lstStyle/>
          <a:p>
            <a:r>
              <a:rPr lang="en-CA" dirty="0"/>
              <a:t>Implementing the Orders Feature (continued)</a:t>
            </a:r>
          </a:p>
        </p:txBody>
      </p:sp>
      <p:sp>
        <p:nvSpPr>
          <p:cNvPr id="3" name="Content Placeholder 2">
            <a:extLst>
              <a:ext uri="{FF2B5EF4-FFF2-40B4-BE49-F238E27FC236}">
                <a16:creationId xmlns:a16="http://schemas.microsoft.com/office/drawing/2014/main" id="{919E4A1F-A001-4F7E-B807-36B46D183CDA}"/>
              </a:ext>
            </a:extLst>
          </p:cNvPr>
          <p:cNvSpPr>
            <a:spLocks noGrp="1"/>
          </p:cNvSpPr>
          <p:nvPr>
            <p:ph idx="1"/>
          </p:nvPr>
        </p:nvSpPr>
        <p:spPr/>
        <p:txBody>
          <a:bodyPr/>
          <a:lstStyle/>
          <a:p>
            <a:r>
              <a:rPr lang="en-US" dirty="0"/>
              <a:t>Remember that the data presented by the RESTful web service is </a:t>
            </a:r>
            <a:r>
              <a:rPr lang="en-US" b="1" dirty="0"/>
              <a:t>reset</a:t>
            </a:r>
            <a:r>
              <a:rPr lang="en-US" dirty="0"/>
              <a:t> each time the process is started, which means you will have to use the shopping cart and check out to create orders. </a:t>
            </a:r>
          </a:p>
          <a:p>
            <a:endParaRPr lang="en-US" dirty="0"/>
          </a:p>
          <a:p>
            <a:r>
              <a:rPr lang="en-US" dirty="0"/>
              <a:t>Once that’s done, you can inspect and manage them using the Orders section of the administration tool, as shown:</a:t>
            </a:r>
            <a:endParaRPr lang="en-CA" dirty="0"/>
          </a:p>
        </p:txBody>
      </p:sp>
      <p:pic>
        <p:nvPicPr>
          <p:cNvPr id="9" name="Picture 8">
            <a:extLst>
              <a:ext uri="{FF2B5EF4-FFF2-40B4-BE49-F238E27FC236}">
                <a16:creationId xmlns:a16="http://schemas.microsoft.com/office/drawing/2014/main" id="{D6516252-340E-406A-AAE8-A73BACA60CDE}"/>
              </a:ext>
            </a:extLst>
          </p:cNvPr>
          <p:cNvPicPr>
            <a:picLocks noChangeAspect="1"/>
          </p:cNvPicPr>
          <p:nvPr/>
        </p:nvPicPr>
        <p:blipFill>
          <a:blip r:embed="rId2"/>
          <a:stretch>
            <a:fillRect/>
          </a:stretch>
        </p:blipFill>
        <p:spPr>
          <a:xfrm>
            <a:off x="2223558" y="3077764"/>
            <a:ext cx="5334000" cy="3611671"/>
          </a:xfrm>
          <a:prstGeom prst="rect">
            <a:avLst/>
          </a:prstGeom>
        </p:spPr>
      </p:pic>
    </p:spTree>
    <p:extLst>
      <p:ext uri="{BB962C8B-B14F-4D97-AF65-F5344CB8AC3E}">
        <p14:creationId xmlns:p14="http://schemas.microsoft.com/office/powerpoint/2010/main" val="4116826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F6CD-162B-46A1-8376-5AB2C56A3876}"/>
              </a:ext>
            </a:extLst>
          </p:cNvPr>
          <p:cNvSpPr>
            <a:spLocks noGrp="1"/>
          </p:cNvSpPr>
          <p:nvPr>
            <p:ph type="title"/>
          </p:nvPr>
        </p:nvSpPr>
        <p:spPr/>
        <p:txBody>
          <a:bodyPr/>
          <a:lstStyle/>
          <a:p>
            <a:r>
              <a:rPr lang="en-CA" dirty="0"/>
              <a:t>Creating the Placeholder Components</a:t>
            </a:r>
          </a:p>
        </p:txBody>
      </p:sp>
      <p:sp>
        <p:nvSpPr>
          <p:cNvPr id="5" name="Content Placeholder 4">
            <a:extLst>
              <a:ext uri="{FF2B5EF4-FFF2-40B4-BE49-F238E27FC236}">
                <a16:creationId xmlns:a16="http://schemas.microsoft.com/office/drawing/2014/main" id="{F822129E-FD16-4CBC-91E4-2EF18D11A5D5}"/>
              </a:ext>
            </a:extLst>
          </p:cNvPr>
          <p:cNvSpPr>
            <a:spLocks noGrp="1"/>
          </p:cNvSpPr>
          <p:nvPr>
            <p:ph idx="1"/>
          </p:nvPr>
        </p:nvSpPr>
        <p:spPr/>
        <p:txBody>
          <a:bodyPr/>
          <a:lstStyle/>
          <a:p>
            <a:r>
              <a:rPr lang="en-US" dirty="0"/>
              <a:t>For the administration features, we start by adding a file called </a:t>
            </a:r>
            <a:r>
              <a:rPr lang="en-US" b="1" dirty="0">
                <a:latin typeface="Consolas" panose="020B0609020204030204" pitchFamily="49" charset="0"/>
              </a:rPr>
              <a:t>productTable.component.ts </a:t>
            </a:r>
            <a:r>
              <a:rPr lang="en-US" dirty="0"/>
              <a:t>to the </a:t>
            </a:r>
            <a:r>
              <a:rPr lang="en-US" b="1" dirty="0">
                <a:latin typeface="Consolas" panose="020B0609020204030204" pitchFamily="49" charset="0"/>
              </a:rPr>
              <a:t>src/app/admin </a:t>
            </a:r>
            <a:r>
              <a:rPr lang="en-US" dirty="0"/>
              <a:t>folder with the following code. This component will be responsible for showing a list of products, along with buttons required to </a:t>
            </a:r>
            <a:r>
              <a:rPr lang="en-US" b="1" dirty="0"/>
              <a:t>edit</a:t>
            </a:r>
            <a:r>
              <a:rPr lang="en-US" dirty="0"/>
              <a:t> and </a:t>
            </a:r>
            <a:r>
              <a:rPr lang="en-US" b="1" dirty="0"/>
              <a:t>delete</a:t>
            </a:r>
            <a:r>
              <a:rPr lang="en-US" dirty="0"/>
              <a:t> them or to </a:t>
            </a:r>
            <a:r>
              <a:rPr lang="en-US" b="1" dirty="0"/>
              <a:t>create</a:t>
            </a:r>
            <a:r>
              <a:rPr lang="en-US" dirty="0"/>
              <a:t> a new product.</a:t>
            </a:r>
          </a:p>
          <a:p>
            <a:endParaRPr lang="en-US" dirty="0"/>
          </a:p>
          <a:p>
            <a:pPr marL="457180" lvl="1" indent="0">
              <a:buNone/>
            </a:pPr>
            <a:r>
              <a:rPr lang="en-CA" sz="1200" dirty="0">
                <a:latin typeface="Consolas" panose="020B0609020204030204" pitchFamily="49" charset="0"/>
              </a:rPr>
              <a:t>import { Component } from "@angular/core";</a:t>
            </a:r>
          </a:p>
          <a:p>
            <a:pPr marL="457180" lvl="1" indent="0">
              <a:buNone/>
            </a:pPr>
            <a:endParaRPr lang="en-CA" sz="1200" dirty="0">
              <a:latin typeface="Consolas" panose="020B0609020204030204" pitchFamily="49" charset="0"/>
            </a:endParaRPr>
          </a:p>
          <a:p>
            <a:pPr marL="457180" lvl="1" indent="0">
              <a:buNone/>
            </a:pPr>
            <a:r>
              <a:rPr lang="en-CA" sz="1200" dirty="0">
                <a:latin typeface="Consolas" panose="020B0609020204030204" pitchFamily="49" charset="0"/>
              </a:rPr>
              <a:t>@Component({</a:t>
            </a:r>
          </a:p>
          <a:p>
            <a:pPr marL="457180" lvl="1" indent="0">
              <a:buNone/>
            </a:pPr>
            <a:r>
              <a:rPr lang="en-CA" sz="1200" dirty="0">
                <a:latin typeface="Consolas" panose="020B0609020204030204" pitchFamily="49" charset="0"/>
              </a:rPr>
              <a:t>    template: `&lt;div class="bg-info p-2 text-white"&gt;</a:t>
            </a:r>
          </a:p>
          <a:p>
            <a:pPr marL="457180" lvl="1" indent="0">
              <a:buNone/>
            </a:pPr>
            <a:r>
              <a:rPr lang="en-CA" sz="1200" dirty="0">
                <a:latin typeface="Consolas" panose="020B0609020204030204" pitchFamily="49" charset="0"/>
              </a:rPr>
              <a:t>                   &lt;h3&gt;Product Table Placeholder&lt;/h3&gt;</a:t>
            </a:r>
          </a:p>
          <a:p>
            <a:pPr marL="457180" lvl="1" indent="0">
              <a:buNone/>
            </a:pPr>
            <a:r>
              <a:rPr lang="en-CA" sz="1200" dirty="0">
                <a:latin typeface="Consolas" panose="020B0609020204030204" pitchFamily="49" charset="0"/>
              </a:rPr>
              <a:t>               &lt;/div&gt;`</a:t>
            </a:r>
          </a:p>
          <a:p>
            <a:pPr marL="457180" lvl="1" indent="0">
              <a:buNone/>
            </a:pPr>
            <a:r>
              <a:rPr lang="en-CA" sz="1200" dirty="0">
                <a:latin typeface="Consolas" panose="020B0609020204030204" pitchFamily="49" charset="0"/>
              </a:rPr>
              <a:t>})</a:t>
            </a:r>
          </a:p>
          <a:p>
            <a:pPr marL="457180" lvl="1" indent="0">
              <a:buNone/>
            </a:pPr>
            <a:r>
              <a:rPr lang="en-CA" sz="1200" dirty="0">
                <a:latin typeface="Consolas" panose="020B0609020204030204" pitchFamily="49" charset="0"/>
              </a:rPr>
              <a:t>export class ProductTableComponent {}</a:t>
            </a:r>
          </a:p>
        </p:txBody>
      </p:sp>
    </p:spTree>
    <p:extLst>
      <p:ext uri="{BB962C8B-B14F-4D97-AF65-F5344CB8AC3E}">
        <p14:creationId xmlns:p14="http://schemas.microsoft.com/office/powerpoint/2010/main" val="3890338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F6CD-162B-46A1-8376-5AB2C56A3876}"/>
              </a:ext>
            </a:extLst>
          </p:cNvPr>
          <p:cNvSpPr>
            <a:spLocks noGrp="1"/>
          </p:cNvSpPr>
          <p:nvPr>
            <p:ph type="title"/>
          </p:nvPr>
        </p:nvSpPr>
        <p:spPr/>
        <p:txBody>
          <a:bodyPr>
            <a:normAutofit fontScale="90000"/>
          </a:bodyPr>
          <a:lstStyle/>
          <a:p>
            <a:r>
              <a:rPr lang="en-CA" dirty="0"/>
              <a:t>Creating the Placeholder Components (components)</a:t>
            </a:r>
          </a:p>
        </p:txBody>
      </p:sp>
      <p:sp>
        <p:nvSpPr>
          <p:cNvPr id="5" name="Content Placeholder 4">
            <a:extLst>
              <a:ext uri="{FF2B5EF4-FFF2-40B4-BE49-F238E27FC236}">
                <a16:creationId xmlns:a16="http://schemas.microsoft.com/office/drawing/2014/main" id="{F822129E-FD16-4CBC-91E4-2EF18D11A5D5}"/>
              </a:ext>
            </a:extLst>
          </p:cNvPr>
          <p:cNvSpPr>
            <a:spLocks noGrp="1"/>
          </p:cNvSpPr>
          <p:nvPr>
            <p:ph idx="1"/>
          </p:nvPr>
        </p:nvSpPr>
        <p:spPr/>
        <p:txBody>
          <a:bodyPr/>
          <a:lstStyle/>
          <a:p>
            <a:r>
              <a:rPr lang="en-US" dirty="0"/>
              <a:t>We add a file called </a:t>
            </a:r>
            <a:r>
              <a:rPr lang="en-US" b="1" dirty="0">
                <a:latin typeface="Consolas" panose="020B0609020204030204" pitchFamily="49" charset="0"/>
              </a:rPr>
              <a:t>productEditor.component.ts </a:t>
            </a:r>
            <a:r>
              <a:rPr lang="en-US" dirty="0"/>
              <a:t>in the </a:t>
            </a:r>
            <a:r>
              <a:rPr lang="en-US" b="1" dirty="0">
                <a:latin typeface="Consolas" panose="020B0609020204030204" pitchFamily="49" charset="0"/>
              </a:rPr>
              <a:t>src/app/admin </a:t>
            </a:r>
            <a:r>
              <a:rPr lang="en-US" dirty="0"/>
              <a:t>folder and used it to define the component shown the following code listing, which will be used to allow the user to enter the details required to </a:t>
            </a:r>
            <a:r>
              <a:rPr lang="en-US" b="1" dirty="0"/>
              <a:t>create</a:t>
            </a:r>
            <a:r>
              <a:rPr lang="en-US" dirty="0"/>
              <a:t> or </a:t>
            </a:r>
            <a:r>
              <a:rPr lang="en-US" b="1" dirty="0"/>
              <a:t>edit</a:t>
            </a:r>
            <a:r>
              <a:rPr lang="en-US" dirty="0"/>
              <a:t> a component.</a:t>
            </a:r>
          </a:p>
          <a:p>
            <a:endParaRPr lang="en-US" sz="1200" dirty="0">
              <a:latin typeface="Consolas" panose="020B0609020204030204" pitchFamily="49" charset="0"/>
            </a:endParaRPr>
          </a:p>
          <a:p>
            <a:pPr marL="457180" lvl="1" indent="0">
              <a:buNone/>
            </a:pPr>
            <a:r>
              <a:rPr lang="en-CA" sz="1200" dirty="0">
                <a:latin typeface="Consolas" panose="020B0609020204030204" pitchFamily="49" charset="0"/>
              </a:rPr>
              <a:t>import { Component } from "@angular/core";</a:t>
            </a:r>
          </a:p>
          <a:p>
            <a:pPr marL="457180" lvl="1" indent="0">
              <a:buNone/>
            </a:pPr>
            <a:endParaRPr lang="en-CA" sz="1200" dirty="0">
              <a:latin typeface="Consolas" panose="020B0609020204030204" pitchFamily="49" charset="0"/>
            </a:endParaRPr>
          </a:p>
          <a:p>
            <a:pPr marL="457180" lvl="1" indent="0">
              <a:buNone/>
            </a:pPr>
            <a:r>
              <a:rPr lang="en-CA" sz="1200" dirty="0">
                <a:latin typeface="Consolas" panose="020B0609020204030204" pitchFamily="49" charset="0"/>
              </a:rPr>
              <a:t>@Component({</a:t>
            </a:r>
          </a:p>
          <a:p>
            <a:pPr marL="457180" lvl="1" indent="0">
              <a:buNone/>
            </a:pPr>
            <a:r>
              <a:rPr lang="en-CA" sz="1200" dirty="0">
                <a:latin typeface="Consolas" panose="020B0609020204030204" pitchFamily="49" charset="0"/>
              </a:rPr>
              <a:t>    template: `&lt;div class="bg-warning p-2 text-white"&gt;</a:t>
            </a:r>
          </a:p>
          <a:p>
            <a:pPr marL="457180" lvl="1" indent="0">
              <a:buNone/>
            </a:pPr>
            <a:r>
              <a:rPr lang="en-CA" sz="1200" dirty="0">
                <a:latin typeface="Consolas" panose="020B0609020204030204" pitchFamily="49" charset="0"/>
              </a:rPr>
              <a:t>                  &lt;h3&gt;Product Editor Placeholder&lt;/h3&gt;</a:t>
            </a:r>
          </a:p>
          <a:p>
            <a:pPr marL="457180" lvl="1" indent="0">
              <a:buNone/>
            </a:pPr>
            <a:r>
              <a:rPr lang="en-CA" sz="1200" dirty="0">
                <a:latin typeface="Consolas" panose="020B0609020204030204" pitchFamily="49" charset="0"/>
              </a:rPr>
              <a:t>               &lt;/div&gt;`</a:t>
            </a:r>
          </a:p>
          <a:p>
            <a:pPr marL="457180" lvl="1" indent="0">
              <a:buNone/>
            </a:pPr>
            <a:r>
              <a:rPr lang="en-CA" sz="1200" dirty="0">
                <a:latin typeface="Consolas" panose="020B0609020204030204" pitchFamily="49" charset="0"/>
              </a:rPr>
              <a:t>})</a:t>
            </a:r>
          </a:p>
          <a:p>
            <a:pPr marL="457180" lvl="1" indent="0">
              <a:buNone/>
            </a:pPr>
            <a:r>
              <a:rPr lang="en-CA" sz="1200" dirty="0">
                <a:latin typeface="Consolas" panose="020B0609020204030204" pitchFamily="49" charset="0"/>
              </a:rPr>
              <a:t>export class ProductEditorComponent { }</a:t>
            </a:r>
          </a:p>
        </p:txBody>
      </p:sp>
    </p:spTree>
    <p:extLst>
      <p:ext uri="{BB962C8B-B14F-4D97-AF65-F5344CB8AC3E}">
        <p14:creationId xmlns:p14="http://schemas.microsoft.com/office/powerpoint/2010/main" val="246413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F6CD-162B-46A1-8376-5AB2C56A3876}"/>
              </a:ext>
            </a:extLst>
          </p:cNvPr>
          <p:cNvSpPr>
            <a:spLocks noGrp="1"/>
          </p:cNvSpPr>
          <p:nvPr>
            <p:ph type="title"/>
          </p:nvPr>
        </p:nvSpPr>
        <p:spPr/>
        <p:txBody>
          <a:bodyPr>
            <a:normAutofit fontScale="90000"/>
          </a:bodyPr>
          <a:lstStyle/>
          <a:p>
            <a:r>
              <a:rPr lang="en-CA" dirty="0"/>
              <a:t>Creating the Placeholder Components (components)</a:t>
            </a:r>
          </a:p>
        </p:txBody>
      </p:sp>
      <p:sp>
        <p:nvSpPr>
          <p:cNvPr id="5" name="Content Placeholder 4">
            <a:extLst>
              <a:ext uri="{FF2B5EF4-FFF2-40B4-BE49-F238E27FC236}">
                <a16:creationId xmlns:a16="http://schemas.microsoft.com/office/drawing/2014/main" id="{F822129E-FD16-4CBC-91E4-2EF18D11A5D5}"/>
              </a:ext>
            </a:extLst>
          </p:cNvPr>
          <p:cNvSpPr>
            <a:spLocks noGrp="1"/>
          </p:cNvSpPr>
          <p:nvPr>
            <p:ph idx="1"/>
          </p:nvPr>
        </p:nvSpPr>
        <p:spPr/>
        <p:txBody>
          <a:bodyPr/>
          <a:lstStyle/>
          <a:p>
            <a:r>
              <a:rPr lang="en-US" dirty="0"/>
              <a:t>To create the component that will be responsible for managing customer orders, we add a file called </a:t>
            </a:r>
            <a:r>
              <a:rPr lang="en-US" b="1" dirty="0">
                <a:latin typeface="Consolas" panose="020B0609020204030204" pitchFamily="49" charset="0"/>
              </a:rPr>
              <a:t>orderTable.component.ts </a:t>
            </a:r>
            <a:r>
              <a:rPr lang="en-US" dirty="0"/>
              <a:t>to the </a:t>
            </a:r>
            <a:r>
              <a:rPr lang="en-US" b="1" dirty="0">
                <a:latin typeface="Consolas" panose="020B0609020204030204" pitchFamily="49" charset="0"/>
              </a:rPr>
              <a:t>src/app/admin </a:t>
            </a:r>
            <a:r>
              <a:rPr lang="en-US" dirty="0"/>
              <a:t>folder and add the following code:</a:t>
            </a:r>
          </a:p>
          <a:p>
            <a:endParaRPr lang="en-US" sz="1200" dirty="0">
              <a:latin typeface="Consolas" panose="020B0609020204030204" pitchFamily="49" charset="0"/>
            </a:endParaRPr>
          </a:p>
          <a:p>
            <a:pPr marL="457180" lvl="1" indent="0">
              <a:buNone/>
            </a:pPr>
            <a:r>
              <a:rPr lang="en-CA" sz="1200" dirty="0">
                <a:latin typeface="Consolas" panose="020B0609020204030204" pitchFamily="49" charset="0"/>
              </a:rPr>
              <a:t>import { Component } from "@angular/core";</a:t>
            </a:r>
          </a:p>
          <a:p>
            <a:pPr marL="457180" lvl="1" indent="0">
              <a:buNone/>
            </a:pPr>
            <a:r>
              <a:rPr lang="en-CA" sz="1200" dirty="0">
                <a:latin typeface="Consolas" panose="020B0609020204030204" pitchFamily="49" charset="0"/>
              </a:rPr>
              <a:t>@Component({</a:t>
            </a:r>
          </a:p>
          <a:p>
            <a:pPr marL="457180" lvl="1" indent="0">
              <a:buNone/>
            </a:pPr>
            <a:r>
              <a:rPr lang="en-CA" sz="1200" dirty="0">
                <a:latin typeface="Consolas" panose="020B0609020204030204" pitchFamily="49" charset="0"/>
              </a:rPr>
              <a:t>    template: `&lt;div class="bg-primary p-2 text-white"&gt;</a:t>
            </a:r>
          </a:p>
          <a:p>
            <a:pPr marL="457180" lvl="1" indent="0">
              <a:buNone/>
            </a:pPr>
            <a:r>
              <a:rPr lang="en-CA" sz="1200" dirty="0">
                <a:latin typeface="Consolas" panose="020B0609020204030204" pitchFamily="49" charset="0"/>
              </a:rPr>
              <a:t>                   &lt;h3&gt;Order Table Placeholder&lt;/h3&gt;</a:t>
            </a:r>
          </a:p>
          <a:p>
            <a:pPr marL="457180" lvl="1" indent="0">
              <a:buNone/>
            </a:pPr>
            <a:r>
              <a:rPr lang="en-CA" sz="1200" dirty="0">
                <a:latin typeface="Consolas" panose="020B0609020204030204" pitchFamily="49" charset="0"/>
              </a:rPr>
              <a:t>               &lt;/div&gt;`</a:t>
            </a:r>
          </a:p>
          <a:p>
            <a:pPr marL="457180" lvl="1" indent="0">
              <a:buNone/>
            </a:pPr>
            <a:r>
              <a:rPr lang="en-CA" sz="1200" dirty="0">
                <a:latin typeface="Consolas" panose="020B0609020204030204" pitchFamily="49" charset="0"/>
              </a:rPr>
              <a:t>})</a:t>
            </a:r>
          </a:p>
          <a:p>
            <a:pPr marL="457180" lvl="1" indent="0">
              <a:buNone/>
            </a:pPr>
            <a:r>
              <a:rPr lang="en-CA" sz="1200" dirty="0">
                <a:latin typeface="Consolas" panose="020B0609020204030204" pitchFamily="49" charset="0"/>
              </a:rPr>
              <a:t>export class OrderTableComponent { }</a:t>
            </a:r>
          </a:p>
        </p:txBody>
      </p:sp>
    </p:spTree>
    <p:extLst>
      <p:ext uri="{BB962C8B-B14F-4D97-AF65-F5344CB8AC3E}">
        <p14:creationId xmlns:p14="http://schemas.microsoft.com/office/powerpoint/2010/main" val="2199248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42F76-B3E8-45BE-881F-DE0167AAFE95}"/>
              </a:ext>
            </a:extLst>
          </p:cNvPr>
          <p:cNvSpPr>
            <a:spLocks noGrp="1"/>
          </p:cNvSpPr>
          <p:nvPr>
            <p:ph type="title"/>
          </p:nvPr>
        </p:nvSpPr>
        <p:spPr/>
        <p:txBody>
          <a:bodyPr>
            <a:normAutofit/>
          </a:bodyPr>
          <a:lstStyle/>
          <a:p>
            <a:r>
              <a:rPr lang="en-US" sz="2400" dirty="0"/>
              <a:t>Preparing the Common Content and the Feature Module</a:t>
            </a:r>
            <a:endParaRPr lang="en-CA" sz="2400" dirty="0"/>
          </a:p>
        </p:txBody>
      </p:sp>
      <p:sp>
        <p:nvSpPr>
          <p:cNvPr id="3" name="Content Placeholder 2">
            <a:extLst>
              <a:ext uri="{FF2B5EF4-FFF2-40B4-BE49-F238E27FC236}">
                <a16:creationId xmlns:a16="http://schemas.microsoft.com/office/drawing/2014/main" id="{9894D076-D822-45AD-8CAC-1ECD844DF0DA}"/>
              </a:ext>
            </a:extLst>
          </p:cNvPr>
          <p:cNvSpPr>
            <a:spLocks noGrp="1"/>
          </p:cNvSpPr>
          <p:nvPr>
            <p:ph idx="1"/>
          </p:nvPr>
        </p:nvSpPr>
        <p:spPr/>
        <p:txBody>
          <a:bodyPr/>
          <a:lstStyle/>
          <a:p>
            <a:r>
              <a:rPr lang="en-US" dirty="0"/>
              <a:t>The components created in the previous section will be responsible for specific features. </a:t>
            </a:r>
          </a:p>
          <a:p>
            <a:endParaRPr lang="en-US" dirty="0"/>
          </a:p>
          <a:p>
            <a:r>
              <a:rPr lang="en-US" dirty="0"/>
              <a:t>To bring those features together and allow the user to navigate between them, we need to modify the template of the placeholder component that we have been using to demonstrate the result of a successful authentication attempt. </a:t>
            </a:r>
          </a:p>
          <a:p>
            <a:pPr marL="0" indent="0">
              <a:buNone/>
            </a:pPr>
            <a:endParaRPr lang="en-US" dirty="0"/>
          </a:p>
        </p:txBody>
      </p:sp>
    </p:spTree>
    <p:extLst>
      <p:ext uri="{BB962C8B-B14F-4D97-AF65-F5344CB8AC3E}">
        <p14:creationId xmlns:p14="http://schemas.microsoft.com/office/powerpoint/2010/main" val="1030939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42F76-B3E8-45BE-881F-DE0167AAFE95}"/>
              </a:ext>
            </a:extLst>
          </p:cNvPr>
          <p:cNvSpPr>
            <a:spLocks noGrp="1"/>
          </p:cNvSpPr>
          <p:nvPr>
            <p:ph type="title"/>
          </p:nvPr>
        </p:nvSpPr>
        <p:spPr/>
        <p:txBody>
          <a:bodyPr>
            <a:normAutofit/>
          </a:bodyPr>
          <a:lstStyle/>
          <a:p>
            <a:r>
              <a:rPr lang="en-US" sz="2000" dirty="0"/>
              <a:t>Preparing the Common Content and the Feature Module (continued)</a:t>
            </a:r>
            <a:endParaRPr lang="en-CA" sz="2000" dirty="0"/>
          </a:p>
        </p:txBody>
      </p:sp>
      <p:sp>
        <p:nvSpPr>
          <p:cNvPr id="3" name="Content Placeholder 2">
            <a:extLst>
              <a:ext uri="{FF2B5EF4-FFF2-40B4-BE49-F238E27FC236}">
                <a16:creationId xmlns:a16="http://schemas.microsoft.com/office/drawing/2014/main" id="{9894D076-D822-45AD-8CAC-1ECD844DF0DA}"/>
              </a:ext>
            </a:extLst>
          </p:cNvPr>
          <p:cNvSpPr>
            <a:spLocks noGrp="1"/>
          </p:cNvSpPr>
          <p:nvPr>
            <p:ph idx="1"/>
          </p:nvPr>
        </p:nvSpPr>
        <p:spPr/>
        <p:txBody>
          <a:bodyPr>
            <a:normAutofit fontScale="70000" lnSpcReduction="20000"/>
          </a:bodyPr>
          <a:lstStyle/>
          <a:p>
            <a:r>
              <a:rPr lang="en-US" dirty="0"/>
              <a:t>We replace the placeholder content in the </a:t>
            </a:r>
            <a:r>
              <a:rPr lang="en-US" b="1" dirty="0">
                <a:latin typeface="Consolas" panose="020B0609020204030204" pitchFamily="49" charset="0"/>
              </a:rPr>
              <a:t>admin.component.html </a:t>
            </a:r>
            <a:r>
              <a:rPr lang="en-US" dirty="0"/>
              <a:t>file in the </a:t>
            </a:r>
            <a:r>
              <a:rPr lang="en-US" b="1" dirty="0">
                <a:latin typeface="Consolas" panose="020B0609020204030204" pitchFamily="49" charset="0"/>
              </a:rPr>
              <a:t>src/app/admin </a:t>
            </a:r>
            <a:r>
              <a:rPr lang="en-US" dirty="0"/>
              <a:t>folder with the elements shown below:</a:t>
            </a:r>
          </a:p>
          <a:p>
            <a:endParaRPr lang="en-US" dirty="0"/>
          </a:p>
          <a:p>
            <a:pPr marL="457180" lvl="1" indent="0">
              <a:buNone/>
            </a:pPr>
            <a:r>
              <a:rPr lang="en-CA" sz="1900" dirty="0"/>
              <a:t>&lt;div class="container-fluid"&gt;</a:t>
            </a:r>
          </a:p>
          <a:p>
            <a:pPr marL="457180" lvl="1" indent="0">
              <a:buNone/>
            </a:pPr>
            <a:r>
              <a:rPr lang="en-CA" sz="1900" dirty="0"/>
              <a:t>    &lt;div class="row"&gt;</a:t>
            </a:r>
          </a:p>
          <a:p>
            <a:pPr marL="457180" lvl="1" indent="0">
              <a:buNone/>
            </a:pPr>
            <a:r>
              <a:rPr lang="en-CA" sz="1900" dirty="0"/>
              <a:t>        &lt;div class="col bg-dark text-white"&gt;</a:t>
            </a:r>
          </a:p>
          <a:p>
            <a:pPr marL="457180" lvl="1" indent="0">
              <a:buNone/>
            </a:pPr>
            <a:r>
              <a:rPr lang="en-CA" sz="1900" dirty="0"/>
              <a:t>            &lt;a class="navbar-brand"&gt;SPORTS STORE&lt;/a&gt;</a:t>
            </a:r>
          </a:p>
          <a:p>
            <a:pPr marL="457180" lvl="1" indent="0">
              <a:buNone/>
            </a:pPr>
            <a:r>
              <a:rPr lang="en-CA" sz="1900" dirty="0"/>
              <a:t>        &lt;/div&gt;</a:t>
            </a:r>
          </a:p>
          <a:p>
            <a:pPr marL="457180" lvl="1" indent="0">
              <a:buNone/>
            </a:pPr>
            <a:r>
              <a:rPr lang="en-CA" sz="1900" dirty="0"/>
              <a:t>    &lt;/div&gt;</a:t>
            </a:r>
          </a:p>
          <a:p>
            <a:pPr marL="457180" lvl="1" indent="0">
              <a:buNone/>
            </a:pPr>
            <a:r>
              <a:rPr lang="en-CA" sz="1900" dirty="0"/>
              <a:t>    &lt;div class="row mt-2"&gt;</a:t>
            </a:r>
          </a:p>
          <a:p>
            <a:pPr marL="457180" lvl="1" indent="0">
              <a:buNone/>
            </a:pPr>
            <a:r>
              <a:rPr lang="en-CA" sz="1900" dirty="0"/>
              <a:t>        &lt;div class="col-3"&gt;</a:t>
            </a:r>
          </a:p>
          <a:p>
            <a:pPr marL="457180" lvl="1" indent="0">
              <a:buNone/>
            </a:pPr>
            <a:r>
              <a:rPr lang="en-CA" sz="1900" dirty="0"/>
              <a:t>            &lt;button class="btn btn-outline-info btn-block" routerLink="/admin/main/products"</a:t>
            </a:r>
          </a:p>
          <a:p>
            <a:pPr marL="457180" lvl="1" indent="0">
              <a:buNone/>
            </a:pPr>
            <a:r>
              <a:rPr lang="en-CA" sz="1900" dirty="0"/>
              <a:t>                routerLinkActive="active"&gt;</a:t>
            </a:r>
          </a:p>
          <a:p>
            <a:pPr marL="457180" lvl="1" indent="0">
              <a:buNone/>
            </a:pPr>
            <a:r>
              <a:rPr lang="en-CA" sz="1900" dirty="0"/>
              <a:t>                Products</a:t>
            </a:r>
          </a:p>
          <a:p>
            <a:pPr marL="457180" lvl="1" indent="0">
              <a:buNone/>
            </a:pPr>
            <a:r>
              <a:rPr lang="en-CA" sz="1900" dirty="0"/>
              <a:t>            &lt;/button&gt;</a:t>
            </a:r>
          </a:p>
          <a:p>
            <a:pPr marL="457180" lvl="1" indent="0">
              <a:buNone/>
            </a:pPr>
            <a:r>
              <a:rPr lang="en-CA" sz="1900" dirty="0"/>
              <a:t>            &lt;button class="btn btn-outline-info btn-block" routerLink="/admin/main/orders"</a:t>
            </a:r>
          </a:p>
          <a:p>
            <a:pPr marL="457180" lvl="1" indent="0">
              <a:buNone/>
            </a:pPr>
            <a:r>
              <a:rPr lang="en-CA" sz="1900" dirty="0"/>
              <a:t>                routerLinkActive="active"&gt;</a:t>
            </a:r>
          </a:p>
          <a:p>
            <a:pPr marL="457180" lvl="1" indent="0">
              <a:buNone/>
            </a:pPr>
            <a:r>
              <a:rPr lang="en-CA" sz="1900" dirty="0"/>
              <a:t>                Orders</a:t>
            </a:r>
          </a:p>
          <a:p>
            <a:pPr marL="457180" lvl="1" indent="0">
              <a:buNone/>
            </a:pPr>
            <a:r>
              <a:rPr lang="en-CA" sz="1900" dirty="0"/>
              <a:t>            &lt;/button&gt;</a:t>
            </a:r>
          </a:p>
          <a:p>
            <a:pPr marL="457180" lvl="1" indent="0">
              <a:buNone/>
            </a:pPr>
            <a:r>
              <a:rPr lang="en-CA" sz="1900" dirty="0"/>
              <a:t>           &lt;button class="btn btn-outline-danger btn-block" (click)="logout()"&gt;</a:t>
            </a:r>
          </a:p>
          <a:p>
            <a:pPr marL="457180" lvl="1" indent="0">
              <a:buNone/>
            </a:pPr>
            <a:r>
              <a:rPr lang="en-CA" sz="1900" dirty="0"/>
              <a:t>                Logout</a:t>
            </a:r>
          </a:p>
          <a:p>
            <a:pPr marL="457180" lvl="1" indent="0">
              <a:buNone/>
            </a:pPr>
            <a:r>
              <a:rPr lang="en-CA" sz="1900" dirty="0"/>
              <a:t>           &lt;/button&gt;</a:t>
            </a:r>
          </a:p>
          <a:p>
            <a:pPr marL="457180" lvl="1" indent="0">
              <a:buNone/>
            </a:pPr>
            <a:r>
              <a:rPr lang="en-CA" sz="1900" dirty="0"/>
              <a:t>       &lt;/div&gt;</a:t>
            </a:r>
          </a:p>
          <a:p>
            <a:pPr marL="457180" lvl="1" indent="0">
              <a:buNone/>
            </a:pPr>
            <a:r>
              <a:rPr lang="en-CA" sz="1900" dirty="0"/>
              <a:t>       &lt;div class="col-9"&gt;</a:t>
            </a:r>
          </a:p>
          <a:p>
            <a:pPr marL="457180" lvl="1" indent="0">
              <a:buNone/>
            </a:pPr>
            <a:r>
              <a:rPr lang="en-CA" sz="1900" dirty="0"/>
              <a:t>          &lt;router-outlet&gt;&lt;/router-outlet&gt;</a:t>
            </a:r>
          </a:p>
          <a:p>
            <a:pPr marL="457180" lvl="1" indent="0">
              <a:buNone/>
            </a:pPr>
            <a:r>
              <a:rPr lang="en-CA" sz="1900" dirty="0"/>
              <a:t>       &lt;/div&gt;</a:t>
            </a:r>
          </a:p>
          <a:p>
            <a:pPr marL="457180" lvl="1" indent="0">
              <a:buNone/>
            </a:pPr>
            <a:r>
              <a:rPr lang="en-CA" sz="1900" dirty="0"/>
              <a:t>    &lt;/div&gt;</a:t>
            </a:r>
          </a:p>
          <a:p>
            <a:pPr marL="457180" lvl="1" indent="0">
              <a:buNone/>
            </a:pPr>
            <a:r>
              <a:rPr lang="en-CA" sz="1900" dirty="0"/>
              <a:t>&lt;/div&gt;</a:t>
            </a:r>
          </a:p>
        </p:txBody>
      </p:sp>
    </p:spTree>
    <p:extLst>
      <p:ext uri="{BB962C8B-B14F-4D97-AF65-F5344CB8AC3E}">
        <p14:creationId xmlns:p14="http://schemas.microsoft.com/office/powerpoint/2010/main" val="2731858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42F76-B3E8-45BE-881F-DE0167AAFE95}"/>
              </a:ext>
            </a:extLst>
          </p:cNvPr>
          <p:cNvSpPr>
            <a:spLocks noGrp="1"/>
          </p:cNvSpPr>
          <p:nvPr>
            <p:ph type="title"/>
          </p:nvPr>
        </p:nvSpPr>
        <p:spPr/>
        <p:txBody>
          <a:bodyPr>
            <a:normAutofit/>
          </a:bodyPr>
          <a:lstStyle/>
          <a:p>
            <a:r>
              <a:rPr lang="en-US" sz="2000" dirty="0"/>
              <a:t>Preparing the Common Content and the Feature Module (continued)</a:t>
            </a:r>
            <a:endParaRPr lang="en-CA" sz="2000" dirty="0"/>
          </a:p>
        </p:txBody>
      </p:sp>
      <p:sp>
        <p:nvSpPr>
          <p:cNvPr id="3" name="Content Placeholder 2">
            <a:extLst>
              <a:ext uri="{FF2B5EF4-FFF2-40B4-BE49-F238E27FC236}">
                <a16:creationId xmlns:a16="http://schemas.microsoft.com/office/drawing/2014/main" id="{9894D076-D822-45AD-8CAC-1ECD844DF0DA}"/>
              </a:ext>
            </a:extLst>
          </p:cNvPr>
          <p:cNvSpPr>
            <a:spLocks noGrp="1"/>
          </p:cNvSpPr>
          <p:nvPr>
            <p:ph idx="1"/>
          </p:nvPr>
        </p:nvSpPr>
        <p:spPr/>
        <p:txBody>
          <a:bodyPr>
            <a:normAutofit/>
          </a:bodyPr>
          <a:lstStyle/>
          <a:p>
            <a:r>
              <a:rPr lang="en-US" dirty="0"/>
              <a:t>The template above contains a </a:t>
            </a:r>
            <a:r>
              <a:rPr lang="en-US" b="1" dirty="0">
                <a:latin typeface="Consolas" panose="020B0609020204030204" pitchFamily="49" charset="0"/>
              </a:rPr>
              <a:t>router-outlet</a:t>
            </a:r>
            <a:r>
              <a:rPr lang="en-US" dirty="0"/>
              <a:t> element that will be used to display the components from the previous section. </a:t>
            </a:r>
          </a:p>
          <a:p>
            <a:endParaRPr lang="en-US" dirty="0"/>
          </a:p>
          <a:p>
            <a:r>
              <a:rPr lang="en-US" dirty="0"/>
              <a:t>There are also buttons that will navigate the application to the </a:t>
            </a:r>
            <a:r>
              <a:rPr lang="en-US" b="1" dirty="0">
                <a:latin typeface="Consolas" panose="020B0609020204030204" pitchFamily="49" charset="0"/>
              </a:rPr>
              <a:t>/admin/main/products </a:t>
            </a:r>
            <a:r>
              <a:rPr lang="en-US" dirty="0"/>
              <a:t>and </a:t>
            </a:r>
            <a:r>
              <a:rPr lang="en-US" b="1" dirty="0">
                <a:latin typeface="Consolas" panose="020B0609020204030204" pitchFamily="49" charset="0"/>
              </a:rPr>
              <a:t>/admin/main/orders </a:t>
            </a:r>
            <a:r>
              <a:rPr lang="en-US" dirty="0"/>
              <a:t>URLs, which will select the products or orders features. </a:t>
            </a:r>
          </a:p>
          <a:p>
            <a:endParaRPr lang="en-US" dirty="0"/>
          </a:p>
          <a:p>
            <a:r>
              <a:rPr lang="en-US" dirty="0"/>
              <a:t>These buttons use the </a:t>
            </a:r>
            <a:r>
              <a:rPr lang="en-US" b="1" dirty="0">
                <a:latin typeface="Consolas" panose="020B0609020204030204" pitchFamily="49" charset="0"/>
              </a:rPr>
              <a:t>routerLinkActive</a:t>
            </a:r>
            <a:r>
              <a:rPr lang="en-US" dirty="0"/>
              <a:t> attribute, which is used to add the element to a CSS class when the route specified by the </a:t>
            </a:r>
            <a:r>
              <a:rPr lang="en-US" b="1" dirty="0">
                <a:latin typeface="Consolas" panose="020B0609020204030204" pitchFamily="49" charset="0"/>
              </a:rPr>
              <a:t>routerLink</a:t>
            </a:r>
            <a:r>
              <a:rPr lang="en-US" dirty="0"/>
              <a:t> attribute is </a:t>
            </a:r>
            <a:r>
              <a:rPr lang="en-US" b="1" dirty="0">
                <a:latin typeface="Consolas" panose="020B0609020204030204" pitchFamily="49" charset="0"/>
              </a:rPr>
              <a:t>active</a:t>
            </a:r>
            <a:r>
              <a:rPr lang="en-US" dirty="0"/>
              <a:t>.</a:t>
            </a:r>
          </a:p>
          <a:p>
            <a:endParaRPr lang="en-US" dirty="0"/>
          </a:p>
          <a:p>
            <a:r>
              <a:rPr lang="en-US" dirty="0"/>
              <a:t>The template also contains a </a:t>
            </a:r>
            <a:r>
              <a:rPr lang="en-US" b="1" dirty="0"/>
              <a:t>Logout</a:t>
            </a:r>
            <a:r>
              <a:rPr lang="en-US" dirty="0"/>
              <a:t> button that has an event binding that targets a method called </a:t>
            </a:r>
            <a:r>
              <a:rPr lang="en-US" b="1" dirty="0">
                <a:latin typeface="Consolas" panose="020B0609020204030204" pitchFamily="49" charset="0"/>
              </a:rPr>
              <a:t>logout</a:t>
            </a:r>
            <a:r>
              <a:rPr lang="en-US" dirty="0"/>
              <a:t>.</a:t>
            </a:r>
            <a:endParaRPr lang="en-CA" dirty="0"/>
          </a:p>
        </p:txBody>
      </p:sp>
    </p:spTree>
    <p:extLst>
      <p:ext uri="{BB962C8B-B14F-4D97-AF65-F5344CB8AC3E}">
        <p14:creationId xmlns:p14="http://schemas.microsoft.com/office/powerpoint/2010/main" val="360245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42F76-B3E8-45BE-881F-DE0167AAFE95}"/>
              </a:ext>
            </a:extLst>
          </p:cNvPr>
          <p:cNvSpPr>
            <a:spLocks noGrp="1"/>
          </p:cNvSpPr>
          <p:nvPr>
            <p:ph type="title"/>
          </p:nvPr>
        </p:nvSpPr>
        <p:spPr/>
        <p:txBody>
          <a:bodyPr>
            <a:normAutofit/>
          </a:bodyPr>
          <a:lstStyle/>
          <a:p>
            <a:r>
              <a:rPr lang="en-US" sz="2000" dirty="0"/>
              <a:t>Preparing the Common Content and the Feature Module (continued)</a:t>
            </a:r>
            <a:endParaRPr lang="en-CA" sz="2000" dirty="0"/>
          </a:p>
        </p:txBody>
      </p:sp>
      <p:sp>
        <p:nvSpPr>
          <p:cNvPr id="3" name="Content Placeholder 2">
            <a:extLst>
              <a:ext uri="{FF2B5EF4-FFF2-40B4-BE49-F238E27FC236}">
                <a16:creationId xmlns:a16="http://schemas.microsoft.com/office/drawing/2014/main" id="{9894D076-D822-45AD-8CAC-1ECD844DF0DA}"/>
              </a:ext>
            </a:extLst>
          </p:cNvPr>
          <p:cNvSpPr>
            <a:spLocks noGrp="1"/>
          </p:cNvSpPr>
          <p:nvPr>
            <p:ph idx="1"/>
          </p:nvPr>
        </p:nvSpPr>
        <p:spPr/>
        <p:txBody>
          <a:bodyPr>
            <a:normAutofit/>
          </a:bodyPr>
          <a:lstStyle/>
          <a:p>
            <a:r>
              <a:rPr lang="en-US" dirty="0"/>
              <a:t>We add the logout method to the </a:t>
            </a:r>
            <a:r>
              <a:rPr lang="en-US" b="1" dirty="0">
                <a:latin typeface="Consolas" panose="020B0609020204030204" pitchFamily="49" charset="0"/>
              </a:rPr>
              <a:t>admin.component.ts </a:t>
            </a:r>
            <a:r>
              <a:rPr lang="en-US" dirty="0"/>
              <a:t>file in the </a:t>
            </a:r>
            <a:r>
              <a:rPr lang="en-US" b="1" dirty="0">
                <a:latin typeface="Consolas" panose="020B0609020204030204" pitchFamily="49" charset="0"/>
              </a:rPr>
              <a:t>src/app/admin</a:t>
            </a:r>
            <a:r>
              <a:rPr lang="en-US" dirty="0"/>
              <a:t> folder, which uses the authentication service to remove the bearer token and navigates the application to the default URL.</a:t>
            </a:r>
          </a:p>
          <a:p>
            <a:endParaRPr lang="en-US" dirty="0"/>
          </a:p>
          <a:p>
            <a:pPr marL="457180" lvl="1" indent="0">
              <a:buNone/>
            </a:pPr>
            <a:r>
              <a:rPr lang="en-CA" sz="1300" dirty="0">
                <a:latin typeface="Consolas" panose="020B0609020204030204" pitchFamily="49" charset="0"/>
              </a:rPr>
              <a:t>import { Component } from "@angular/core";</a:t>
            </a:r>
          </a:p>
          <a:p>
            <a:pPr marL="457180" lvl="1" indent="0">
              <a:buNone/>
            </a:pPr>
            <a:r>
              <a:rPr lang="en-CA" sz="1300" b="1" dirty="0">
                <a:latin typeface="Consolas" panose="020B0609020204030204" pitchFamily="49" charset="0"/>
              </a:rPr>
              <a:t>import { Router } from "@angular/router";</a:t>
            </a:r>
          </a:p>
          <a:p>
            <a:pPr marL="457180" lvl="1" indent="0">
              <a:buNone/>
            </a:pPr>
            <a:r>
              <a:rPr lang="en-CA" sz="1300" b="1" dirty="0">
                <a:latin typeface="Consolas" panose="020B0609020204030204" pitchFamily="49" charset="0"/>
              </a:rPr>
              <a:t>import { AuthService } from "../model/auth.service";</a:t>
            </a:r>
          </a:p>
          <a:p>
            <a:pPr marL="457180" lvl="1" indent="0">
              <a:buNone/>
            </a:pPr>
            <a:endParaRPr lang="en-CA" sz="1300" dirty="0">
              <a:latin typeface="Consolas" panose="020B0609020204030204" pitchFamily="49" charset="0"/>
            </a:endParaRPr>
          </a:p>
          <a:p>
            <a:pPr marL="457180" lvl="1" indent="0">
              <a:buNone/>
            </a:pPr>
            <a:r>
              <a:rPr lang="en-CA" sz="1300" dirty="0">
                <a:latin typeface="Consolas" panose="020B0609020204030204" pitchFamily="49" charset="0"/>
              </a:rPr>
              <a:t>@Component({</a:t>
            </a:r>
          </a:p>
          <a:p>
            <a:pPr marL="457180" lvl="1" indent="0">
              <a:buNone/>
            </a:pPr>
            <a:r>
              <a:rPr lang="en-CA" sz="1300" dirty="0">
                <a:latin typeface="Consolas" panose="020B0609020204030204" pitchFamily="49" charset="0"/>
              </a:rPr>
              <a:t>    templateUrl: "admin.component.html"</a:t>
            </a:r>
          </a:p>
          <a:p>
            <a:pPr marL="457180" lvl="1" indent="0">
              <a:buNone/>
            </a:pPr>
            <a:r>
              <a:rPr lang="en-CA" sz="1300" dirty="0">
                <a:latin typeface="Consolas" panose="020B0609020204030204" pitchFamily="49" charset="0"/>
              </a:rPr>
              <a:t>})</a:t>
            </a:r>
          </a:p>
          <a:p>
            <a:pPr marL="457180" lvl="1" indent="0">
              <a:buNone/>
            </a:pPr>
            <a:r>
              <a:rPr lang="en-CA" sz="1300" dirty="0">
                <a:latin typeface="Consolas" panose="020B0609020204030204" pitchFamily="49" charset="0"/>
              </a:rPr>
              <a:t>export class AdminComponent {</a:t>
            </a:r>
          </a:p>
          <a:p>
            <a:pPr marL="457180" lvl="1" indent="0">
              <a:buNone/>
            </a:pPr>
            <a:r>
              <a:rPr lang="en-CA" sz="1300" dirty="0">
                <a:latin typeface="Consolas" panose="020B0609020204030204" pitchFamily="49" charset="0"/>
              </a:rPr>
              <a:t>    </a:t>
            </a:r>
            <a:r>
              <a:rPr lang="en-CA" sz="1300" b="1" dirty="0">
                <a:latin typeface="Consolas" panose="020B0609020204030204" pitchFamily="49" charset="0"/>
              </a:rPr>
              <a:t>constructor(private auth: AuthService,</a:t>
            </a:r>
          </a:p>
          <a:p>
            <a:pPr marL="457180" lvl="1" indent="0">
              <a:buNone/>
            </a:pPr>
            <a:r>
              <a:rPr lang="en-CA" sz="1300" b="1" dirty="0">
                <a:latin typeface="Consolas" panose="020B0609020204030204" pitchFamily="49" charset="0"/>
              </a:rPr>
              <a:t>                private router: Router) { }</a:t>
            </a:r>
          </a:p>
          <a:p>
            <a:pPr marL="457180" lvl="1" indent="0">
              <a:buNone/>
            </a:pPr>
            <a:endParaRPr lang="en-CA" sz="1300" dirty="0">
              <a:latin typeface="Consolas" panose="020B0609020204030204" pitchFamily="49" charset="0"/>
            </a:endParaRPr>
          </a:p>
          <a:p>
            <a:pPr marL="457180" lvl="1" indent="0">
              <a:buNone/>
            </a:pPr>
            <a:r>
              <a:rPr lang="en-CA" sz="1300" dirty="0">
                <a:latin typeface="Consolas" panose="020B0609020204030204" pitchFamily="49" charset="0"/>
              </a:rPr>
              <a:t>    </a:t>
            </a:r>
            <a:r>
              <a:rPr lang="en-CA" sz="1300" b="1" dirty="0">
                <a:latin typeface="Consolas" panose="020B0609020204030204" pitchFamily="49" charset="0"/>
              </a:rPr>
              <a:t>logout() {</a:t>
            </a:r>
          </a:p>
          <a:p>
            <a:pPr marL="457180" lvl="1" indent="0">
              <a:buNone/>
            </a:pPr>
            <a:r>
              <a:rPr lang="en-CA" sz="1300" b="1" dirty="0">
                <a:latin typeface="Consolas" panose="020B0609020204030204" pitchFamily="49" charset="0"/>
              </a:rPr>
              <a:t>        this.auth.clear();</a:t>
            </a:r>
          </a:p>
          <a:p>
            <a:pPr marL="457180" lvl="1" indent="0">
              <a:buNone/>
            </a:pPr>
            <a:r>
              <a:rPr lang="en-CA" sz="1300" b="1" dirty="0">
                <a:latin typeface="Consolas" panose="020B0609020204030204" pitchFamily="49" charset="0"/>
              </a:rPr>
              <a:t>        this.router.navigateByUrl("/");</a:t>
            </a:r>
          </a:p>
          <a:p>
            <a:pPr marL="457180" lvl="1" indent="0">
              <a:buNone/>
            </a:pPr>
            <a:r>
              <a:rPr lang="en-CA" sz="1300" b="1" dirty="0">
                <a:latin typeface="Consolas" panose="020B0609020204030204" pitchFamily="49" charset="0"/>
              </a:rPr>
              <a:t>    }</a:t>
            </a:r>
          </a:p>
          <a:p>
            <a:pPr marL="457180" lvl="1" indent="0">
              <a:buNone/>
            </a:pPr>
            <a:r>
              <a:rPr lang="en-CA" sz="1300" dirty="0">
                <a:latin typeface="Consolas" panose="020B0609020204030204" pitchFamily="49" charset="0"/>
              </a:rPr>
              <a:t>}</a:t>
            </a:r>
          </a:p>
        </p:txBody>
      </p:sp>
    </p:spTree>
    <p:extLst>
      <p:ext uri="{BB962C8B-B14F-4D97-AF65-F5344CB8AC3E}">
        <p14:creationId xmlns:p14="http://schemas.microsoft.com/office/powerpoint/2010/main" val="3574097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Web R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3354</Words>
  <Application>Microsoft Office PowerPoint</Application>
  <PresentationFormat>On-screen Show (4:3)</PresentationFormat>
  <Paragraphs>366</Paragraphs>
  <Slides>27</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27</vt:i4>
      </vt:variant>
    </vt:vector>
  </HeadingPairs>
  <TitlesOfParts>
    <vt:vector size="38" baseType="lpstr">
      <vt:lpstr>Arial</vt:lpstr>
      <vt:lpstr>Arial Narrow</vt:lpstr>
      <vt:lpstr>Calibri</vt:lpstr>
      <vt:lpstr>Consolas</vt:lpstr>
      <vt:lpstr>Courier New</vt:lpstr>
      <vt:lpstr>Helvetica Neue</vt:lpstr>
      <vt:lpstr>Times New Roman</vt:lpstr>
      <vt:lpstr>Wingdings</vt:lpstr>
      <vt:lpstr>Default Design</vt:lpstr>
      <vt:lpstr>1_Default Design</vt:lpstr>
      <vt:lpstr>Web Redesign</vt:lpstr>
      <vt:lpstr>Creating the  Administration  Feature Structure</vt:lpstr>
      <vt:lpstr>Creating the Administration Feature Structure</vt:lpstr>
      <vt:lpstr>Creating the Placeholder Components</vt:lpstr>
      <vt:lpstr>Creating the Placeholder Components (components)</vt:lpstr>
      <vt:lpstr>Creating the Placeholder Components (components)</vt:lpstr>
      <vt:lpstr>Preparing the Common Content and the Feature Module</vt:lpstr>
      <vt:lpstr>Preparing the Common Content and the Feature Module (continued)</vt:lpstr>
      <vt:lpstr>Preparing the Common Content and the Feature Module (continued)</vt:lpstr>
      <vt:lpstr>Preparing the Common Content and the Feature Module (continued)</vt:lpstr>
      <vt:lpstr>Preparing the Common Content and the Feature Module (continued)</vt:lpstr>
      <vt:lpstr>Preparing the Common Content and the Feature Module (continued)</vt:lpstr>
      <vt:lpstr>Preparing the Common Content and the Feature Module (continued)</vt:lpstr>
      <vt:lpstr>Implementing the Product Feature</vt:lpstr>
      <vt:lpstr>Implementing the Product Feature  (continued)</vt:lpstr>
      <vt:lpstr>Implementing the Product Feature  (continued)</vt:lpstr>
      <vt:lpstr>Implementing the Product Editor</vt:lpstr>
      <vt:lpstr>Implementing the Product Editor (continued)</vt:lpstr>
      <vt:lpstr>Implementing the Product Editor (continued)</vt:lpstr>
      <vt:lpstr>Implementing the Product Editor (continued)</vt:lpstr>
      <vt:lpstr>Implementing the Product Editor (continued)</vt:lpstr>
      <vt:lpstr>Implementing the Product Editor (continued)</vt:lpstr>
      <vt:lpstr>Implementing the Product Editor (continued)</vt:lpstr>
      <vt:lpstr>Implementing the Orders Feature</vt:lpstr>
      <vt:lpstr>Implementing the Orders Feature (continued)</vt:lpstr>
      <vt:lpstr>Implementing the Orders Feature (continued)</vt:lpstr>
      <vt:lpstr>Implementing the Orders Feature (continued)</vt:lpstr>
      <vt:lpstr>Implementing the Orders Feature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
  <cp:lastModifiedBy/>
  <cp:revision>416</cp:revision>
  <cp:lastPrinted>2017-03-11T06:56:23Z</cp:lastPrinted>
  <dcterms:created xsi:type="dcterms:W3CDTF">2007-07-09T21:56:01Z</dcterms:created>
  <dcterms:modified xsi:type="dcterms:W3CDTF">2020-09-10T18:37:07Z</dcterms:modified>
</cp:coreProperties>
</file>