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3"/>
  </p:notesMasterIdLst>
  <p:handoutMasterIdLst>
    <p:handoutMasterId r:id="rId24"/>
  </p:handoutMasterIdLst>
  <p:sldIdLst>
    <p:sldId id="361" r:id="rId4"/>
    <p:sldId id="362" r:id="rId5"/>
    <p:sldId id="363" r:id="rId6"/>
    <p:sldId id="364" r:id="rId7"/>
    <p:sldId id="365" r:id="rId8"/>
    <p:sldId id="359" r:id="rId9"/>
    <p:sldId id="360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A350-5E4E-42D3-8D7D-A3AED2773128}" v="12" dt="2020-07-26T21:41:4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81" d="100"/>
          <a:sy n="81" d="100"/>
        </p:scale>
        <p:origin x="9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z="4000" dirty="0">
                <a:solidFill>
                  <a:srgbClr val="3F3F41"/>
                </a:solidFill>
              </a:rPr>
              <a:t>Developing Node.js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685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/>
              <a:t> module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/>
          <a:lstStyle/>
          <a:p>
            <a:r>
              <a:rPr lang="en-US" dirty="0"/>
              <a:t>The preceding diagram illustrates two calls made to the </a:t>
            </a:r>
            <a:r>
              <a:rPr lang="en-US" b="1" dirty="0"/>
              <a:t>Connect</a:t>
            </a:r>
            <a:r>
              <a:rPr lang="en-US" dirty="0"/>
              <a:t> application: the first is handled by a custom </a:t>
            </a:r>
            <a:r>
              <a:rPr lang="en-US" b="1" dirty="0"/>
              <a:t>middleware</a:t>
            </a:r>
            <a:r>
              <a:rPr lang="en-US" dirty="0"/>
              <a:t> and the second is handled by the static files middleware. </a:t>
            </a:r>
          </a:p>
          <a:p>
            <a:endParaRPr lang="en-US" dirty="0"/>
          </a:p>
          <a:p>
            <a:r>
              <a:rPr lang="en-US" dirty="0"/>
              <a:t>Connect's dispatcher initiates the process, moving on to the next handler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next() </a:t>
            </a:r>
            <a:r>
              <a:rPr lang="en-US" dirty="0"/>
              <a:t>method, until it gets to a middleware responding with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res.end() </a:t>
            </a:r>
            <a:r>
              <a:rPr lang="en-US" dirty="0"/>
              <a:t>method, which will end the request handling.</a:t>
            </a:r>
          </a:p>
          <a:p>
            <a:endParaRPr lang="en-US" dirty="0"/>
          </a:p>
          <a:p>
            <a:r>
              <a:rPr lang="en-US" dirty="0"/>
              <a:t>In the next Lesson, you'll create your first </a:t>
            </a:r>
            <a:r>
              <a:rPr lang="en-US" b="1" dirty="0"/>
              <a:t>Express application</a:t>
            </a:r>
            <a:r>
              <a:rPr lang="en-US" dirty="0"/>
              <a:t>, but Express is based on Connect's approach. </a:t>
            </a:r>
          </a:p>
          <a:p>
            <a:endParaRPr lang="en-US" dirty="0"/>
          </a:p>
          <a:p>
            <a:r>
              <a:rPr lang="en-US" dirty="0"/>
              <a:t>So, in order to understand how Express works, we'll begin by creating a </a:t>
            </a:r>
            <a:r>
              <a:rPr lang="en-US" b="1" dirty="0"/>
              <a:t>Connect</a:t>
            </a:r>
            <a:r>
              <a:rPr lang="en-US" dirty="0"/>
              <a:t> application.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/>
              <a:t> module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your working folder, create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that contains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connect = require('connect');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app = connect();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app.listen(3000);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  <a:p>
            <a:r>
              <a:rPr lang="en-US" dirty="0"/>
              <a:t>As you can see, your application file is using the connect module to create a new web server. </a:t>
            </a:r>
          </a:p>
          <a:p>
            <a:endParaRPr lang="en-US" dirty="0"/>
          </a:p>
          <a:p>
            <a:r>
              <a:rPr lang="en-US" dirty="0"/>
              <a:t>However, Connect isn't a core module, so you'll have to install it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As you already know, there are several ways of installing third-party modules.</a:t>
            </a:r>
          </a:p>
          <a:p>
            <a:endParaRPr lang="en-US" dirty="0"/>
          </a:p>
          <a:p>
            <a:r>
              <a:rPr lang="en-US" dirty="0"/>
              <a:t>The easiest one is to install it directly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 install </a:t>
            </a:r>
            <a:r>
              <a:rPr lang="en-US" dirty="0"/>
              <a:t>command.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/>
              <a:t> module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your working folder, create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that contains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connect = require('connect');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app = connect();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app.listen(3000);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  <a:p>
            <a:r>
              <a:rPr lang="en-US" dirty="0"/>
              <a:t>As you can see, your application file is using the connect module to create a new web server. </a:t>
            </a:r>
          </a:p>
          <a:p>
            <a:endParaRPr lang="en-US" dirty="0"/>
          </a:p>
          <a:p>
            <a:r>
              <a:rPr lang="en-US" dirty="0"/>
              <a:t>However, Connect isn't a core module, so you'll have to install it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As you already know, there are several ways of installing third-party modules.</a:t>
            </a:r>
          </a:p>
          <a:p>
            <a:endParaRPr lang="en-US" dirty="0"/>
          </a:p>
          <a:p>
            <a:r>
              <a:rPr lang="en-US" dirty="0"/>
              <a:t>The easiest one is to install it directly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npm install </a:t>
            </a:r>
            <a:r>
              <a:rPr lang="en-US" dirty="0"/>
              <a:t>command.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middleware is basically a JavaScript function with a unique signature. </a:t>
            </a:r>
          </a:p>
          <a:p>
            <a:endParaRPr lang="en-US" dirty="0"/>
          </a:p>
          <a:p>
            <a:r>
              <a:rPr lang="en-US" dirty="0"/>
              <a:t>Each middleware function is defined with the following three arguments: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</a:t>
            </a:r>
            <a:r>
              <a:rPr lang="en-US" dirty="0"/>
              <a:t>: This is an object that holds the HTTP </a:t>
            </a:r>
            <a:r>
              <a:rPr lang="en-US" b="1" dirty="0"/>
              <a:t>request</a:t>
            </a:r>
            <a:r>
              <a:rPr lang="en-US" dirty="0"/>
              <a:t> information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</a:t>
            </a:r>
            <a:r>
              <a:rPr lang="en-US" dirty="0"/>
              <a:t>: This is an object that holds the HTTP </a:t>
            </a:r>
            <a:r>
              <a:rPr lang="en-US" b="1" dirty="0"/>
              <a:t>response</a:t>
            </a:r>
            <a:r>
              <a:rPr lang="en-US" dirty="0"/>
              <a:t> information and allows you to set the response properties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dirty="0"/>
              <a:t>: This is the </a:t>
            </a:r>
            <a:r>
              <a:rPr lang="en-US" b="1" dirty="0"/>
              <a:t>next middleware function </a:t>
            </a:r>
            <a:r>
              <a:rPr lang="en-US" dirty="0"/>
              <a:t>defined in the ordered set of Connect middleware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middleware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have a middleware defined, you'll just have to register it with the Connect application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app.use()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dirty="0"/>
              <a:t>Let's revise the previous example to include your first middleware. Change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to look like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connect = require('connect');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app = connect();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helloWorld(req, res, next)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res.setHeader('Content-Type', 'text/plain');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res.end('Hello World');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app.use(helloWorld);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app.listen(3000);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may have noticed, the middleware you registered responds to </a:t>
            </a:r>
            <a:r>
              <a:rPr lang="en-US" b="1" dirty="0"/>
              <a:t>any request</a:t>
            </a:r>
            <a:r>
              <a:rPr lang="en-US" dirty="0"/>
              <a:t>, regardless of the request path. </a:t>
            </a:r>
          </a:p>
          <a:p>
            <a:endParaRPr lang="en-US" dirty="0"/>
          </a:p>
          <a:p>
            <a:r>
              <a:rPr lang="en-US" dirty="0"/>
              <a:t>This does not comply with modern web application development because </a:t>
            </a:r>
            <a:r>
              <a:rPr lang="en-US" b="1" dirty="0"/>
              <a:t>responding to different paths </a:t>
            </a:r>
            <a:r>
              <a:rPr lang="en-US" dirty="0"/>
              <a:t>is an integral part of all web applications. </a:t>
            </a:r>
          </a:p>
          <a:p>
            <a:endParaRPr lang="en-US" dirty="0"/>
          </a:p>
          <a:p>
            <a:r>
              <a:rPr lang="en-US" dirty="0"/>
              <a:t>Fortunately, Connect middleware supports a feature called </a:t>
            </a:r>
            <a:r>
              <a:rPr lang="en-US" b="1" dirty="0"/>
              <a:t>mounting</a:t>
            </a:r>
            <a:r>
              <a:rPr lang="en-US" dirty="0"/>
              <a:t>, which enables you to determine which request path is required for the middleware function to get executed. </a:t>
            </a:r>
          </a:p>
          <a:p>
            <a:endParaRPr lang="en-US" dirty="0"/>
          </a:p>
          <a:p>
            <a:r>
              <a:rPr lang="en-US" dirty="0"/>
              <a:t>Mounting is done by </a:t>
            </a:r>
            <a:r>
              <a:rPr lang="en-US" b="1" dirty="0"/>
              <a:t>adding the path argument </a:t>
            </a:r>
            <a:r>
              <a:rPr lang="en-US" dirty="0"/>
              <a:t>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app.use()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Mounting Connect middleware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3331210" cy="2057400"/>
          </a:xfrm>
        </p:spPr>
        <p:txBody>
          <a:bodyPr/>
          <a:lstStyle/>
          <a:p>
            <a:r>
              <a:rPr lang="en-US" dirty="0"/>
              <a:t>To understand this better, let's revisit our previous example. Modify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 </a:t>
            </a:r>
            <a:r>
              <a:rPr lang="en-US" dirty="0"/>
              <a:t>file to look like the following code snippet: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22" y="1066800"/>
            <a:ext cx="4638394" cy="4648200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8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Connect middleware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things have been changed in the previous example. </a:t>
            </a:r>
          </a:p>
          <a:p>
            <a:endParaRPr lang="en-US" dirty="0"/>
          </a:p>
          <a:p>
            <a:r>
              <a:rPr lang="en-US" dirty="0"/>
              <a:t>First, you </a:t>
            </a:r>
            <a:r>
              <a:rPr lang="en-US" b="1" dirty="0"/>
              <a:t>mounted</a:t>
            </a:r>
            <a:r>
              <a:rPr lang="en-US" dirty="0"/>
              <a:t>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helloWorld() </a:t>
            </a:r>
            <a:r>
              <a:rPr lang="en-US" dirty="0"/>
              <a:t>middleware to respond only to requests made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/hello </a:t>
            </a:r>
            <a:r>
              <a:rPr lang="en-US" dirty="0"/>
              <a:t>path.</a:t>
            </a:r>
          </a:p>
          <a:p>
            <a:endParaRPr lang="en-US" dirty="0"/>
          </a:p>
          <a:p>
            <a:r>
              <a:rPr lang="en-US" dirty="0"/>
              <a:t>Then, you added another (a bit morbid) middleware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goodbyeWorld() </a:t>
            </a:r>
            <a:r>
              <a:rPr lang="en-US" dirty="0"/>
              <a:t>that will respond to requests made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/goodbye </a:t>
            </a:r>
            <a:r>
              <a:rPr lang="en-US" dirty="0"/>
              <a:t>path. </a:t>
            </a:r>
          </a:p>
          <a:p>
            <a:endParaRPr lang="en-US" dirty="0"/>
          </a:p>
          <a:p>
            <a:r>
              <a:rPr lang="en-US" dirty="0"/>
              <a:t>Notice how, as a logger should do, we left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logger() </a:t>
            </a:r>
            <a:r>
              <a:rPr lang="en-US" dirty="0"/>
              <a:t>middleware to respond to all the requests made to the server. </a:t>
            </a:r>
          </a:p>
          <a:p>
            <a:endParaRPr lang="en-US" dirty="0"/>
          </a:p>
          <a:p>
            <a:r>
              <a:rPr lang="en-US" dirty="0"/>
              <a:t>Another thing you should be aware of is that any requests made to the base path will not be responded to by any middleware because we mounted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helloWorld() </a:t>
            </a:r>
            <a:r>
              <a:rPr lang="en-US" dirty="0"/>
              <a:t>middleware to a specific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Connect middleware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</a:t>
            </a:r>
            <a:r>
              <a:rPr lang="en-US" dirty="0"/>
              <a:t> is a great module that supports various features of common web applications.</a:t>
            </a:r>
          </a:p>
          <a:p>
            <a:endParaRPr lang="en-US" dirty="0"/>
          </a:p>
          <a:p>
            <a:r>
              <a:rPr lang="en-US" dirty="0"/>
              <a:t>Connect middleware is super simple, as it is built with a JavaScript style in mind. </a:t>
            </a:r>
          </a:p>
          <a:p>
            <a:endParaRPr lang="en-US" dirty="0"/>
          </a:p>
          <a:p>
            <a:r>
              <a:rPr lang="en-US" dirty="0"/>
              <a:t>It allows the endless extension of your application logic without breaking the nimble philosophy of the Node platform.</a:t>
            </a:r>
          </a:p>
        </p:txBody>
      </p:sp>
    </p:spTree>
    <p:extLst>
      <p:ext uri="{BB962C8B-B14F-4D97-AF65-F5344CB8AC3E}">
        <p14:creationId xmlns:p14="http://schemas.microsoft.com/office/powerpoint/2010/main" val="8038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Connect middleware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b="1" dirty="0"/>
              <a:t>Connect</a:t>
            </a:r>
            <a:r>
              <a:rPr lang="en-US" dirty="0"/>
              <a:t> is a great improvement over writing your web application infrastructure, it deliberately </a:t>
            </a:r>
            <a:r>
              <a:rPr lang="en-US" b="1" dirty="0"/>
              <a:t>lacks some basic features </a:t>
            </a:r>
            <a:r>
              <a:rPr lang="en-US" dirty="0"/>
              <a:t>you're used to having in other web frameworks. </a:t>
            </a:r>
          </a:p>
          <a:p>
            <a:endParaRPr lang="en-US" dirty="0"/>
          </a:p>
          <a:p>
            <a:r>
              <a:rPr lang="en-US" dirty="0"/>
              <a:t>The reason lies in one of the basic principles of the Node community: </a:t>
            </a:r>
            <a:r>
              <a:rPr lang="en-US" b="1" dirty="0"/>
              <a:t>create your modules lean </a:t>
            </a:r>
            <a:r>
              <a:rPr lang="en-US" dirty="0"/>
              <a:t>and let other developers build their modules on top of the module you created. </a:t>
            </a:r>
          </a:p>
          <a:p>
            <a:endParaRPr lang="en-US" dirty="0"/>
          </a:p>
          <a:p>
            <a:r>
              <a:rPr lang="en-US" dirty="0"/>
              <a:t>The community is supposed to extend </a:t>
            </a:r>
            <a:r>
              <a:rPr lang="en-US" b="1" dirty="0"/>
              <a:t>Connect</a:t>
            </a:r>
            <a:r>
              <a:rPr lang="en-US" dirty="0"/>
              <a:t> with its own modules and create its own web infrastructures. </a:t>
            </a:r>
          </a:p>
          <a:p>
            <a:endParaRPr lang="en-US" dirty="0"/>
          </a:p>
          <a:p>
            <a:r>
              <a:rPr lang="en-US" dirty="0"/>
              <a:t>In fact, one very energetic developer named TJ Holowaychuk did it better than most when he released a Connect-based web framework known as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Developing Node.js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 that supports various types of application, but the most popular kind is the development of web applications. </a:t>
            </a:r>
          </a:p>
          <a:p>
            <a:endParaRPr lang="en-US" dirty="0"/>
          </a:p>
          <a:p>
            <a:r>
              <a:rPr lang="en-US" dirty="0"/>
              <a:t>Node's style of coding depends on the community to extend the platform through </a:t>
            </a:r>
            <a:r>
              <a:rPr lang="en-US" b="1" dirty="0"/>
              <a:t>third-party modules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These modules are then built upon to create new modules, and so on. </a:t>
            </a:r>
          </a:p>
          <a:p>
            <a:endParaRPr lang="en-US" dirty="0"/>
          </a:p>
          <a:p>
            <a:r>
              <a:rPr lang="en-US" dirty="0"/>
              <a:t>Companies and single developers around the globe are participating in this process by creating modules that wrap the basic Node APIs and deliver a better starting point for application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Node.js web applications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modules to support web application development, but none as popular as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 delivers a set of wrappers around the Node.js low-level APIs to enable the development of rich web application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4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Node.js web applications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Connect is all about, let's begin with a basic example of a basic Node web server. </a:t>
            </a:r>
          </a:p>
          <a:p>
            <a:endParaRPr lang="en-US" dirty="0"/>
          </a:p>
          <a:p>
            <a:r>
              <a:rPr lang="en-US" dirty="0"/>
              <a:t>In your working folder, create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that contains the following code snippet: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http = require('http');</a:t>
            </a:r>
          </a:p>
          <a:p>
            <a:pPr marL="400032" lvl="1" indent="0">
              <a:buNone/>
            </a:pPr>
            <a:r>
              <a:rPr lang="en-US" b="1">
                <a:latin typeface="Consolas" charset="0"/>
                <a:ea typeface="Consolas" charset="0"/>
                <a:cs typeface="Consolas" charset="0"/>
              </a:rPr>
              <a:t>http.createServer((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req, res) =&gt;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res.writeHead(200,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'Content-Type': 'text/plain'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res.end('Hello World');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}).listen(3000);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console.log('Server running at http://localhost:3000/');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Node.js web applications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start your web server, use your command-line tool and navigate to your working folder. </a:t>
            </a:r>
          </a:p>
          <a:p>
            <a:endParaRPr lang="en-US" dirty="0"/>
          </a:p>
          <a:p>
            <a:r>
              <a:rPr lang="en-US" dirty="0"/>
              <a:t>Then, run the Node.js CLI tool and run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server.js</a:t>
            </a:r>
            <a:r>
              <a:rPr lang="en-US" dirty="0"/>
              <a:t> file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 node server</a:t>
            </a:r>
          </a:p>
          <a:p>
            <a:endParaRPr lang="en-US" dirty="0"/>
          </a:p>
          <a:p>
            <a:r>
              <a:rPr lang="en-US" dirty="0"/>
              <a:t>Now, open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http://localhost:3000 </a:t>
            </a:r>
            <a:r>
              <a:rPr lang="en-US" dirty="0"/>
              <a:t>in your browser and you'll see the </a:t>
            </a:r>
            <a:r>
              <a:rPr lang="en-US" b="1" dirty="0"/>
              <a:t>Hello World </a:t>
            </a:r>
            <a:r>
              <a:rPr lang="en-US" dirty="0"/>
              <a:t>response.</a:t>
            </a:r>
          </a:p>
          <a:p>
            <a:endParaRPr lang="en-US" dirty="0"/>
          </a:p>
          <a:p>
            <a:r>
              <a:rPr lang="en-US" dirty="0"/>
              <a:t>In this example,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module is used to create a small web server listening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dirty="0"/>
              <a:t> port. </a:t>
            </a:r>
          </a:p>
          <a:p>
            <a:endParaRPr lang="en-US" dirty="0"/>
          </a:p>
          <a:p>
            <a:r>
              <a:rPr lang="en-US" dirty="0"/>
              <a:t>You begin by requiring the http module and then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createServer() </a:t>
            </a:r>
            <a:r>
              <a:rPr lang="en-US" dirty="0"/>
              <a:t>method to return a new server object.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listen() </a:t>
            </a:r>
            <a:r>
              <a:rPr lang="en-US" dirty="0"/>
              <a:t>method is then used to listen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3000</a:t>
            </a:r>
            <a:r>
              <a:rPr lang="en-US" dirty="0"/>
              <a:t> port. </a:t>
            </a:r>
          </a:p>
          <a:p>
            <a:endParaRPr lang="en-US" dirty="0"/>
          </a:p>
          <a:p>
            <a:r>
              <a:rPr lang="en-US" dirty="0"/>
              <a:t>Notice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callback function </a:t>
            </a:r>
            <a:r>
              <a:rPr lang="en-US" dirty="0"/>
              <a:t>that is passed as an argument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createServer()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z="4000" dirty="0">
                <a:solidFill>
                  <a:srgbClr val="3F3F41"/>
                </a:solidFill>
              </a:rPr>
              <a:t>Meet the Connect module</a:t>
            </a:r>
          </a:p>
        </p:txBody>
      </p:sp>
    </p:spTree>
    <p:extLst>
      <p:ext uri="{BB962C8B-B14F-4D97-AF65-F5344CB8AC3E}">
        <p14:creationId xmlns:p14="http://schemas.microsoft.com/office/powerpoint/2010/main" val="12917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is a module built to support the interception of </a:t>
            </a:r>
            <a:r>
              <a:rPr lang="en-US" b="1" dirty="0"/>
              <a:t>requests </a:t>
            </a:r>
            <a:r>
              <a:rPr lang="en-US" dirty="0"/>
              <a:t>in a more </a:t>
            </a:r>
            <a:r>
              <a:rPr lang="en-US" b="1" i="1" dirty="0"/>
              <a:t>modular</a:t>
            </a:r>
            <a:r>
              <a:rPr lang="en-US" dirty="0"/>
              <a:t> approach. </a:t>
            </a:r>
          </a:p>
          <a:p>
            <a:endParaRPr lang="en-US" dirty="0"/>
          </a:p>
          <a:p>
            <a:r>
              <a:rPr lang="en-US" dirty="0"/>
              <a:t>In the first web server example, you learned how to build a simple web server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If you wish to extend this example, you'd have to write code that manages the </a:t>
            </a:r>
            <a:r>
              <a:rPr lang="en-US" b="1" dirty="0"/>
              <a:t>different HTTP requests </a:t>
            </a:r>
            <a:r>
              <a:rPr lang="en-US" dirty="0"/>
              <a:t>sent to your server, handles them properly, and provides the correct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response</a:t>
            </a:r>
            <a:r>
              <a:rPr lang="en-US" dirty="0"/>
              <a:t> to each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Connect</a:t>
            </a:r>
            <a:r>
              <a:rPr lang="en-US" dirty="0"/>
              <a:t> creates an API exactly for that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dirty="0"/>
              <a:t> module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uses a modular component called </a:t>
            </a:r>
            <a:r>
              <a:rPr lang="en-US" b="1" dirty="0"/>
              <a:t>middleware</a:t>
            </a:r>
            <a:r>
              <a:rPr lang="en-US" dirty="0"/>
              <a:t>, which allows you to simply </a:t>
            </a:r>
            <a:r>
              <a:rPr lang="en-US" b="1" dirty="0"/>
              <a:t>register your application logic </a:t>
            </a:r>
            <a:r>
              <a:rPr lang="en-US" dirty="0"/>
              <a:t>to predefined HTTP request scenarios. </a:t>
            </a:r>
          </a:p>
          <a:p>
            <a:endParaRPr lang="en-US" dirty="0"/>
          </a:p>
          <a:p>
            <a:r>
              <a:rPr lang="en-US" dirty="0"/>
              <a:t>Connect </a:t>
            </a:r>
            <a:r>
              <a:rPr lang="en-US" b="1" dirty="0"/>
              <a:t>middlewares</a:t>
            </a:r>
            <a:r>
              <a:rPr lang="en-US" dirty="0"/>
              <a:t> are basically callback functions, which get executed when an HTTP request occurs. </a:t>
            </a:r>
          </a:p>
          <a:p>
            <a:endParaRPr lang="en-US" dirty="0"/>
          </a:p>
          <a:p>
            <a:r>
              <a:rPr lang="en-US" dirty="0"/>
              <a:t>The middleware can then perform some logic, return a response, or call the next registered middleware.</a:t>
            </a:r>
          </a:p>
          <a:p>
            <a:endParaRPr lang="en-US" dirty="0"/>
          </a:p>
          <a:p>
            <a:r>
              <a:rPr lang="en-US" dirty="0"/>
              <a:t>While you will mostly write custom middleware to support your application needs, Connect also includes some common middleware to support logging, static file serving, and more.</a:t>
            </a:r>
          </a:p>
          <a:p>
            <a:endParaRPr lang="en-US" dirty="0"/>
          </a:p>
          <a:p>
            <a:r>
              <a:rPr lang="en-US" dirty="0"/>
              <a:t>The way a </a:t>
            </a:r>
            <a:r>
              <a:rPr lang="en-US" b="1" dirty="0"/>
              <a:t>Connect</a:t>
            </a:r>
            <a:r>
              <a:rPr lang="en-US" dirty="0"/>
              <a:t> application works is using an object called </a:t>
            </a:r>
            <a:r>
              <a:rPr lang="en-US" b="1" dirty="0"/>
              <a:t>dispatcher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/>
              <a:t> module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3178810" cy="518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dispatcher</a:t>
            </a:r>
            <a:r>
              <a:rPr lang="en-US" dirty="0"/>
              <a:t> object handles each HTTP request received by the server and then decides the order of middleware execution in a cascading form. </a:t>
            </a:r>
          </a:p>
          <a:p>
            <a:endParaRPr lang="en-US" dirty="0"/>
          </a:p>
          <a:p>
            <a:r>
              <a:rPr lang="en-US" dirty="0"/>
              <a:t>To understand </a:t>
            </a:r>
            <a:r>
              <a:rPr lang="en-US" b="1" dirty="0"/>
              <a:t>Connect</a:t>
            </a:r>
            <a:r>
              <a:rPr lang="en-US" dirty="0"/>
              <a:t> better, take a look at the following diagram: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99" y="1066800"/>
            <a:ext cx="4434390" cy="4876800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4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On-screen Show (4:3)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Developing Node.js web applications</vt:lpstr>
      <vt:lpstr>Developing Node.js web applications</vt:lpstr>
      <vt:lpstr>Developing Node.js web applications (continued)</vt:lpstr>
      <vt:lpstr>Developing Node.js web applications (continued)</vt:lpstr>
      <vt:lpstr>Developing Node.js web applications (continued)</vt:lpstr>
      <vt:lpstr>Meet the Connect module</vt:lpstr>
      <vt:lpstr>Meet the Connect module</vt:lpstr>
      <vt:lpstr>Meet the Connect module (continued)</vt:lpstr>
      <vt:lpstr>Meet the Connect module (continued)</vt:lpstr>
      <vt:lpstr>Meet the Connect module (continued)</vt:lpstr>
      <vt:lpstr>Meet the Connect module (continued)</vt:lpstr>
      <vt:lpstr>Meet the Connect module (continued)</vt:lpstr>
      <vt:lpstr>Connect middleware</vt:lpstr>
      <vt:lpstr>Connect middleware (continued)</vt:lpstr>
      <vt:lpstr>Mounting Connect middleware</vt:lpstr>
      <vt:lpstr>Mounting Connect middleware (continued)</vt:lpstr>
      <vt:lpstr>Mounting Connect middleware (continued)</vt:lpstr>
      <vt:lpstr>Mounting Connect middleware (continued)</vt:lpstr>
      <vt:lpstr>Mounting Connect middleware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2020-07-28T20:08:08Z</dcterms:modified>
</cp:coreProperties>
</file>