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7"/>
  </p:notesMasterIdLst>
  <p:handoutMasterIdLst>
    <p:handoutMasterId r:id="rId18"/>
  </p:handoutMasterIdLst>
  <p:sldIdLst>
    <p:sldId id="384" r:id="rId4"/>
    <p:sldId id="385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A350-5E4E-42D3-8D7D-A3AED2773128}" v="12" dt="2020-07-26T21:41:4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433"/>
  </p:normalViewPr>
  <p:slideViewPr>
    <p:cSldViewPr>
      <p:cViewPr varScale="1">
        <p:scale>
          <a:sx n="81" d="100"/>
          <a:sy n="81" d="100"/>
        </p:scale>
        <p:origin x="9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Introducing </a:t>
            </a:r>
            <a:r>
              <a:rPr lang="en-US" dirty="0" err="1">
                <a:solidFill>
                  <a:srgbClr val="3F3F41"/>
                </a:solidFill>
              </a:rPr>
              <a:t>npm</a:t>
            </a:r>
            <a:endParaRPr lang="en-US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you can manually create a </a:t>
            </a:r>
            <a:r>
              <a:rPr lang="en-US" dirty="0">
                <a:solidFill>
                  <a:schemeClr val="tx1"/>
                </a:solidFill>
              </a:rPr>
              <a:t>package.json </a:t>
            </a:r>
            <a:r>
              <a:rPr lang="en-US" dirty="0"/>
              <a:t>file, an easier approach would be to use the </a:t>
            </a:r>
            <a:r>
              <a:rPr lang="en-US" b="1" dirty="0"/>
              <a:t>npm init</a:t>
            </a:r>
            <a:r>
              <a:rPr lang="en-US" dirty="0"/>
              <a:t> command. </a:t>
            </a:r>
          </a:p>
          <a:p>
            <a:endParaRPr lang="en-US" dirty="0"/>
          </a:p>
          <a:p>
            <a:r>
              <a:rPr lang="en-US" dirty="0"/>
              <a:t>To do so, use your command-line tool and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init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ask you a few questions about your application and will automatically </a:t>
            </a:r>
            <a:r>
              <a:rPr lang="en-US" b="1" dirty="0"/>
              <a:t>create a new package.json file</a:t>
            </a:r>
            <a:r>
              <a:rPr lang="en-US" dirty="0"/>
              <a:t> for you. </a:t>
            </a:r>
          </a:p>
          <a:p>
            <a:endParaRPr lang="en-US" dirty="0"/>
          </a:p>
          <a:p>
            <a:r>
              <a:rPr lang="en-US" dirty="0"/>
              <a:t>A sample process should look similar to the following screenshot:</a:t>
            </a:r>
          </a:p>
        </p:txBody>
      </p:sp>
    </p:spTree>
    <p:extLst>
      <p:ext uri="{BB962C8B-B14F-4D97-AF65-F5344CB8AC3E}">
        <p14:creationId xmlns:p14="http://schemas.microsoft.com/office/powerpoint/2010/main" val="2290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package.json</a:t>
            </a:r>
            <a:r>
              <a:rPr lang="en-US" b="1"/>
              <a:t> file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1"/>
            <a:ext cx="4876800" cy="53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the package.json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your </a:t>
            </a:r>
            <a:r>
              <a:rPr lang="en-US" b="1" dirty="0"/>
              <a:t>package.json</a:t>
            </a:r>
            <a:r>
              <a:rPr lang="en-US" dirty="0"/>
              <a:t> file, you'll be able to install your application dependencies by navigating to your application's root folder and using the </a:t>
            </a:r>
            <a:r>
              <a:rPr lang="en-US" b="1" dirty="0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command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automatically detect your package.json file and will install all your application dependencies, placing them under a local </a:t>
            </a:r>
            <a:r>
              <a:rPr lang="en-US" b="1" dirty="0"/>
              <a:t>node_modules</a:t>
            </a:r>
            <a:r>
              <a:rPr lang="en-US" dirty="0"/>
              <a:t> folder. </a:t>
            </a:r>
          </a:p>
          <a:p>
            <a:endParaRPr lang="en-US" dirty="0"/>
          </a:p>
          <a:p>
            <a:r>
              <a:rPr lang="en-US" dirty="0"/>
              <a:t>An alternative and sometimes better approach to install your dependencies is to use the following </a:t>
            </a:r>
            <a:r>
              <a:rPr lang="en-US" b="1" dirty="0"/>
              <a:t>npm</a:t>
            </a:r>
            <a:r>
              <a:rPr lang="en-US" dirty="0"/>
              <a:t> update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update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the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robust feature of the </a:t>
            </a:r>
            <a:r>
              <a:rPr lang="en-US" b="1" dirty="0"/>
              <a:t>npm</a:t>
            </a:r>
            <a:r>
              <a:rPr lang="en-US" dirty="0"/>
              <a:t> install command is the ability to </a:t>
            </a:r>
            <a:r>
              <a:rPr lang="en-US" b="1" dirty="0"/>
              <a:t>install a new package and save the package information as a dependency in your package.json file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can be accomplished using the </a:t>
            </a:r>
            <a:r>
              <a:rPr lang="en-US" b="1" dirty="0"/>
              <a:t>--save</a:t>
            </a:r>
            <a:r>
              <a:rPr lang="en-US" dirty="0"/>
              <a:t> optional flag when installing a specific package. </a:t>
            </a:r>
          </a:p>
          <a:p>
            <a:endParaRPr lang="en-US" dirty="0"/>
          </a:p>
          <a:p>
            <a:r>
              <a:rPr lang="en-US" dirty="0"/>
              <a:t>For example, to install the latest version of Express and save it as a dependency, you can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 --save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dirty="0"/>
              <a:t> is a </a:t>
            </a:r>
            <a:r>
              <a:rPr lang="en-US" b="1" dirty="0"/>
              <a:t>platform</a:t>
            </a:r>
            <a:r>
              <a:rPr lang="en-US" dirty="0"/>
              <a:t>, which means its features and APIs are kept to a minimum.</a:t>
            </a:r>
          </a:p>
          <a:p>
            <a:endParaRPr lang="en-US" dirty="0"/>
          </a:p>
          <a:p>
            <a:r>
              <a:rPr lang="en-US" dirty="0"/>
              <a:t>To achieve more complex functionality, it uses a module system that allows you to extend the platform. </a:t>
            </a:r>
          </a:p>
          <a:p>
            <a:endParaRPr lang="en-US" dirty="0"/>
          </a:p>
          <a:p>
            <a:r>
              <a:rPr lang="en-US" dirty="0"/>
              <a:t>The best way to </a:t>
            </a:r>
            <a:r>
              <a:rPr lang="en-US" b="1" dirty="0"/>
              <a:t>install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remove</a:t>
            </a:r>
            <a:r>
              <a:rPr lang="en-US" dirty="0"/>
              <a:t> Node.js modules is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 is mainly used as: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registry</a:t>
            </a:r>
            <a:r>
              <a:rPr lang="en-US" dirty="0"/>
              <a:t> of packages for browsing, downloading, and installing third-party modules</a:t>
            </a:r>
          </a:p>
          <a:p>
            <a:pPr lvl="1"/>
            <a:r>
              <a:rPr lang="en-US" dirty="0"/>
              <a:t>A CLI tool to manage local and global packages</a:t>
            </a:r>
          </a:p>
          <a:p>
            <a:pPr lvl="1"/>
            <a:endParaRPr lang="en-US" dirty="0"/>
          </a:p>
          <a:p>
            <a:r>
              <a:rPr lang="en-US" dirty="0"/>
              <a:t>NPM is installed during the </a:t>
            </a:r>
            <a:r>
              <a:rPr lang="en-US" b="1" dirty="0"/>
              <a:t>Node.js </a:t>
            </a:r>
            <a:r>
              <a:rPr lang="en-US" dirty="0"/>
              <a:t>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0916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has two installation modes: </a:t>
            </a:r>
            <a:r>
              <a:rPr lang="en-US" b="1" dirty="0"/>
              <a:t>local</a:t>
            </a:r>
            <a:r>
              <a:rPr lang="en-US" dirty="0"/>
              <a:t> and </a:t>
            </a:r>
            <a:r>
              <a:rPr lang="en-US" b="1" dirty="0"/>
              <a:t>global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local mode </a:t>
            </a:r>
            <a:r>
              <a:rPr lang="en-US" dirty="0"/>
              <a:t>is used more often and installs the third-party packages in a local </a:t>
            </a:r>
            <a:r>
              <a:rPr lang="en-US" b="1" dirty="0"/>
              <a:t>node_modules</a:t>
            </a:r>
            <a:r>
              <a:rPr lang="en-US" dirty="0"/>
              <a:t> folder placed inside your application folder. </a:t>
            </a:r>
          </a:p>
          <a:p>
            <a:endParaRPr lang="en-US" dirty="0"/>
          </a:p>
          <a:p>
            <a:r>
              <a:rPr lang="en-US" dirty="0"/>
              <a:t>It has no effect system-wise, and is used to install the packages your application needs, without polluting your system with unnecessary global files.</a:t>
            </a:r>
          </a:p>
          <a:p>
            <a:endParaRPr lang="en-US" dirty="0"/>
          </a:p>
          <a:p>
            <a:r>
              <a:rPr lang="en-US" dirty="0"/>
              <a:t>The global mode is used to install packages you want Node.js </a:t>
            </a:r>
            <a:r>
              <a:rPr lang="en-US" b="1" dirty="0"/>
              <a:t>to use globally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Will demonstrate the use of NPM by installing </a:t>
            </a:r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1341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mode will usually install the packages in the </a:t>
            </a:r>
            <a:r>
              <a:rPr lang="en-US" dirty="0">
                <a:latin typeface="Consolas" panose="020B0609020204030204" pitchFamily="49" charset="0"/>
              </a:rPr>
              <a:t>C:\Users\%USERNAME%\AppData\Roaming\npm\node_modules </a:t>
            </a:r>
            <a:r>
              <a:rPr lang="en-US" dirty="0"/>
              <a:t>folder, </a:t>
            </a:r>
            <a:r>
              <a:rPr lang="en-US" b="1" dirty="0"/>
              <a:t>making it available to any Node.js application running on the system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install a package using the </a:t>
            </a:r>
            <a:r>
              <a:rPr lang="en-US" dirty="0">
                <a:solidFill>
                  <a:schemeClr val="tx1"/>
                </a:solidFill>
              </a:rPr>
              <a:t>npm </a:t>
            </a:r>
            <a:r>
              <a:rPr lang="en-US" dirty="0"/>
              <a:t>run the following command: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&lt;Package Unique Name&gt;</a:t>
            </a:r>
          </a:p>
          <a:p>
            <a:r>
              <a:rPr lang="en-US" dirty="0"/>
              <a:t>Installing a module globally is similar to its local counterpart, but you'll have to add the –g flag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–g &lt;Package Unique Name&gt;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locally install Express, you'll need to </a:t>
            </a:r>
            <a:r>
              <a:rPr lang="en-US" b="1" dirty="0"/>
              <a:t>navigate to your application folder</a:t>
            </a:r>
            <a:r>
              <a:rPr lang="en-US" dirty="0"/>
              <a:t> and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supports a wide range of semantic versioning, so to install a specific version of a package, you can use the </a:t>
            </a:r>
            <a:r>
              <a:rPr lang="en-US" b="1" dirty="0"/>
              <a:t>npm</a:t>
            </a:r>
            <a:r>
              <a:rPr lang="en-US" dirty="0"/>
              <a:t> install command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fr-FR" b="1" dirty="0">
                <a:latin typeface="Consolas" panose="020B0609020204030204" pitchFamily="49" charset="0"/>
              </a:rPr>
              <a:t>$ npm install &lt;Package Unique Name&gt;@&lt;Package Version&gt;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en-US" dirty="0"/>
              <a:t>For instance, to install the second major version of the Express package, you'll need to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express@2.x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Removing a package using NPM</a:t>
            </a:r>
          </a:p>
          <a:p>
            <a:r>
              <a:rPr lang="en-US" dirty="0"/>
              <a:t>To remove an installed package, you'll have to navigate to your application folder and run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uninstall &lt; Package Unique Name&gt;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then look for the package and try to remove it from the local node_modules folder. </a:t>
            </a:r>
          </a:p>
          <a:p>
            <a:endParaRPr lang="en-US" dirty="0"/>
          </a:p>
          <a:p>
            <a:r>
              <a:rPr lang="en-US" dirty="0"/>
              <a:t>To remove a global package, you'll need to use the -g flag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uninstall –g &lt; Package Unique Name&gt;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Updating a package using NPM</a:t>
            </a:r>
          </a:p>
          <a:p>
            <a:r>
              <a:rPr lang="en-US" dirty="0"/>
              <a:t>To update a package to its latest version,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fr-FR" b="1" dirty="0">
                <a:latin typeface="Consolas" panose="020B0609020204030204" pitchFamily="49" charset="0"/>
              </a:rPr>
              <a:t>$ npm update &lt; Package Unique Name&gt;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en-US" dirty="0"/>
              <a:t>NPM will download and install the latest version of this package even if it doesn't exist yet. </a:t>
            </a:r>
          </a:p>
          <a:p>
            <a:endParaRPr lang="en-US" dirty="0"/>
          </a:p>
          <a:p>
            <a:r>
              <a:rPr lang="en-US" dirty="0"/>
              <a:t>To update a global package, use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update –g &lt; Package Unique Name&gt;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Managing dependencies using the </a:t>
            </a:r>
            <a:r>
              <a:rPr lang="en-US" b="1" dirty="0" err="1"/>
              <a:t>package.json</a:t>
            </a:r>
            <a:r>
              <a:rPr lang="en-US" b="1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allows you to use a </a:t>
            </a:r>
            <a:r>
              <a:rPr lang="en-US" b="1" dirty="0"/>
              <a:t>configuration file</a:t>
            </a:r>
            <a:r>
              <a:rPr lang="en-US" dirty="0"/>
              <a:t> named </a:t>
            </a:r>
            <a:r>
              <a:rPr lang="en-US" b="1" dirty="0" err="1"/>
              <a:t>package.json</a:t>
            </a:r>
            <a:r>
              <a:rPr lang="en-US" dirty="0"/>
              <a:t> in the root folder of your application. </a:t>
            </a:r>
          </a:p>
          <a:p>
            <a:endParaRPr lang="en-US" dirty="0"/>
          </a:p>
          <a:p>
            <a:r>
              <a:rPr lang="en-US" dirty="0"/>
              <a:t>In your </a:t>
            </a:r>
            <a:r>
              <a:rPr lang="en-US" dirty="0">
                <a:latin typeface="Consolas" panose="020B0609020204030204" pitchFamily="49" charset="0"/>
              </a:rPr>
              <a:t>package.json</a:t>
            </a:r>
            <a:r>
              <a:rPr lang="en-US" dirty="0"/>
              <a:t> file, you'll be able to </a:t>
            </a:r>
            <a:r>
              <a:rPr lang="en-US" b="1" dirty="0"/>
              <a:t>define various metadata properties of your application</a:t>
            </a:r>
            <a:r>
              <a:rPr lang="en-US" dirty="0"/>
              <a:t>, including properties such as the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, and </a:t>
            </a:r>
            <a:r>
              <a:rPr lang="en-US" b="1" dirty="0"/>
              <a:t>author</a:t>
            </a:r>
            <a:r>
              <a:rPr lang="en-US" dirty="0"/>
              <a:t> of your application. </a:t>
            </a:r>
          </a:p>
          <a:p>
            <a:endParaRPr lang="en-US" dirty="0"/>
          </a:p>
          <a:p>
            <a:r>
              <a:rPr lang="en-US" dirty="0"/>
              <a:t>This is also where you </a:t>
            </a:r>
            <a:r>
              <a:rPr lang="en-US" b="1" dirty="0"/>
              <a:t>define your application 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Managing dependencies using the </a:t>
            </a:r>
            <a:r>
              <a:rPr lang="en-US" b="1" dirty="0" err="1"/>
              <a:t>package.json</a:t>
            </a:r>
            <a:r>
              <a:rPr lang="en-US" b="1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package.json</a:t>
            </a:r>
            <a:r>
              <a:rPr lang="en-US" dirty="0"/>
              <a:t> file is basically a JSON file that contains the </a:t>
            </a:r>
            <a:r>
              <a:rPr lang="en-US" b="1" dirty="0"/>
              <a:t>different attributes you'll need to describe your application properties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application using the latest </a:t>
            </a:r>
            <a:r>
              <a:rPr lang="en-US" dirty="0">
                <a:solidFill>
                  <a:schemeClr val="tx1"/>
                </a:solidFill>
              </a:rPr>
              <a:t>Express</a:t>
            </a:r>
            <a:r>
              <a:rPr lang="en-US" dirty="0"/>
              <a:t> packages will have a package</a:t>
            </a:r>
            <a:r>
              <a:rPr lang="en-US" b="1" dirty="0"/>
              <a:t>. json</a:t>
            </a:r>
            <a:r>
              <a:rPr lang="en-US" dirty="0"/>
              <a:t> file as follows: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" : "MEAN",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version</a:t>
            </a:r>
            <a:r>
              <a:rPr lang="en-US" dirty="0">
                <a:latin typeface="Consolas" panose="020B0609020204030204" pitchFamily="49" charset="0"/>
              </a:rPr>
              <a:t>" : "0.0.1",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dependencies</a:t>
            </a:r>
            <a:r>
              <a:rPr lang="en-US" dirty="0">
                <a:latin typeface="Consolas" panose="020B0609020204030204" pitchFamily="49" charset="0"/>
              </a:rPr>
              <a:t>" : {</a:t>
            </a:r>
          </a:p>
          <a:p>
            <a:pPr marL="80008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b="1" dirty="0">
                <a:latin typeface="Consolas" panose="020B0609020204030204" pitchFamily="49" charset="0"/>
              </a:rPr>
              <a:t>express</a:t>
            </a:r>
            <a:r>
              <a:rPr lang="en-US" sz="1800" dirty="0">
                <a:latin typeface="Consolas" panose="020B0609020204030204" pitchFamily="49" charset="0"/>
              </a:rPr>
              <a:t>" : "latest“</a:t>
            </a:r>
          </a:p>
          <a:p>
            <a:pPr marL="80008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4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Introducing npm</vt:lpstr>
      <vt:lpstr>Introducing npm</vt:lpstr>
      <vt:lpstr>Using NPM</vt:lpstr>
      <vt:lpstr>Using NPM</vt:lpstr>
      <vt:lpstr>Using NPM</vt:lpstr>
      <vt:lpstr>Using NPM</vt:lpstr>
      <vt:lpstr>Using NPM</vt:lpstr>
      <vt:lpstr>Managing dependencies using the package.json file</vt:lpstr>
      <vt:lpstr>Managing dependencies using the package.json file</vt:lpstr>
      <vt:lpstr>Creating a package.json file</vt:lpstr>
      <vt:lpstr>Creating a package.json file</vt:lpstr>
      <vt:lpstr>Installing the package.json dependencies</vt:lpstr>
      <vt:lpstr>Updating the package.json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2020-07-28T20:05:00Z</dcterms:modified>
</cp:coreProperties>
</file>