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64" r:id="rId1"/>
    <p:sldMasterId id="2147484065" r:id="rId2"/>
    <p:sldMasterId id="2147484089" r:id="rId3"/>
  </p:sldMasterIdLst>
  <p:notesMasterIdLst>
    <p:notesMasterId r:id="rId10"/>
  </p:notesMasterIdLst>
  <p:handoutMasterIdLst>
    <p:handoutMasterId r:id="rId11"/>
  </p:handoutMasterIdLst>
  <p:sldIdLst>
    <p:sldId id="322" r:id="rId4"/>
    <p:sldId id="323" r:id="rId5"/>
    <p:sldId id="324" r:id="rId6"/>
    <p:sldId id="325" r:id="rId7"/>
    <p:sldId id="326" r:id="rId8"/>
    <p:sldId id="327" r:id="rId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ヒラギノ角ゴ Pro W3" charset="-128"/>
        <a:cs typeface="+mn-cs"/>
      </a:defRPr>
    </a:lvl1pPr>
    <a:lvl2pPr marL="457200" algn="l" rtl="0" eaLnBrk="0" fontAlgn="base" hangingPunct="0">
      <a:spcBef>
        <a:spcPct val="0"/>
      </a:spcBef>
      <a:spcAft>
        <a:spcPct val="0"/>
      </a:spcAft>
      <a:defRPr kern="1200">
        <a:solidFill>
          <a:schemeClr val="tx1"/>
        </a:solidFill>
        <a:latin typeface="Arial" charset="0"/>
        <a:ea typeface="ヒラギノ角ゴ Pro W3" charset="-128"/>
        <a:cs typeface="+mn-cs"/>
      </a:defRPr>
    </a:lvl2pPr>
    <a:lvl3pPr marL="914400" algn="l" rtl="0" eaLnBrk="0" fontAlgn="base" hangingPunct="0">
      <a:spcBef>
        <a:spcPct val="0"/>
      </a:spcBef>
      <a:spcAft>
        <a:spcPct val="0"/>
      </a:spcAft>
      <a:defRPr kern="1200">
        <a:solidFill>
          <a:schemeClr val="tx1"/>
        </a:solidFill>
        <a:latin typeface="Arial" charset="0"/>
        <a:ea typeface="ヒラギノ角ゴ Pro W3" charset="-128"/>
        <a:cs typeface="+mn-cs"/>
      </a:defRPr>
    </a:lvl3pPr>
    <a:lvl4pPr marL="1371600" algn="l" rtl="0" eaLnBrk="0" fontAlgn="base" hangingPunct="0">
      <a:spcBef>
        <a:spcPct val="0"/>
      </a:spcBef>
      <a:spcAft>
        <a:spcPct val="0"/>
      </a:spcAft>
      <a:defRPr kern="1200">
        <a:solidFill>
          <a:schemeClr val="tx1"/>
        </a:solidFill>
        <a:latin typeface="Arial" charset="0"/>
        <a:ea typeface="ヒラギノ角ゴ Pro W3" charset="-128"/>
        <a:cs typeface="+mn-cs"/>
      </a:defRPr>
    </a:lvl4pPr>
    <a:lvl5pPr marL="1828800" algn="l" rtl="0" eaLnBrk="0" fontAlgn="base" hangingPunct="0">
      <a:spcBef>
        <a:spcPct val="0"/>
      </a:spcBef>
      <a:spcAft>
        <a:spcPct val="0"/>
      </a:spcAft>
      <a:defRPr kern="1200">
        <a:solidFill>
          <a:schemeClr val="tx1"/>
        </a:solidFill>
        <a:latin typeface="Arial" charset="0"/>
        <a:ea typeface="ヒラギノ角ゴ Pro W3" charset="-128"/>
        <a:cs typeface="+mn-cs"/>
      </a:defRPr>
    </a:lvl5pPr>
    <a:lvl6pPr marL="2286000" algn="l" defTabSz="914400" rtl="0" eaLnBrk="1" latinLnBrk="0" hangingPunct="1">
      <a:defRPr kern="1200">
        <a:solidFill>
          <a:schemeClr val="tx1"/>
        </a:solidFill>
        <a:latin typeface="Arial" charset="0"/>
        <a:ea typeface="ヒラギノ角ゴ Pro W3" charset="-128"/>
        <a:cs typeface="+mn-cs"/>
      </a:defRPr>
    </a:lvl6pPr>
    <a:lvl7pPr marL="2743200" algn="l" defTabSz="914400" rtl="0" eaLnBrk="1" latinLnBrk="0" hangingPunct="1">
      <a:defRPr kern="1200">
        <a:solidFill>
          <a:schemeClr val="tx1"/>
        </a:solidFill>
        <a:latin typeface="Arial" charset="0"/>
        <a:ea typeface="ヒラギノ角ゴ Pro W3" charset="-128"/>
        <a:cs typeface="+mn-cs"/>
      </a:defRPr>
    </a:lvl7pPr>
    <a:lvl8pPr marL="3200400" algn="l" defTabSz="914400" rtl="0" eaLnBrk="1" latinLnBrk="0" hangingPunct="1">
      <a:defRPr kern="1200">
        <a:solidFill>
          <a:schemeClr val="tx1"/>
        </a:solidFill>
        <a:latin typeface="Arial" charset="0"/>
        <a:ea typeface="ヒラギノ角ゴ Pro W3" charset="-128"/>
        <a:cs typeface="+mn-cs"/>
      </a:defRPr>
    </a:lvl8pPr>
    <a:lvl9pPr marL="3657600" algn="l" defTabSz="914400" rtl="0" eaLnBrk="1" latinLnBrk="0" hangingPunct="1">
      <a:defRPr kern="1200">
        <a:solidFill>
          <a:schemeClr val="tx1"/>
        </a:solidFill>
        <a:latin typeface="Arial" charset="0"/>
        <a:ea typeface="ヒラギノ角ゴ Pro W3"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41"/>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C6A350-5E4E-42D3-8D7D-A3AED2773128}" v="12" dt="2020-07-26T21:41:44.5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61"/>
    <p:restoredTop sz="94433"/>
  </p:normalViewPr>
  <p:slideViewPr>
    <p:cSldViewPr>
      <p:cViewPr varScale="1">
        <p:scale>
          <a:sx n="81" d="100"/>
          <a:sy n="81" d="100"/>
        </p:scale>
        <p:origin x="96" y="6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25805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pitchFamily="34" charset="0"/>
                <a:ea typeface="ヒラギノ角ゴ Pro W3" pitchFamily="122" charset="-128"/>
              </a:defRPr>
            </a:lvl1pPr>
          </a:lstStyle>
          <a:p>
            <a:pPr>
              <a:defRPr/>
            </a:pPr>
            <a:fld id="{EB6E9645-044B-1340-BFAD-9E938260AD2B}" type="datetimeFigureOut">
              <a:rPr lang="en-US"/>
              <a:pPr>
                <a:defRPr/>
              </a:pPr>
              <a:t>7/28/2020</a:t>
            </a:fld>
            <a:endParaRPr lang="en-US"/>
          </a:p>
        </p:txBody>
      </p:sp>
      <p:sp>
        <p:nvSpPr>
          <p:cNvPr id="25805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25805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A9C91EF6-5A43-C045-8163-5ED255A26B1B}" type="slidenum">
              <a:rPr lang="en-US" altLang="en-US"/>
              <a:pPr>
                <a:defRPr/>
              </a:pPr>
              <a:t>‹#›</a:t>
            </a:fld>
            <a:endParaRPr lang="en-US" altLang="en-US"/>
          </a:p>
        </p:txBody>
      </p:sp>
    </p:spTree>
    <p:extLst>
      <p:ext uri="{BB962C8B-B14F-4D97-AF65-F5344CB8AC3E}">
        <p14:creationId xmlns:p14="http://schemas.microsoft.com/office/powerpoint/2010/main" val="17282593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778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pitchFamily="34" charset="0"/>
                <a:ea typeface="ヒラギノ角ゴ Pro W3" pitchFamily="122" charset="-128"/>
              </a:defRPr>
            </a:lvl1pPr>
          </a:lstStyle>
          <a:p>
            <a:pPr>
              <a:defRPr/>
            </a:pPr>
            <a:fld id="{D2400FF3-6367-3643-99BA-91F656C2069C}" type="datetimeFigureOut">
              <a:rPr lang="en-US"/>
              <a:pPr>
                <a:defRPr/>
              </a:pPr>
              <a:t>7/28/2020</a:t>
            </a:fld>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78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78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778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7170D1B7-D24B-334B-BB67-E3D583AD516E}" type="slidenum">
              <a:rPr lang="en-US" altLang="en-US"/>
              <a:pPr>
                <a:defRPr/>
              </a:pPr>
              <a:t>‹#›</a:t>
            </a:fld>
            <a:endParaRPr lang="en-US" altLang="en-US"/>
          </a:p>
        </p:txBody>
      </p:sp>
    </p:spTree>
    <p:extLst>
      <p:ext uri="{BB962C8B-B14F-4D97-AF65-F5344CB8AC3E}">
        <p14:creationId xmlns:p14="http://schemas.microsoft.com/office/powerpoint/2010/main" val="14859770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ヒラギノ角ゴ Pro W3" charset="0"/>
        <a:cs typeface="ヒラギノ角ゴ Pro W3" charset="0"/>
      </a:defRPr>
    </a:lvl1pPr>
    <a:lvl2pPr marL="4572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690586A9-3F20-294F-8459-0669D5D1646F}" type="slidenum">
              <a:rPr lang="en-US" altLang="en-US"/>
              <a:pPr>
                <a:defRPr/>
              </a:pPr>
              <a:t>‹#›</a:t>
            </a:fld>
            <a:endParaRPr lang="en-US" altLang="en-US"/>
          </a:p>
        </p:txBody>
      </p:sp>
    </p:spTree>
    <p:extLst>
      <p:ext uri="{BB962C8B-B14F-4D97-AF65-F5344CB8AC3E}">
        <p14:creationId xmlns:p14="http://schemas.microsoft.com/office/powerpoint/2010/main" val="202492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01FC1866-E79F-0D40-B07A-EF067F58F01B}" type="slidenum">
              <a:rPr lang="en-US" altLang="en-US"/>
              <a:pPr>
                <a:defRPr/>
              </a:pPr>
              <a:t>‹#›</a:t>
            </a:fld>
            <a:endParaRPr lang="en-US" altLang="en-US"/>
          </a:p>
        </p:txBody>
      </p:sp>
    </p:spTree>
    <p:extLst>
      <p:ext uri="{BB962C8B-B14F-4D97-AF65-F5344CB8AC3E}">
        <p14:creationId xmlns:p14="http://schemas.microsoft.com/office/powerpoint/2010/main" val="851293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6043BC92-225C-964D-B5E2-345D13EE2B81}" type="slidenum">
              <a:rPr lang="en-US" altLang="en-US"/>
              <a:pPr>
                <a:defRPr/>
              </a:pPr>
              <a:t>‹#›</a:t>
            </a:fld>
            <a:endParaRPr lang="en-US" altLang="en-US"/>
          </a:p>
        </p:txBody>
      </p:sp>
    </p:spTree>
    <p:extLst>
      <p:ext uri="{BB962C8B-B14F-4D97-AF65-F5344CB8AC3E}">
        <p14:creationId xmlns:p14="http://schemas.microsoft.com/office/powerpoint/2010/main" val="1159025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4" name="Rectangle 6"/>
          <p:cNvSpPr>
            <a:spLocks noGrp="1" noChangeArrowheads="1"/>
          </p:cNvSpPr>
          <p:nvPr>
            <p:ph type="sldNum" sz="quarter" idx="11"/>
          </p:nvPr>
        </p:nvSpPr>
        <p:spPr>
          <a:ln/>
        </p:spPr>
        <p:txBody>
          <a:bodyPr/>
          <a:lstStyle>
            <a:lvl1pPr>
              <a:defRPr/>
            </a:lvl1pPr>
          </a:lstStyle>
          <a:p>
            <a:pPr>
              <a:defRPr/>
            </a:pPr>
            <a:fld id="{3817E6DE-3F14-8D45-B968-9F7CE9A4F3C6}" type="slidenum">
              <a:rPr lang="en-US" altLang="en-US"/>
              <a:pPr>
                <a:defRPr/>
              </a:pPr>
              <a:t>‹#›</a:t>
            </a:fld>
            <a:endParaRPr lang="en-US" altLang="en-US"/>
          </a:p>
        </p:txBody>
      </p:sp>
    </p:spTree>
    <p:extLst>
      <p:ext uri="{BB962C8B-B14F-4D97-AF65-F5344CB8AC3E}">
        <p14:creationId xmlns:p14="http://schemas.microsoft.com/office/powerpoint/2010/main" val="2059236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37215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47832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59680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2343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ftr" sz="quarter" idx="10"/>
          </p:nvPr>
        </p:nvSpPr>
        <p:spPr>
          <a:ln/>
        </p:spPr>
        <p:txBody>
          <a:bodyPr/>
          <a:lstStyle>
            <a:lvl1pPr>
              <a:defRPr/>
            </a:lvl1pPr>
          </a:lstStyle>
          <a:p>
            <a:pPr>
              <a:defRPr/>
            </a:pPr>
            <a:endParaRPr lang="en-US"/>
          </a:p>
        </p:txBody>
      </p:sp>
      <p:sp>
        <p:nvSpPr>
          <p:cNvPr id="8" name="Rectangle 7"/>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40593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965179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ftr" sz="quarter" idx="10"/>
          </p:nvPr>
        </p:nvSpPr>
        <p:spPr>
          <a:ln/>
        </p:spPr>
        <p:txBody>
          <a:bodyPr/>
          <a:lstStyle>
            <a:lvl1pPr>
              <a:defRPr/>
            </a:lvl1pPr>
          </a:lstStyle>
          <a:p>
            <a:pPr>
              <a:defRPr/>
            </a:pPr>
            <a:endParaRPr lang="en-US"/>
          </a:p>
        </p:txBody>
      </p:sp>
      <p:sp>
        <p:nvSpPr>
          <p:cNvPr id="3" name="Rectangle 2"/>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4682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25E72801-6ED9-074A-9282-8E2101E90473}" type="slidenum">
              <a:rPr lang="en-US" altLang="en-US"/>
              <a:pPr>
                <a:defRPr/>
              </a:pPr>
              <a:t>‹#›</a:t>
            </a:fld>
            <a:endParaRPr lang="en-US" altLang="en-US"/>
          </a:p>
        </p:txBody>
      </p:sp>
    </p:spTree>
    <p:extLst>
      <p:ext uri="{BB962C8B-B14F-4D97-AF65-F5344CB8AC3E}">
        <p14:creationId xmlns:p14="http://schemas.microsoft.com/office/powerpoint/2010/main" val="17027169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739427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6250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758763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462415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130426"/>
            <a:ext cx="6477000" cy="1470025"/>
          </a:xfrm>
        </p:spPr>
        <p:txBody>
          <a:bodyPr>
            <a:normAutofit/>
          </a:bodyPr>
          <a:lstStyle>
            <a:lvl1pPr>
              <a:defRPr sz="3200" b="1" cap="none" spc="0">
                <a:ln w="17780" cmpd="sng">
                  <a:solidFill>
                    <a:schemeClr val="accent1">
                      <a:tint val="3000"/>
                    </a:schemeClr>
                  </a:solidFill>
                  <a:prstDash val="solid"/>
                  <a:miter lim="800000"/>
                </a:ln>
                <a:solidFill>
                  <a:srgbClr val="303030"/>
                </a:solidFill>
                <a:effectLst>
                  <a:outerShdw blurRad="38100" dist="38100" dir="2700000" algn="tl">
                    <a:srgbClr val="000000">
                      <a:alpha val="43137"/>
                    </a:srgbClr>
                  </a:outerShdw>
                </a:effectLst>
                <a:latin typeface="Helvetica Neue" charset="0"/>
                <a:ea typeface="Helvetica Neue" charset="0"/>
                <a:cs typeface="Helvetica Neue" charset="0"/>
              </a:defRPr>
            </a:lvl1pPr>
          </a:lstStyle>
          <a:p>
            <a:r>
              <a:rPr lang="en-US"/>
              <a:t>Click to edit Master title style</a:t>
            </a:r>
            <a:endParaRPr lang="en-CA" dirty="0"/>
          </a:p>
        </p:txBody>
      </p:sp>
      <p:sp>
        <p:nvSpPr>
          <p:cNvPr id="3" name="Subtitle 2"/>
          <p:cNvSpPr>
            <a:spLocks noGrp="1"/>
          </p:cNvSpPr>
          <p:nvPr>
            <p:ph type="subTitle" idx="1"/>
          </p:nvPr>
        </p:nvSpPr>
        <p:spPr>
          <a:xfrm>
            <a:off x="2286000" y="3886200"/>
            <a:ext cx="6477000" cy="1752600"/>
          </a:xfrm>
        </p:spPr>
        <p:txBody>
          <a:bodyPr/>
          <a:lstStyle>
            <a:lvl1pPr marL="0" indent="0" algn="ctr">
              <a:buNone/>
              <a:defRPr>
                <a:solidFill>
                  <a:srgbClr val="303030"/>
                </a:solidFill>
                <a:latin typeface="Arial Narrow"/>
                <a:cs typeface="Arial Narrow"/>
              </a:defRPr>
            </a:lvl1pPr>
            <a:lvl2pPr marL="457180" indent="0" algn="ctr">
              <a:buNone/>
              <a:defRPr>
                <a:solidFill>
                  <a:schemeClr val="tx1">
                    <a:tint val="75000"/>
                  </a:schemeClr>
                </a:solidFill>
              </a:defRPr>
            </a:lvl2pPr>
            <a:lvl3pPr marL="914359" indent="0" algn="ctr">
              <a:buNone/>
              <a:defRPr>
                <a:solidFill>
                  <a:schemeClr val="tx1">
                    <a:tint val="75000"/>
                  </a:schemeClr>
                </a:solidFill>
              </a:defRPr>
            </a:lvl3pPr>
            <a:lvl4pPr marL="1371539" indent="0" algn="ctr">
              <a:buNone/>
              <a:defRPr>
                <a:solidFill>
                  <a:schemeClr val="tx1">
                    <a:tint val="75000"/>
                  </a:schemeClr>
                </a:solidFill>
              </a:defRPr>
            </a:lvl4pPr>
            <a:lvl5pPr marL="1828718" indent="0" algn="ctr">
              <a:buNone/>
              <a:defRPr>
                <a:solidFill>
                  <a:schemeClr val="tx1">
                    <a:tint val="75000"/>
                  </a:schemeClr>
                </a:solidFill>
              </a:defRPr>
            </a:lvl5pPr>
            <a:lvl6pPr marL="2285898" indent="0" algn="ctr">
              <a:buNone/>
              <a:defRPr>
                <a:solidFill>
                  <a:schemeClr val="tx1">
                    <a:tint val="75000"/>
                  </a:schemeClr>
                </a:solidFill>
              </a:defRPr>
            </a:lvl6pPr>
            <a:lvl7pPr marL="2743077" indent="0" algn="ctr">
              <a:buNone/>
              <a:defRPr>
                <a:solidFill>
                  <a:schemeClr val="tx1">
                    <a:tint val="75000"/>
                  </a:schemeClr>
                </a:solidFill>
              </a:defRPr>
            </a:lvl7pPr>
            <a:lvl8pPr marL="3200257" indent="0" algn="ctr">
              <a:buNone/>
              <a:defRPr>
                <a:solidFill>
                  <a:schemeClr val="tx1">
                    <a:tint val="75000"/>
                  </a:schemeClr>
                </a:solidFill>
              </a:defRPr>
            </a:lvl8pPr>
            <a:lvl9pPr marL="3657436" indent="0" algn="ctr">
              <a:buNone/>
              <a:defRPr>
                <a:solidFill>
                  <a:schemeClr val="tx1">
                    <a:tint val="75000"/>
                  </a:schemeClr>
                </a:solidFill>
              </a:defRPr>
            </a:lvl9pPr>
          </a:lstStyle>
          <a:p>
            <a:r>
              <a:rPr lang="en-US"/>
              <a:t>Click to edit Master subtitle style</a:t>
            </a:r>
            <a:endParaRPr lang="en-CA" dirty="0"/>
          </a:p>
        </p:txBody>
      </p:sp>
      <p:pic>
        <p:nvPicPr>
          <p:cNvPr id="5" name="Picture 17" descr="CC_PROMO_RGB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8" y="-7938"/>
            <a:ext cx="2201862" cy="68643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p:cNvPicPr>
            <a:picLocks noChangeAspect="1"/>
          </p:cNvPicPr>
          <p:nvPr/>
        </p:nvPicPr>
        <p:blipFill>
          <a:blip r:embed="rId3"/>
          <a:stretch>
            <a:fillRect/>
          </a:stretch>
        </p:blipFill>
        <p:spPr>
          <a:xfrm>
            <a:off x="8915400" y="0"/>
            <a:ext cx="233795" cy="6858000"/>
          </a:xfrm>
          <a:prstGeom prst="rect">
            <a:avLst/>
          </a:prstGeom>
        </p:spPr>
      </p:pic>
    </p:spTree>
    <p:extLst>
      <p:ext uri="{BB962C8B-B14F-4D97-AF65-F5344CB8AC3E}">
        <p14:creationId xmlns:p14="http://schemas.microsoft.com/office/powerpoint/2010/main" val="186728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Rectangle 4"/>
          <p:cNvSpPr/>
          <p:nvPr/>
        </p:nvSpPr>
        <p:spPr>
          <a:xfrm>
            <a:off x="-12700" y="914400"/>
            <a:ext cx="850900" cy="5943600"/>
          </a:xfrm>
          <a:prstGeom prst="rect">
            <a:avLst/>
          </a:prstGeom>
          <a:solidFill>
            <a:srgbClr val="D4E1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8"/>
          <p:cNvSpPr>
            <a:spLocks noChangeArrowheads="1"/>
          </p:cNvSpPr>
          <p:nvPr/>
        </p:nvSpPr>
        <p:spPr bwMode="auto">
          <a:xfrm>
            <a:off x="-12700" y="0"/>
            <a:ext cx="9156700" cy="914400"/>
          </a:xfrm>
          <a:prstGeom prst="rect">
            <a:avLst/>
          </a:prstGeom>
          <a:solidFill>
            <a:srgbClr val="30303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eaLnBrk="0" hangingPunct="0"/>
            <a:endParaRPr lang="en-CA" sz="2400"/>
          </a:p>
        </p:txBody>
      </p:sp>
      <p:sp>
        <p:nvSpPr>
          <p:cNvPr id="2" name="Title 1"/>
          <p:cNvSpPr>
            <a:spLocks noGrp="1"/>
          </p:cNvSpPr>
          <p:nvPr>
            <p:ph type="title"/>
          </p:nvPr>
        </p:nvSpPr>
        <p:spPr>
          <a:xfrm>
            <a:off x="838200" y="1"/>
            <a:ext cx="8104716" cy="914400"/>
          </a:xfrm>
        </p:spPr>
        <p:txBody>
          <a:bodyPr>
            <a:normAutofit/>
          </a:bodyPr>
          <a:lstStyle>
            <a:lvl1pPr>
              <a:defRPr sz="2800" b="0" cap="none" spc="0">
                <a:ln w="17780" cmpd="sng">
                  <a:solidFill>
                    <a:schemeClr val="accent1">
                      <a:tint val="3000"/>
                    </a:schemeClr>
                  </a:solidFill>
                  <a:prstDash val="solid"/>
                  <a:miter lim="800000"/>
                </a:ln>
                <a:solidFill>
                  <a:schemeClr val="bg1"/>
                </a:solidFill>
                <a:effectLst/>
                <a:latin typeface="Helvetica Neue" charset="0"/>
                <a:ea typeface="Helvetica Neue" charset="0"/>
                <a:cs typeface="Helvetica Neue" charset="0"/>
              </a:defRPr>
            </a:lvl1pPr>
          </a:lstStyle>
          <a:p>
            <a:r>
              <a:rPr lang="en-US"/>
              <a:t>Click to edit Master title style</a:t>
            </a:r>
            <a:endParaRPr lang="en-CA" dirty="0"/>
          </a:p>
        </p:txBody>
      </p:sp>
      <p:sp>
        <p:nvSpPr>
          <p:cNvPr id="3" name="Content Placeholder 2"/>
          <p:cNvSpPr>
            <a:spLocks noGrp="1"/>
          </p:cNvSpPr>
          <p:nvPr>
            <p:ph idx="1"/>
          </p:nvPr>
        </p:nvSpPr>
        <p:spPr>
          <a:xfrm>
            <a:off x="859790" y="990600"/>
            <a:ext cx="8083126" cy="5638800"/>
          </a:xfrm>
        </p:spPr>
        <p:txBody>
          <a:bodyPr>
            <a:normAutofit/>
          </a:bodyPr>
          <a:lstStyle>
            <a:lvl1pPr>
              <a:buClr>
                <a:srgbClr val="303030"/>
              </a:buClr>
              <a:buFont typeface="Wingdings" pitchFamily="2" charset="2"/>
              <a:buChar char="v"/>
              <a:defRPr sz="2000">
                <a:latin typeface="Helvetica Neue" charset="0"/>
                <a:ea typeface="Helvetica Neue" charset="0"/>
                <a:cs typeface="Helvetica Neue" charset="0"/>
              </a:defRPr>
            </a:lvl1pPr>
            <a:lvl2pPr marL="742917" indent="-285737">
              <a:buClr>
                <a:srgbClr val="303030"/>
              </a:buClr>
              <a:buFont typeface="Wingdings" pitchFamily="2" charset="2"/>
              <a:buChar char="§"/>
              <a:defRPr sz="1800">
                <a:solidFill>
                  <a:srgbClr val="000000"/>
                </a:solidFill>
                <a:latin typeface="Helvetica Neue" charset="0"/>
                <a:ea typeface="Helvetica Neue" charset="0"/>
                <a:cs typeface="Helvetica Neue" charset="0"/>
              </a:defRPr>
            </a:lvl2pPr>
            <a:lvl3pPr>
              <a:buClr>
                <a:srgbClr val="303030"/>
              </a:buClr>
              <a:defRPr sz="1600">
                <a:solidFill>
                  <a:srgbClr val="000000"/>
                </a:solidFill>
                <a:latin typeface="Helvetica Neue" charset="0"/>
                <a:ea typeface="Helvetica Neue" charset="0"/>
                <a:cs typeface="Helvetica Neue" charset="0"/>
              </a:defRPr>
            </a:lvl3pPr>
            <a:lvl4pPr>
              <a:buClr>
                <a:srgbClr val="303030"/>
              </a:buClr>
              <a:defRPr sz="1600">
                <a:solidFill>
                  <a:srgbClr val="000000"/>
                </a:solidFill>
                <a:latin typeface="Helvetica Neue" charset="0"/>
                <a:ea typeface="Helvetica Neue" charset="0"/>
                <a:cs typeface="Helvetica Neue" charset="0"/>
              </a:defRPr>
            </a:lvl4pPr>
            <a:lvl5pPr>
              <a:buClr>
                <a:srgbClr val="303030"/>
              </a:buClr>
              <a:defRPr sz="1600">
                <a:solidFill>
                  <a:srgbClr val="000000"/>
                </a:solidFill>
                <a:latin typeface="Helvetica Neue" charset="0"/>
                <a:ea typeface="Helvetica Neue" charset="0"/>
                <a:cs typeface="Helvetica Neue"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pic>
        <p:nvPicPr>
          <p:cNvPr id="4" name="Picture 3"/>
          <p:cNvPicPr>
            <a:picLocks noChangeAspect="1"/>
          </p:cNvPicPr>
          <p:nvPr/>
        </p:nvPicPr>
        <p:blipFill>
          <a:blip r:embed="rId2"/>
          <a:stretch>
            <a:fillRect/>
          </a:stretch>
        </p:blipFill>
        <p:spPr>
          <a:xfrm>
            <a:off x="-8890" y="2514600"/>
            <a:ext cx="847090" cy="2628900"/>
          </a:xfrm>
          <a:prstGeom prst="rect">
            <a:avLst/>
          </a:prstGeom>
        </p:spPr>
      </p:pic>
    </p:spTree>
    <p:extLst>
      <p:ext uri="{BB962C8B-B14F-4D97-AF65-F5344CB8AC3E}">
        <p14:creationId xmlns:p14="http://schemas.microsoft.com/office/powerpoint/2010/main" val="107531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0" y="2649140"/>
            <a:ext cx="7543800" cy="1559719"/>
          </a:xfrm>
          <a:solidFill>
            <a:schemeClr val="bg1"/>
          </a:solidFill>
          <a:ln w="9525" cap="rnd" cmpd="sng">
            <a:noFill/>
          </a:ln>
        </p:spPr>
        <p:style>
          <a:lnRef idx="2">
            <a:schemeClr val="dk1"/>
          </a:lnRef>
          <a:fillRef idx="1">
            <a:schemeClr val="lt1"/>
          </a:fillRef>
          <a:effectRef idx="0">
            <a:schemeClr val="dk1"/>
          </a:effectRef>
          <a:fontRef idx="none"/>
        </p:style>
        <p:txBody>
          <a:bodyPr anchor="t">
            <a:noAutofit/>
          </a:bodyPr>
          <a:lstStyle>
            <a:lvl1pPr algn="l">
              <a:defRPr sz="4400" b="1" cap="none" spc="0">
                <a:ln w="17780" cmpd="sng">
                  <a:solidFill>
                    <a:schemeClr val="accent1">
                      <a:tint val="3000"/>
                    </a:schemeClr>
                  </a:solidFill>
                  <a:prstDash val="solid"/>
                  <a:miter lim="800000"/>
                </a:ln>
                <a:solidFill>
                  <a:srgbClr val="303030"/>
                </a:solidFill>
                <a:effectLst>
                  <a:outerShdw blurRad="55000" dist="50800" dir="5400000" algn="tl">
                    <a:srgbClr val="000000">
                      <a:alpha val="33000"/>
                    </a:srgbClr>
                  </a:outerShdw>
                </a:effectLst>
                <a:latin typeface="Helvetica Neue" charset="0"/>
                <a:ea typeface="Helvetica Neue" charset="0"/>
                <a:cs typeface="Helvetica Neue" charset="0"/>
              </a:defRPr>
            </a:lvl1pPr>
          </a:lstStyle>
          <a:p>
            <a:r>
              <a:rPr lang="en-US"/>
              <a:t>Click to edit Master title style</a:t>
            </a:r>
            <a:endParaRPr lang="en-CA" dirty="0"/>
          </a:p>
        </p:txBody>
      </p:sp>
      <p:pic>
        <p:nvPicPr>
          <p:cNvPr id="3" name="Picture 2"/>
          <p:cNvPicPr>
            <a:picLocks noChangeAspect="1"/>
          </p:cNvPicPr>
          <p:nvPr/>
        </p:nvPicPr>
        <p:blipFill>
          <a:blip r:embed="rId2"/>
          <a:stretch>
            <a:fillRect/>
          </a:stretch>
        </p:blipFill>
        <p:spPr>
          <a:xfrm>
            <a:off x="0" y="1714500"/>
            <a:ext cx="1104900" cy="3429000"/>
          </a:xfrm>
          <a:prstGeom prst="rect">
            <a:avLst/>
          </a:prstGeom>
        </p:spPr>
      </p:pic>
    </p:spTree>
    <p:extLst>
      <p:ext uri="{BB962C8B-B14F-4D97-AF65-F5344CB8AC3E}">
        <p14:creationId xmlns:p14="http://schemas.microsoft.com/office/powerpoint/2010/main" val="125563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5"/>
          <p:cNvSpPr>
            <a:spLocks noGrp="1" noChangeArrowheads="1"/>
          </p:cNvSpPr>
          <p:nvPr>
            <p:ph type="ftr" sz="quarter" idx="10"/>
          </p:nvPr>
        </p:nvSpPr>
        <p:spPr>
          <a:xfrm>
            <a:off x="457200" y="6245225"/>
            <a:ext cx="5562600" cy="47625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xfrm>
            <a:off x="6553200" y="6245225"/>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147091498"/>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xfrm>
            <a:off x="457200" y="6245225"/>
            <a:ext cx="5562600" cy="476250"/>
          </a:xfrm>
          <a:prstGeom prst="rect">
            <a:avLst/>
          </a:prstGeom>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xfrm>
            <a:off x="6553200" y="6245225"/>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4131291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xfrm>
            <a:off x="457200" y="6245225"/>
            <a:ext cx="5562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xfrm>
            <a:off x="6553200" y="6245225"/>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64764877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FDB9773B-4CE2-C541-8547-1628AFD6FC60}" type="slidenum">
              <a:rPr lang="en-US" altLang="en-US"/>
              <a:pPr>
                <a:defRPr/>
              </a:pPr>
              <a:t>‹#›</a:t>
            </a:fld>
            <a:endParaRPr lang="en-US" altLang="en-US"/>
          </a:p>
        </p:txBody>
      </p:sp>
    </p:spTree>
    <p:extLst>
      <p:ext uri="{BB962C8B-B14F-4D97-AF65-F5344CB8AC3E}">
        <p14:creationId xmlns:p14="http://schemas.microsoft.com/office/powerpoint/2010/main" val="197471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6" name="Rectangle 6"/>
          <p:cNvSpPr>
            <a:spLocks noGrp="1" noChangeArrowheads="1"/>
          </p:cNvSpPr>
          <p:nvPr>
            <p:ph type="sldNum" sz="quarter" idx="11"/>
          </p:nvPr>
        </p:nvSpPr>
        <p:spPr>
          <a:ln/>
        </p:spPr>
        <p:txBody>
          <a:bodyPr/>
          <a:lstStyle>
            <a:lvl1pPr>
              <a:defRPr/>
            </a:lvl1pPr>
          </a:lstStyle>
          <a:p>
            <a:pPr>
              <a:defRPr/>
            </a:pPr>
            <a:fld id="{32AA7E91-C5BE-984D-A321-3A478B465A20}" type="slidenum">
              <a:rPr lang="en-US" altLang="en-US"/>
              <a:pPr>
                <a:defRPr/>
              </a:pPr>
              <a:t>‹#›</a:t>
            </a:fld>
            <a:endParaRPr lang="en-US" altLang="en-US"/>
          </a:p>
        </p:txBody>
      </p:sp>
    </p:spTree>
    <p:extLst>
      <p:ext uri="{BB962C8B-B14F-4D97-AF65-F5344CB8AC3E}">
        <p14:creationId xmlns:p14="http://schemas.microsoft.com/office/powerpoint/2010/main" val="1047148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8" name="Rectangle 6"/>
          <p:cNvSpPr>
            <a:spLocks noGrp="1" noChangeArrowheads="1"/>
          </p:cNvSpPr>
          <p:nvPr>
            <p:ph type="sldNum" sz="quarter" idx="11"/>
          </p:nvPr>
        </p:nvSpPr>
        <p:spPr>
          <a:ln/>
        </p:spPr>
        <p:txBody>
          <a:bodyPr/>
          <a:lstStyle>
            <a:lvl1pPr>
              <a:defRPr/>
            </a:lvl1pPr>
          </a:lstStyle>
          <a:p>
            <a:pPr>
              <a:defRPr/>
            </a:pPr>
            <a:fld id="{212680F7-AF5E-5F4F-90F8-E9F97FAEB4B1}" type="slidenum">
              <a:rPr lang="en-US" altLang="en-US"/>
              <a:pPr>
                <a:defRPr/>
              </a:pPr>
              <a:t>‹#›</a:t>
            </a:fld>
            <a:endParaRPr lang="en-US" altLang="en-US"/>
          </a:p>
        </p:txBody>
      </p:sp>
    </p:spTree>
    <p:extLst>
      <p:ext uri="{BB962C8B-B14F-4D97-AF65-F5344CB8AC3E}">
        <p14:creationId xmlns:p14="http://schemas.microsoft.com/office/powerpoint/2010/main" val="793579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4" name="Rectangle 6"/>
          <p:cNvSpPr>
            <a:spLocks noGrp="1" noChangeArrowheads="1"/>
          </p:cNvSpPr>
          <p:nvPr>
            <p:ph type="sldNum" sz="quarter" idx="11"/>
          </p:nvPr>
        </p:nvSpPr>
        <p:spPr>
          <a:ln/>
        </p:spPr>
        <p:txBody>
          <a:bodyPr/>
          <a:lstStyle>
            <a:lvl1pPr>
              <a:defRPr/>
            </a:lvl1pPr>
          </a:lstStyle>
          <a:p>
            <a:pPr>
              <a:defRPr/>
            </a:pPr>
            <a:fld id="{B708ED43-3BD8-5141-9FD4-E158B6FCE071}" type="slidenum">
              <a:rPr lang="en-US" altLang="en-US"/>
              <a:pPr>
                <a:defRPr/>
              </a:pPr>
              <a:t>‹#›</a:t>
            </a:fld>
            <a:endParaRPr lang="en-US" altLang="en-US"/>
          </a:p>
        </p:txBody>
      </p:sp>
    </p:spTree>
    <p:extLst>
      <p:ext uri="{BB962C8B-B14F-4D97-AF65-F5344CB8AC3E}">
        <p14:creationId xmlns:p14="http://schemas.microsoft.com/office/powerpoint/2010/main" val="1811830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3" name="Rectangle 6"/>
          <p:cNvSpPr>
            <a:spLocks noGrp="1" noChangeArrowheads="1"/>
          </p:cNvSpPr>
          <p:nvPr>
            <p:ph type="sldNum" sz="quarter" idx="11"/>
          </p:nvPr>
        </p:nvSpPr>
        <p:spPr>
          <a:ln/>
        </p:spPr>
        <p:txBody>
          <a:bodyPr/>
          <a:lstStyle>
            <a:lvl1pPr>
              <a:defRPr/>
            </a:lvl1pPr>
          </a:lstStyle>
          <a:p>
            <a:pPr>
              <a:defRPr/>
            </a:pPr>
            <a:fld id="{08482DF1-506C-A24A-93CA-E6E9A0C4A287}" type="slidenum">
              <a:rPr lang="en-US" altLang="en-US"/>
              <a:pPr>
                <a:defRPr/>
              </a:pPr>
              <a:t>‹#›</a:t>
            </a:fld>
            <a:endParaRPr lang="en-US" altLang="en-US"/>
          </a:p>
        </p:txBody>
      </p:sp>
    </p:spTree>
    <p:extLst>
      <p:ext uri="{BB962C8B-B14F-4D97-AF65-F5344CB8AC3E}">
        <p14:creationId xmlns:p14="http://schemas.microsoft.com/office/powerpoint/2010/main" val="115250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6" name="Rectangle 6"/>
          <p:cNvSpPr>
            <a:spLocks noGrp="1" noChangeArrowheads="1"/>
          </p:cNvSpPr>
          <p:nvPr>
            <p:ph type="sldNum" sz="quarter" idx="11"/>
          </p:nvPr>
        </p:nvSpPr>
        <p:spPr>
          <a:ln/>
        </p:spPr>
        <p:txBody>
          <a:bodyPr/>
          <a:lstStyle>
            <a:lvl1pPr>
              <a:defRPr/>
            </a:lvl1pPr>
          </a:lstStyle>
          <a:p>
            <a:pPr>
              <a:defRPr/>
            </a:pPr>
            <a:fld id="{C3882B7E-67C2-5B45-A092-D75C9C67395A}" type="slidenum">
              <a:rPr lang="en-US" altLang="en-US"/>
              <a:pPr>
                <a:defRPr/>
              </a:pPr>
              <a:t>‹#›</a:t>
            </a:fld>
            <a:endParaRPr lang="en-US" altLang="en-US"/>
          </a:p>
        </p:txBody>
      </p:sp>
    </p:spTree>
    <p:extLst>
      <p:ext uri="{BB962C8B-B14F-4D97-AF65-F5344CB8AC3E}">
        <p14:creationId xmlns:p14="http://schemas.microsoft.com/office/powerpoint/2010/main" val="2128521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6" name="Rectangle 6"/>
          <p:cNvSpPr>
            <a:spLocks noGrp="1" noChangeArrowheads="1"/>
          </p:cNvSpPr>
          <p:nvPr>
            <p:ph type="sldNum" sz="quarter" idx="11"/>
          </p:nvPr>
        </p:nvSpPr>
        <p:spPr>
          <a:ln/>
        </p:spPr>
        <p:txBody>
          <a:bodyPr/>
          <a:lstStyle>
            <a:lvl1pPr>
              <a:defRPr/>
            </a:lvl1pPr>
          </a:lstStyle>
          <a:p>
            <a:pPr>
              <a:defRPr/>
            </a:pPr>
            <a:fld id="{C1305AD6-14BB-F945-B158-84B330E83CEB}" type="slidenum">
              <a:rPr lang="en-US" altLang="en-US"/>
              <a:pPr>
                <a:defRPr/>
              </a:pPr>
              <a:t>‹#›</a:t>
            </a:fld>
            <a:endParaRPr lang="en-US" altLang="en-US"/>
          </a:p>
        </p:txBody>
      </p:sp>
    </p:spTree>
    <p:extLst>
      <p:ext uri="{BB962C8B-B14F-4D97-AF65-F5344CB8AC3E}">
        <p14:creationId xmlns:p14="http://schemas.microsoft.com/office/powerpoint/2010/main" val="1285704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6.xml"/><Relationship Id="rId7"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68613" name="Rectangle 5"/>
          <p:cNvSpPr>
            <a:spLocks noGrp="1" noChangeArrowheads="1"/>
          </p:cNvSpPr>
          <p:nvPr>
            <p:ph type="ftr" sz="quarter" idx="3"/>
          </p:nvPr>
        </p:nvSpPr>
        <p:spPr bwMode="auto">
          <a:xfrm>
            <a:off x="457200" y="6245225"/>
            <a:ext cx="5562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mn-ea"/>
                <a:cs typeface="+mn-cs"/>
              </a:defRPr>
            </a:lvl1pPr>
          </a:lstStyle>
          <a:p>
            <a:pPr>
              <a:defRPr/>
            </a:pPr>
            <a:r>
              <a:rPr lang="en-US" dirty="0"/>
              <a:t>JavaScript, Sixth Edition</a:t>
            </a:r>
          </a:p>
        </p:txBody>
      </p:sp>
      <p:sp>
        <p:nvSpPr>
          <p:cNvPr id="6861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C733D6F3-EB2D-724A-A979-65F121E6995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66" r:id="rId1"/>
    <p:sldLayoutId id="2147484067" r:id="rId2"/>
    <p:sldLayoutId id="2147484068" r:id="rId3"/>
    <p:sldLayoutId id="2147484069" r:id="rId4"/>
    <p:sldLayoutId id="2147484070" r:id="rId5"/>
    <p:sldLayoutId id="2147484071" r:id="rId6"/>
    <p:sldLayoutId id="2147484072" r:id="rId7"/>
    <p:sldLayoutId id="2147484073" r:id="rId8"/>
    <p:sldLayoutId id="2147484074" r:id="rId9"/>
    <p:sldLayoutId id="2147484075" r:id="rId10"/>
    <p:sldLayoutId id="2147484076" r:id="rId11"/>
    <p:sldLayoutId id="2147484077" r:id="rId12"/>
  </p:sldLayoutIdLst>
  <p:hf hdr="0" dt="0"/>
  <p:txStyles>
    <p:titleStyle>
      <a:lvl1pPr algn="ctr" rtl="0" eaLnBrk="0" fontAlgn="base" hangingPunct="0">
        <a:spcBef>
          <a:spcPct val="0"/>
        </a:spcBef>
        <a:spcAft>
          <a:spcPct val="0"/>
        </a:spcAft>
        <a:defRPr sz="3600">
          <a:solidFill>
            <a:schemeClr val="tx2"/>
          </a:solidFill>
          <a:latin typeface="+mj-lt"/>
          <a:ea typeface="ヒラギノ角ゴ Pro W3" charset="0"/>
          <a:cs typeface="ヒラギノ角ゴ Pro W3" charset="0"/>
        </a:defRPr>
      </a:lvl1pPr>
      <a:lvl2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2pPr>
      <a:lvl3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3pPr>
      <a:lvl4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4pPr>
      <a:lvl5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2600">
          <a:solidFill>
            <a:schemeClr val="tx1"/>
          </a:solidFill>
          <a:latin typeface="+mn-lt"/>
          <a:ea typeface="ヒラギノ角ゴ Pro W3" charset="0"/>
          <a:cs typeface="ヒラギノ角ゴ Pro W3" charset="0"/>
        </a:defRPr>
      </a:lvl1pPr>
      <a:lvl2pPr marL="742950" indent="-285750" algn="l" rtl="0" eaLnBrk="0" fontAlgn="base" hangingPunct="0">
        <a:spcBef>
          <a:spcPct val="20000"/>
        </a:spcBef>
        <a:spcAft>
          <a:spcPct val="0"/>
        </a:spcAft>
        <a:buChar char="–"/>
        <a:defRPr sz="2400">
          <a:solidFill>
            <a:schemeClr val="tx1"/>
          </a:solidFill>
          <a:latin typeface="+mn-lt"/>
          <a:ea typeface="ヒラギノ角ゴ Pro W3" charset="0"/>
        </a:defRPr>
      </a:lvl2pPr>
      <a:lvl3pPr marL="1143000" indent="-228600" algn="l" rtl="0" eaLnBrk="0" fontAlgn="base" hangingPunct="0">
        <a:spcBef>
          <a:spcPct val="20000"/>
        </a:spcBef>
        <a:spcAft>
          <a:spcPct val="0"/>
        </a:spcAft>
        <a:buChar char="•"/>
        <a:defRPr sz="2200">
          <a:solidFill>
            <a:schemeClr val="tx1"/>
          </a:solidFill>
          <a:latin typeface="+mn-lt"/>
          <a:ea typeface="ヒラギノ角ゴ Pro W3" charset="0"/>
        </a:defRPr>
      </a:lvl3pPr>
      <a:lvl4pPr marL="1600200" indent="-228600" algn="l" rtl="0" eaLnBrk="0" fontAlgn="base" hangingPunct="0">
        <a:spcBef>
          <a:spcPct val="20000"/>
        </a:spcBef>
        <a:spcAft>
          <a:spcPct val="0"/>
        </a:spcAft>
        <a:buChar char="–"/>
        <a:defRPr sz="2000">
          <a:solidFill>
            <a:schemeClr val="tx1"/>
          </a:solidFill>
          <a:latin typeface="+mn-lt"/>
          <a:ea typeface="ヒラギノ角ゴ Pro W3" charset="0"/>
        </a:defRPr>
      </a:lvl4pPr>
      <a:lvl5pPr marL="2057400" indent="-228600" algn="l" rtl="0" eaLnBrk="0" fontAlgn="base" hangingPunct="0">
        <a:spcBef>
          <a:spcPct val="20000"/>
        </a:spcBef>
        <a:spcAft>
          <a:spcPct val="0"/>
        </a:spcAft>
        <a:buChar char="»"/>
        <a:defRPr sz="2000">
          <a:solidFill>
            <a:schemeClr val="tx1"/>
          </a:solidFill>
          <a:latin typeface="+mn-lt"/>
          <a:ea typeface="ヒラギノ角ゴ Pro W3"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4339"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p:txBody>
      </p:sp>
      <p:sp>
        <p:nvSpPr>
          <p:cNvPr id="6" name="Footer Placeholder 5"/>
          <p:cNvSpPr>
            <a:spLocks noGrp="1" noChangeArrowheads="1"/>
          </p:cNvSpPr>
          <p:nvPr>
            <p:ph type="ftr" sz="quarter" idx="3"/>
          </p:nvPr>
        </p:nvSpPr>
        <p:spPr bwMode="auto">
          <a:xfrm>
            <a:off x="457200" y="6381750"/>
            <a:ext cx="56388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2000">
                <a:solidFill>
                  <a:srgbClr val="222222"/>
                </a:solidFill>
                <a:latin typeface="Arial" charset="0"/>
                <a:ea typeface="+mn-ea"/>
                <a:cs typeface="+mn-cs"/>
              </a:defRPr>
            </a:lvl1pPr>
          </a:lstStyle>
          <a:p>
            <a:pPr>
              <a:defRPr/>
            </a:pPr>
            <a:endParaRPr lang="en-US"/>
          </a:p>
        </p:txBody>
      </p:sp>
      <p:sp>
        <p:nvSpPr>
          <p:cNvPr id="7" name="Slide Number Placeholder 6"/>
          <p:cNvSpPr>
            <a:spLocks noGrp="1" noChangeArrowheads="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2000">
                <a:solidFill>
                  <a:srgbClr val="222222"/>
                </a:solidFill>
                <a:latin typeface="Arial" charset="0"/>
                <a:ea typeface="+mn-ea"/>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4" r:id="rId7"/>
    <p:sldLayoutId id="2147484085" r:id="rId8"/>
    <p:sldLayoutId id="2147484086" r:id="rId9"/>
    <p:sldLayoutId id="2147484087" r:id="rId10"/>
    <p:sldLayoutId id="2147484088" r:id="rId11"/>
  </p:sldLayoutIdLst>
  <p:hf sldNum="0" hdr="0" ftr="0" dt="0"/>
  <p:txStyles>
    <p:titleStyle>
      <a:lvl1pPr algn="ctr" rtl="0" eaLnBrk="0" fontAlgn="base" hangingPunct="0">
        <a:spcBef>
          <a:spcPct val="0"/>
        </a:spcBef>
        <a:spcAft>
          <a:spcPct val="0"/>
        </a:spcAft>
        <a:defRPr sz="3600">
          <a:solidFill>
            <a:srgbClr val="222222"/>
          </a:solidFill>
          <a:latin typeface="+mj-lt"/>
          <a:ea typeface="ヒラギノ角ゴ Pro W3" charset="0"/>
          <a:cs typeface="ヒラギノ角ゴ Pro W3" charset="0"/>
        </a:defRPr>
      </a:lvl1pPr>
      <a:lvl2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2pPr>
      <a:lvl3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3pPr>
      <a:lvl4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4pPr>
      <a:lvl5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5pPr>
      <a:lvl6pPr marL="457200" algn="ctr" rtl="0" eaLnBrk="0" fontAlgn="base" hangingPunct="0">
        <a:spcBef>
          <a:spcPct val="0"/>
        </a:spcBef>
        <a:spcAft>
          <a:spcPct val="0"/>
        </a:spcAft>
        <a:defRPr sz="3600">
          <a:solidFill>
            <a:srgbClr val="222222"/>
          </a:solidFill>
          <a:latin typeface="Arial" charset="0"/>
        </a:defRPr>
      </a:lvl6pPr>
      <a:lvl7pPr marL="914400" algn="ctr" rtl="0" eaLnBrk="0" fontAlgn="base" hangingPunct="0">
        <a:spcBef>
          <a:spcPct val="0"/>
        </a:spcBef>
        <a:spcAft>
          <a:spcPct val="0"/>
        </a:spcAft>
        <a:defRPr sz="3600">
          <a:solidFill>
            <a:srgbClr val="222222"/>
          </a:solidFill>
          <a:latin typeface="Arial" charset="0"/>
        </a:defRPr>
      </a:lvl7pPr>
      <a:lvl8pPr marL="1371600" algn="ctr" rtl="0" eaLnBrk="0" fontAlgn="base" hangingPunct="0">
        <a:spcBef>
          <a:spcPct val="0"/>
        </a:spcBef>
        <a:spcAft>
          <a:spcPct val="0"/>
        </a:spcAft>
        <a:defRPr sz="3600">
          <a:solidFill>
            <a:srgbClr val="222222"/>
          </a:solidFill>
          <a:latin typeface="Arial" charset="0"/>
        </a:defRPr>
      </a:lvl8pPr>
      <a:lvl9pPr marL="1828800" algn="ctr" rtl="0" eaLnBrk="0" fontAlgn="base" hangingPunct="0">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ヒラギノ角ゴ Pro W3" charset="0"/>
          <a:cs typeface="ヒラギノ角ゴ Pro W3" charset="0"/>
        </a:defRPr>
      </a:lvl1pPr>
      <a:lvl2pPr marL="742950" indent="-285750" algn="l" rtl="0" eaLnBrk="0" fontAlgn="base" hangingPunct="0">
        <a:spcBef>
          <a:spcPct val="20000"/>
        </a:spcBef>
        <a:spcAft>
          <a:spcPct val="0"/>
        </a:spcAft>
        <a:buChar char="–"/>
        <a:defRPr sz="2400">
          <a:solidFill>
            <a:srgbClr val="222222"/>
          </a:solidFill>
          <a:latin typeface="+mn-lt"/>
          <a:ea typeface="ヒラギノ角ゴ Pro W3" charset="0"/>
        </a:defRPr>
      </a:lvl2pPr>
      <a:lvl3pPr marL="1143000" indent="-228600" algn="l" rtl="0" eaLnBrk="0" fontAlgn="base" hangingPunct="0">
        <a:spcBef>
          <a:spcPct val="20000"/>
        </a:spcBef>
        <a:spcAft>
          <a:spcPct val="0"/>
        </a:spcAft>
        <a:buChar char="•"/>
        <a:defRPr sz="2200">
          <a:solidFill>
            <a:srgbClr val="222222"/>
          </a:solidFill>
          <a:latin typeface="+mn-lt"/>
          <a:ea typeface="ヒラギノ角ゴ Pro W3" charset="0"/>
        </a:defRPr>
      </a:lvl3pPr>
      <a:lvl4pPr marL="1600200" indent="-228600" algn="l" rtl="0" eaLnBrk="0" fontAlgn="base" hangingPunct="0">
        <a:spcBef>
          <a:spcPct val="20000"/>
        </a:spcBef>
        <a:spcAft>
          <a:spcPct val="0"/>
        </a:spcAft>
        <a:buChar char="–"/>
        <a:defRPr sz="2200">
          <a:solidFill>
            <a:srgbClr val="222222"/>
          </a:solidFill>
          <a:latin typeface="+mn-lt"/>
          <a:ea typeface="ヒラギノ角ゴ Pro W3"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ヒラギノ角ゴ Pro W3"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5583" y="274638"/>
            <a:ext cx="8297334" cy="1132131"/>
          </a:xfrm>
          <a:prstGeom prst="rect">
            <a:avLst/>
          </a:prstGeom>
        </p:spPr>
        <p:txBody>
          <a:bodyPr vert="horz" lIns="91435" tIns="45718" rIns="91435" bIns="45718" rtlCol="0" anchor="ctr">
            <a:normAutofit/>
          </a:bodyPr>
          <a:lstStyle/>
          <a:p>
            <a:r>
              <a:rPr lang="en-US"/>
              <a:t>Click to edit Master title style</a:t>
            </a:r>
            <a:endParaRPr lang="en-CA" dirty="0"/>
          </a:p>
        </p:txBody>
      </p:sp>
      <p:sp>
        <p:nvSpPr>
          <p:cNvPr id="3" name="Text Placeholder 2"/>
          <p:cNvSpPr>
            <a:spLocks noGrp="1"/>
          </p:cNvSpPr>
          <p:nvPr>
            <p:ph type="body" idx="1"/>
          </p:nvPr>
        </p:nvSpPr>
        <p:spPr>
          <a:xfrm>
            <a:off x="645583" y="1406770"/>
            <a:ext cx="8297334" cy="4719395"/>
          </a:xfrm>
          <a:prstGeom prst="rect">
            <a:avLst/>
          </a:prstGeom>
        </p:spPr>
        <p:txBody>
          <a:bodyPr vert="horz" lIns="91435" tIns="45718" rIns="91435"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1590631506"/>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ctr" defTabSz="914359" rtl="0" eaLnBrk="1" latinLnBrk="0" hangingPunct="1">
        <a:spcBef>
          <a:spcPct val="0"/>
        </a:spcBef>
        <a:buNone/>
        <a:defRPr sz="2800" kern="1200">
          <a:solidFill>
            <a:srgbClr val="77933C"/>
          </a:solidFill>
          <a:latin typeface="Helvetica Neue" charset="0"/>
          <a:ea typeface="Helvetica Neue" charset="0"/>
          <a:cs typeface="Helvetica Neue" charset="0"/>
        </a:defRPr>
      </a:lvl1pPr>
    </p:titleStyle>
    <p:bodyStyle>
      <a:lvl1pPr marL="342885" indent="-342885" algn="l" defTabSz="914359" rtl="0" eaLnBrk="1" latinLnBrk="0" hangingPunct="1">
        <a:spcBef>
          <a:spcPct val="20000"/>
        </a:spcBef>
        <a:buClr>
          <a:schemeClr val="accent3">
            <a:lumMod val="50000"/>
          </a:schemeClr>
        </a:buClr>
        <a:buFont typeface="Wingdings" pitchFamily="2" charset="2"/>
        <a:buChar char="v"/>
        <a:defRPr sz="2000" kern="1200">
          <a:solidFill>
            <a:schemeClr val="tx1"/>
          </a:solidFill>
          <a:latin typeface="Helvetica Neue" charset="0"/>
          <a:ea typeface="Helvetica Neue" charset="0"/>
          <a:cs typeface="Helvetica Neue" charset="0"/>
        </a:defRPr>
      </a:lvl1pPr>
      <a:lvl2pPr marL="742917" indent="-285737" algn="l" defTabSz="914359" rtl="0" eaLnBrk="1" latinLnBrk="0" hangingPunct="1">
        <a:spcBef>
          <a:spcPct val="20000"/>
        </a:spcBef>
        <a:buClr>
          <a:schemeClr val="accent3">
            <a:lumMod val="50000"/>
          </a:schemeClr>
        </a:buClr>
        <a:buFont typeface="Wingdings" pitchFamily="2" charset="2"/>
        <a:buChar char="§"/>
        <a:defRPr sz="1800" kern="1200">
          <a:solidFill>
            <a:schemeClr val="tx1"/>
          </a:solidFill>
          <a:latin typeface="+mn-lt"/>
          <a:ea typeface="+mn-ea"/>
          <a:cs typeface="+mn-cs"/>
        </a:defRPr>
      </a:lvl2pPr>
      <a:lvl3pPr marL="1142949" indent="-228590" algn="l" defTabSz="914359" rtl="0" eaLnBrk="1" latinLnBrk="0" hangingPunct="1">
        <a:spcBef>
          <a:spcPct val="20000"/>
        </a:spcBef>
        <a:buClr>
          <a:schemeClr val="accent3">
            <a:lumMod val="50000"/>
          </a:schemeClr>
        </a:buClr>
        <a:buFont typeface="Courier New" pitchFamily="49" charset="0"/>
        <a:buChar char="o"/>
        <a:defRPr sz="1800" kern="1200">
          <a:solidFill>
            <a:schemeClr val="tx1"/>
          </a:solidFill>
          <a:latin typeface="+mn-lt"/>
          <a:ea typeface="+mn-ea"/>
          <a:cs typeface="+mn-cs"/>
        </a:defRPr>
      </a:lvl3pPr>
      <a:lvl4pPr marL="1600128" indent="-228590" algn="l" defTabSz="914359" rtl="0" eaLnBrk="1" latinLnBrk="0" hangingPunct="1">
        <a:spcBef>
          <a:spcPct val="20000"/>
        </a:spcBef>
        <a:buClr>
          <a:schemeClr val="accent3">
            <a:lumMod val="50000"/>
          </a:schemeClr>
        </a:buClr>
        <a:buFont typeface="Arial" pitchFamily="34" charset="0"/>
        <a:buChar char="–"/>
        <a:defRPr sz="1800" kern="1200">
          <a:solidFill>
            <a:schemeClr val="tx1"/>
          </a:solidFill>
          <a:latin typeface="+mn-lt"/>
          <a:ea typeface="+mn-ea"/>
          <a:cs typeface="+mn-cs"/>
        </a:defRPr>
      </a:lvl4pPr>
      <a:lvl5pPr marL="2057308" indent="-228590" algn="l" defTabSz="914359" rtl="0" eaLnBrk="1" latinLnBrk="0" hangingPunct="1">
        <a:spcBef>
          <a:spcPct val="20000"/>
        </a:spcBef>
        <a:buClr>
          <a:schemeClr val="accent3">
            <a:lumMod val="50000"/>
          </a:schemeClr>
        </a:buClr>
        <a:buFont typeface="Arial" pitchFamily="34" charset="0"/>
        <a:buChar char="»"/>
        <a:defRPr sz="1800" kern="1200">
          <a:solidFill>
            <a:schemeClr val="tx1"/>
          </a:solidFill>
          <a:latin typeface="+mn-lt"/>
          <a:ea typeface="+mn-ea"/>
          <a:cs typeface="+mn-cs"/>
        </a:defRPr>
      </a:lvl5pPr>
      <a:lvl6pPr marL="2514487"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67"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46"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26"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9" rtl="0" eaLnBrk="1" latinLnBrk="0" hangingPunct="1">
        <a:defRPr sz="1800" kern="1200">
          <a:solidFill>
            <a:schemeClr val="tx1"/>
          </a:solidFill>
          <a:latin typeface="+mn-lt"/>
          <a:ea typeface="+mn-ea"/>
          <a:cs typeface="+mn-cs"/>
        </a:defRPr>
      </a:lvl1pPr>
      <a:lvl2pPr marL="457180" algn="l" defTabSz="914359" rtl="0" eaLnBrk="1" latinLnBrk="0" hangingPunct="1">
        <a:defRPr sz="1800" kern="1200">
          <a:solidFill>
            <a:schemeClr val="tx1"/>
          </a:solidFill>
          <a:latin typeface="+mn-lt"/>
          <a:ea typeface="+mn-ea"/>
          <a:cs typeface="+mn-cs"/>
        </a:defRPr>
      </a:lvl2pPr>
      <a:lvl3pPr marL="914359" algn="l" defTabSz="914359" rtl="0" eaLnBrk="1" latinLnBrk="0" hangingPunct="1">
        <a:defRPr sz="1800" kern="1200">
          <a:solidFill>
            <a:schemeClr val="tx1"/>
          </a:solidFill>
          <a:latin typeface="+mn-lt"/>
          <a:ea typeface="+mn-ea"/>
          <a:cs typeface="+mn-cs"/>
        </a:defRPr>
      </a:lvl3pPr>
      <a:lvl4pPr marL="1371539" algn="l" defTabSz="914359" rtl="0" eaLnBrk="1" latinLnBrk="0" hangingPunct="1">
        <a:defRPr sz="1800" kern="1200">
          <a:solidFill>
            <a:schemeClr val="tx1"/>
          </a:solidFill>
          <a:latin typeface="+mn-lt"/>
          <a:ea typeface="+mn-ea"/>
          <a:cs typeface="+mn-cs"/>
        </a:defRPr>
      </a:lvl4pPr>
      <a:lvl5pPr marL="1828718" algn="l" defTabSz="914359" rtl="0" eaLnBrk="1" latinLnBrk="0" hangingPunct="1">
        <a:defRPr sz="1800" kern="1200">
          <a:solidFill>
            <a:schemeClr val="tx1"/>
          </a:solidFill>
          <a:latin typeface="+mn-lt"/>
          <a:ea typeface="+mn-ea"/>
          <a:cs typeface="+mn-cs"/>
        </a:defRPr>
      </a:lvl5pPr>
      <a:lvl6pPr marL="2285898" algn="l" defTabSz="914359" rtl="0" eaLnBrk="1" latinLnBrk="0" hangingPunct="1">
        <a:defRPr sz="1800" kern="1200">
          <a:solidFill>
            <a:schemeClr val="tx1"/>
          </a:solidFill>
          <a:latin typeface="+mn-lt"/>
          <a:ea typeface="+mn-ea"/>
          <a:cs typeface="+mn-cs"/>
        </a:defRPr>
      </a:lvl6pPr>
      <a:lvl7pPr marL="2743077" algn="l" defTabSz="914359" rtl="0" eaLnBrk="1" latinLnBrk="0" hangingPunct="1">
        <a:defRPr sz="1800" kern="1200">
          <a:solidFill>
            <a:schemeClr val="tx1"/>
          </a:solidFill>
          <a:latin typeface="+mn-lt"/>
          <a:ea typeface="+mn-ea"/>
          <a:cs typeface="+mn-cs"/>
        </a:defRPr>
      </a:lvl7pPr>
      <a:lvl8pPr marL="3200257" algn="l" defTabSz="914359" rtl="0" eaLnBrk="1" latinLnBrk="0" hangingPunct="1">
        <a:defRPr sz="1800" kern="1200">
          <a:solidFill>
            <a:schemeClr val="tx1"/>
          </a:solidFill>
          <a:latin typeface="+mn-lt"/>
          <a:ea typeface="+mn-ea"/>
          <a:cs typeface="+mn-cs"/>
        </a:defRPr>
      </a:lvl8pPr>
      <a:lvl9pPr marL="3657436" algn="l" defTabSz="91435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3F3F41"/>
                </a:solidFill>
              </a:rPr>
              <a:t>Introduction to Node.js</a:t>
            </a:r>
          </a:p>
        </p:txBody>
      </p:sp>
    </p:spTree>
    <p:extLst>
      <p:ext uri="{BB962C8B-B14F-4D97-AF65-F5344CB8AC3E}">
        <p14:creationId xmlns:p14="http://schemas.microsoft.com/office/powerpoint/2010/main" val="1964013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Introduction to Node.js</a:t>
            </a:r>
          </a:p>
        </p:txBody>
      </p:sp>
      <p:sp>
        <p:nvSpPr>
          <p:cNvPr id="3" name="Content Placeholder 2"/>
          <p:cNvSpPr>
            <a:spLocks noGrp="1"/>
          </p:cNvSpPr>
          <p:nvPr>
            <p:ph idx="1"/>
          </p:nvPr>
        </p:nvSpPr>
        <p:spPr/>
        <p:txBody>
          <a:bodyPr>
            <a:normAutofit lnSpcReduction="10000"/>
          </a:bodyPr>
          <a:lstStyle/>
          <a:p>
            <a:r>
              <a:rPr lang="en-US" dirty="0"/>
              <a:t>At </a:t>
            </a:r>
            <a:r>
              <a:rPr lang="en-US" b="1" dirty="0"/>
              <a:t>JSConf EU 2009</a:t>
            </a:r>
            <a:r>
              <a:rPr lang="en-US" dirty="0"/>
              <a:t>, a developer named Ryan Dahl went onstage to present his project named </a:t>
            </a:r>
            <a:r>
              <a:rPr lang="en-US" b="1" dirty="0"/>
              <a:t>Node.js</a:t>
            </a:r>
            <a:endParaRPr lang="en-US" dirty="0"/>
          </a:p>
          <a:p>
            <a:endParaRPr lang="en-US" dirty="0"/>
          </a:p>
          <a:p>
            <a:r>
              <a:rPr lang="en-US" dirty="0"/>
              <a:t>Starting in 2008, Dahl looked at the current web trends and discovered something odd in the way web applications worked. </a:t>
            </a:r>
          </a:p>
          <a:p>
            <a:endParaRPr lang="en-US" dirty="0"/>
          </a:p>
          <a:p>
            <a:r>
              <a:rPr lang="en-US" dirty="0"/>
              <a:t>The introduction of the </a:t>
            </a:r>
            <a:r>
              <a:rPr lang="en-US" b="1" dirty="0"/>
              <a:t>Asynchronous JavaScript and XML (AJAX) </a:t>
            </a:r>
            <a:r>
              <a:rPr lang="en-US" dirty="0"/>
              <a:t>technology a few years earlier transformed static websites into dynamic web applications, but the fundamental building block of web development didn't follow this trend.</a:t>
            </a:r>
          </a:p>
          <a:p>
            <a:endParaRPr lang="en-US" dirty="0"/>
          </a:p>
          <a:p>
            <a:r>
              <a:rPr lang="en-US" dirty="0"/>
              <a:t>The problem was that web technologies didn't support </a:t>
            </a:r>
            <a:r>
              <a:rPr lang="en-US" b="1" dirty="0"/>
              <a:t>two-way communication</a:t>
            </a:r>
            <a:r>
              <a:rPr lang="en-US" dirty="0"/>
              <a:t> between the browser and the server. </a:t>
            </a:r>
          </a:p>
          <a:p>
            <a:endParaRPr lang="en-US" dirty="0"/>
          </a:p>
          <a:p>
            <a:r>
              <a:rPr lang="en-US" dirty="0"/>
              <a:t>The test case he used was the </a:t>
            </a:r>
            <a:r>
              <a:rPr lang="en-US" b="1" dirty="0"/>
              <a:t>Flickr</a:t>
            </a:r>
            <a:r>
              <a:rPr lang="en-US" dirty="0"/>
              <a:t> upload file feature, where the browser was unable to know when to update the progress bar as the server could not inform it of how much of the file was uploaded.</a:t>
            </a:r>
          </a:p>
          <a:p>
            <a:endParaRPr lang="en-US" dirty="0"/>
          </a:p>
          <a:p>
            <a:endParaRPr lang="en-US" dirty="0"/>
          </a:p>
        </p:txBody>
      </p:sp>
    </p:spTree>
    <p:extLst>
      <p:ext uri="{BB962C8B-B14F-4D97-AF65-F5344CB8AC3E}">
        <p14:creationId xmlns:p14="http://schemas.microsoft.com/office/powerpoint/2010/main" val="1133641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to Node.js (continued)</a:t>
            </a:r>
          </a:p>
        </p:txBody>
      </p:sp>
      <p:sp>
        <p:nvSpPr>
          <p:cNvPr id="3" name="Content Placeholder 2"/>
          <p:cNvSpPr>
            <a:spLocks noGrp="1"/>
          </p:cNvSpPr>
          <p:nvPr>
            <p:ph idx="1"/>
          </p:nvPr>
        </p:nvSpPr>
        <p:spPr/>
        <p:txBody>
          <a:bodyPr>
            <a:normAutofit/>
          </a:bodyPr>
          <a:lstStyle/>
          <a:p>
            <a:r>
              <a:rPr lang="en-US" dirty="0"/>
              <a:t>When Google announced Chrome and its new V8 JavaScript engine in late 2008, it was obvious that JavaScript could run faster than before—a lot faster. </a:t>
            </a:r>
          </a:p>
          <a:p>
            <a:endParaRPr lang="en-US" dirty="0"/>
          </a:p>
          <a:p>
            <a:r>
              <a:rPr lang="en-US" dirty="0"/>
              <a:t>V8's greatest advantage over other JavaScript engines was the compiling of JavaScript code to native machine code before executing it. </a:t>
            </a:r>
          </a:p>
          <a:p>
            <a:endParaRPr lang="en-US" dirty="0"/>
          </a:p>
          <a:p>
            <a:r>
              <a:rPr lang="en-US" dirty="0"/>
              <a:t>This and other optimizations made JavaScript a viable programming language capable of executing complex tasks. </a:t>
            </a:r>
          </a:p>
          <a:p>
            <a:endParaRPr lang="en-US" dirty="0"/>
          </a:p>
          <a:p>
            <a:r>
              <a:rPr lang="en-US" dirty="0"/>
              <a:t>Dahl noticed this and decided to try a new idea: </a:t>
            </a:r>
            <a:r>
              <a:rPr lang="en-US" b="1" dirty="0"/>
              <a:t>non-blocking sockets</a:t>
            </a:r>
            <a:r>
              <a:rPr lang="en-US" dirty="0"/>
              <a:t> in JavaScript. </a:t>
            </a:r>
          </a:p>
          <a:p>
            <a:endParaRPr lang="en-US" dirty="0"/>
          </a:p>
          <a:p>
            <a:r>
              <a:rPr lang="en-US" dirty="0"/>
              <a:t>He took the V8 engine, wrapped it with the already solid C code, and created the first version of </a:t>
            </a:r>
            <a:r>
              <a:rPr lang="en-US" b="1" dirty="0"/>
              <a:t>Node.js</a:t>
            </a:r>
            <a:r>
              <a:rPr lang="en-US" dirty="0"/>
              <a:t>.</a:t>
            </a:r>
          </a:p>
          <a:p>
            <a:endParaRPr lang="en-US" dirty="0"/>
          </a:p>
          <a:p>
            <a:endParaRPr lang="en-US" dirty="0"/>
          </a:p>
        </p:txBody>
      </p:sp>
    </p:spTree>
    <p:extLst>
      <p:ext uri="{BB962C8B-B14F-4D97-AF65-F5344CB8AC3E}">
        <p14:creationId xmlns:p14="http://schemas.microsoft.com/office/powerpoint/2010/main" val="1692292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to Node.js (continued)</a:t>
            </a:r>
          </a:p>
        </p:txBody>
      </p:sp>
      <p:sp>
        <p:nvSpPr>
          <p:cNvPr id="3" name="Content Placeholder 2"/>
          <p:cNvSpPr>
            <a:spLocks noGrp="1"/>
          </p:cNvSpPr>
          <p:nvPr>
            <p:ph idx="1"/>
          </p:nvPr>
        </p:nvSpPr>
        <p:spPr/>
        <p:txBody>
          <a:bodyPr>
            <a:normAutofit/>
          </a:bodyPr>
          <a:lstStyle/>
          <a:p>
            <a:r>
              <a:rPr lang="en-US" dirty="0"/>
              <a:t>The result was that </a:t>
            </a:r>
            <a:r>
              <a:rPr lang="en-US" b="1" dirty="0"/>
              <a:t>Node.js</a:t>
            </a:r>
            <a:r>
              <a:rPr lang="en-US" dirty="0"/>
              <a:t> wasn't just a JavaScript execution engine, but a </a:t>
            </a:r>
            <a:r>
              <a:rPr lang="en-US" b="1" dirty="0"/>
              <a:t>platform</a:t>
            </a:r>
            <a:r>
              <a:rPr lang="en-US" dirty="0"/>
              <a:t> capable of running complex JavaScript applications that were simple to code, highly efficient, and </a:t>
            </a:r>
            <a:r>
              <a:rPr lang="en-US" b="1" dirty="0"/>
              <a:t>easily scalable</a:t>
            </a:r>
            <a:r>
              <a:rPr lang="en-US" dirty="0"/>
              <a:t>.</a:t>
            </a:r>
          </a:p>
          <a:p>
            <a:endParaRPr lang="en-US" dirty="0"/>
          </a:p>
          <a:p>
            <a:endParaRPr lang="en-US" dirty="0"/>
          </a:p>
        </p:txBody>
      </p:sp>
    </p:spTree>
    <p:extLst>
      <p:ext uri="{BB962C8B-B14F-4D97-AF65-F5344CB8AC3E}">
        <p14:creationId xmlns:p14="http://schemas.microsoft.com/office/powerpoint/2010/main" val="1765038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io.js and the Node.js foundation</a:t>
            </a:r>
          </a:p>
        </p:txBody>
      </p:sp>
      <p:sp>
        <p:nvSpPr>
          <p:cNvPr id="3" name="Content Placeholder 2"/>
          <p:cNvSpPr>
            <a:spLocks noGrp="1"/>
          </p:cNvSpPr>
          <p:nvPr>
            <p:ph idx="1"/>
          </p:nvPr>
        </p:nvSpPr>
        <p:spPr/>
        <p:txBody>
          <a:bodyPr/>
          <a:lstStyle/>
          <a:p>
            <a:r>
              <a:rPr lang="en-US" dirty="0"/>
              <a:t>By the end of 2014, a conflict rose between </a:t>
            </a:r>
            <a:r>
              <a:rPr lang="en-US" b="1" dirty="0"/>
              <a:t>Joyent</a:t>
            </a:r>
            <a:r>
              <a:rPr lang="en-US" dirty="0"/>
              <a:t>, the company that owns the </a:t>
            </a:r>
            <a:r>
              <a:rPr lang="en-US" b="1" dirty="0"/>
              <a:t>Node.js</a:t>
            </a:r>
            <a:r>
              <a:rPr lang="en-US" dirty="0"/>
              <a:t> assets, and a group of core contributors to the project. </a:t>
            </a:r>
          </a:p>
          <a:p>
            <a:endParaRPr lang="en-US" dirty="0"/>
          </a:p>
          <a:p>
            <a:r>
              <a:rPr lang="en-US" dirty="0"/>
              <a:t>This group of developers felt that the </a:t>
            </a:r>
            <a:r>
              <a:rPr lang="en-US" b="1" dirty="0"/>
              <a:t>governance</a:t>
            </a:r>
            <a:r>
              <a:rPr lang="en-US" dirty="0"/>
              <a:t> of the project was lacking, so they requested Joyent create a non-profit foundation that will govern the project. </a:t>
            </a:r>
          </a:p>
          <a:p>
            <a:endParaRPr lang="en-US" dirty="0"/>
          </a:p>
          <a:p>
            <a:r>
              <a:rPr lang="en-US" dirty="0"/>
              <a:t>In January 2015, the group decided to fork the Node.js project and call it </a:t>
            </a:r>
            <a:r>
              <a:rPr lang="en-US" b="1" dirty="0"/>
              <a:t>io.js</a:t>
            </a:r>
            <a:r>
              <a:rPr lang="en-US" dirty="0"/>
              <a:t>. </a:t>
            </a:r>
          </a:p>
          <a:p>
            <a:endParaRPr lang="en-US" dirty="0"/>
          </a:p>
          <a:p>
            <a:r>
              <a:rPr lang="en-US" dirty="0"/>
              <a:t>The new project aimed for faster and more predictable release cycles and was starting to gain some traction.</a:t>
            </a:r>
          </a:p>
          <a:p>
            <a:endParaRPr lang="en-US" dirty="0"/>
          </a:p>
        </p:txBody>
      </p:sp>
    </p:spTree>
    <p:extLst>
      <p:ext uri="{BB962C8B-B14F-4D97-AF65-F5344CB8AC3E}">
        <p14:creationId xmlns:p14="http://schemas.microsoft.com/office/powerpoint/2010/main" val="1356032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io.js and the Node.js foundation (continued)</a:t>
            </a:r>
          </a:p>
        </p:txBody>
      </p:sp>
      <p:sp>
        <p:nvSpPr>
          <p:cNvPr id="3" name="Content Placeholder 2"/>
          <p:cNvSpPr>
            <a:spLocks noGrp="1"/>
          </p:cNvSpPr>
          <p:nvPr>
            <p:ph idx="1"/>
          </p:nvPr>
        </p:nvSpPr>
        <p:spPr/>
        <p:txBody>
          <a:bodyPr/>
          <a:lstStyle/>
          <a:p>
            <a:r>
              <a:rPr lang="en-US" dirty="0"/>
              <a:t>A few months later, the </a:t>
            </a:r>
            <a:r>
              <a:rPr lang="en-US" b="1" dirty="0"/>
              <a:t>io.js</a:t>
            </a:r>
            <a:r>
              <a:rPr lang="en-US" dirty="0"/>
              <a:t> team, backed by companies and community developers, was invited to Joyent's offices to discuss the future of the project. </a:t>
            </a:r>
          </a:p>
          <a:p>
            <a:endParaRPr lang="en-US" dirty="0"/>
          </a:p>
          <a:p>
            <a:r>
              <a:rPr lang="en-US" dirty="0"/>
              <a:t>Together, they agreed on creating a </a:t>
            </a:r>
            <a:r>
              <a:rPr lang="en-US" b="1" dirty="0"/>
              <a:t>Node foundation </a:t>
            </a:r>
            <a:r>
              <a:rPr lang="en-US" dirty="0"/>
              <a:t>led by a Technical Steering Committee, merged the projects under the </a:t>
            </a:r>
            <a:r>
              <a:rPr lang="en-US" b="1" dirty="0"/>
              <a:t>Node.js</a:t>
            </a:r>
            <a:r>
              <a:rPr lang="en-US" dirty="0"/>
              <a:t> </a:t>
            </a:r>
            <a:r>
              <a:rPr lang="en-US" b="1" dirty="0"/>
              <a:t>brand</a:t>
            </a:r>
            <a:r>
              <a:rPr lang="en-US" dirty="0"/>
              <a:t>, and based it on the io.js repository.</a:t>
            </a:r>
          </a:p>
          <a:p>
            <a:endParaRPr lang="en-US" dirty="0"/>
          </a:p>
          <a:p>
            <a:r>
              <a:rPr lang="en-US" dirty="0"/>
              <a:t>This led to a big upgrade in Node's release cycles and a more transparent governance of the project.</a:t>
            </a:r>
          </a:p>
          <a:p>
            <a:endParaRPr lang="en-US" dirty="0"/>
          </a:p>
        </p:txBody>
      </p:sp>
    </p:spTree>
    <p:extLst>
      <p:ext uri="{BB962C8B-B14F-4D97-AF65-F5344CB8AC3E}">
        <p14:creationId xmlns:p14="http://schemas.microsoft.com/office/powerpoint/2010/main" val="74440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Web R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513</Words>
  <Application>Microsoft Office PowerPoint</Application>
  <PresentationFormat>On-screen Show (4:3)</PresentationFormat>
  <Paragraphs>37</Paragraphs>
  <Slides>6</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6</vt:i4>
      </vt:variant>
    </vt:vector>
  </HeadingPairs>
  <TitlesOfParts>
    <vt:vector size="16" baseType="lpstr">
      <vt:lpstr>Arial</vt:lpstr>
      <vt:lpstr>Arial Narrow</vt:lpstr>
      <vt:lpstr>Calibri</vt:lpstr>
      <vt:lpstr>Courier New</vt:lpstr>
      <vt:lpstr>Helvetica Neue</vt:lpstr>
      <vt:lpstr>Times New Roman</vt:lpstr>
      <vt:lpstr>Wingdings</vt:lpstr>
      <vt:lpstr>Default Design</vt:lpstr>
      <vt:lpstr>1_Default Design</vt:lpstr>
      <vt:lpstr>Web Redesign</vt:lpstr>
      <vt:lpstr>Introduction to Node.js</vt:lpstr>
      <vt:lpstr>Introduction to Node.js</vt:lpstr>
      <vt:lpstr>Introduction to Node.js (continued)</vt:lpstr>
      <vt:lpstr>Introduction to Node.js (continued)</vt:lpstr>
      <vt:lpstr>io.js and the Node.js foundation</vt:lpstr>
      <vt:lpstr>io.js and the Node.js foundation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
  <cp:lastModifiedBy/>
  <cp:revision>416</cp:revision>
  <cp:lastPrinted>2016-07-08T20:46:54Z</cp:lastPrinted>
  <dcterms:created xsi:type="dcterms:W3CDTF">2007-07-09T21:56:01Z</dcterms:created>
  <dcterms:modified xsi:type="dcterms:W3CDTF">2020-07-28T20:02:30Z</dcterms:modified>
</cp:coreProperties>
</file>