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18"/>
  </p:notesMasterIdLst>
  <p:handoutMasterIdLst>
    <p:handoutMasterId r:id="rId19"/>
  </p:handoutMasterIdLst>
  <p:sldIdLst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41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6A350-5E4E-42D3-8D7D-A3AED2773128}" v="12" dt="2020-07-26T21:41:44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1"/>
    <p:restoredTop sz="94433"/>
  </p:normalViewPr>
  <p:slideViewPr>
    <p:cSldViewPr>
      <p:cViewPr varScale="1">
        <p:scale>
          <a:sx n="81" d="100"/>
          <a:sy n="81" d="100"/>
        </p:scale>
        <p:origin x="96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t">
            <a:normAutofit/>
          </a:bodyPr>
          <a:lstStyle/>
          <a:p>
            <a:r>
              <a:rPr lang="en-US" dirty="0">
                <a:solidFill>
                  <a:srgbClr val="3F3F41"/>
                </a:solidFill>
              </a:rPr>
              <a:t>CommonJS modules</a:t>
            </a:r>
          </a:p>
        </p:txBody>
      </p:sp>
    </p:spTree>
    <p:extLst>
      <p:ext uri="{BB962C8B-B14F-4D97-AF65-F5344CB8AC3E}">
        <p14:creationId xmlns:p14="http://schemas.microsoft.com/office/powerpoint/2010/main" val="8405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Node.js core modules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example code, using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dirty="0"/>
              <a:t> core module to read the content of the environment hosts file, would look like the following code snippet: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 fs = require('fs');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fs.readFile('/etc/hosts', 'utf8', (err, data) =&gt;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if (err)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return console.log(err);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console.log(data);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endParaRPr lang="en-US" dirty="0"/>
          </a:p>
          <a:p>
            <a:r>
              <a:rPr lang="en-US" dirty="0"/>
              <a:t>When you require the fs module, Node will find it in the core modules folder.</a:t>
            </a:r>
          </a:p>
          <a:p>
            <a:endParaRPr lang="en-US" dirty="0"/>
          </a:p>
          <a:p>
            <a:r>
              <a:rPr lang="en-US" dirty="0"/>
              <a:t>You'll then be able to use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fs.readFile() </a:t>
            </a:r>
            <a:r>
              <a:rPr lang="en-US" dirty="0"/>
              <a:t>method to read the file's content and print it in the command-line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4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3F3F41"/>
                </a:solidFill>
              </a:rPr>
              <a:t>Node.js third-party modules</a:t>
            </a:r>
          </a:p>
        </p:txBody>
      </p:sp>
    </p:spTree>
    <p:extLst>
      <p:ext uri="{BB962C8B-B14F-4D97-AF65-F5344CB8AC3E}">
        <p14:creationId xmlns:p14="http://schemas.microsoft.com/office/powerpoint/2010/main" val="137848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Node.js third-party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dirty="0"/>
              <a:t> installs these modules in a folder named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node_modules</a:t>
            </a:r>
            <a:r>
              <a:rPr lang="en-US" dirty="0"/>
              <a:t> under the root folder of your application. </a:t>
            </a:r>
          </a:p>
          <a:p>
            <a:endParaRPr lang="en-US" dirty="0"/>
          </a:p>
          <a:p>
            <a:r>
              <a:rPr lang="en-US" dirty="0"/>
              <a:t>To use third-party modules, you can just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dirty="0"/>
              <a:t> them as you would normally require a core module. </a:t>
            </a:r>
          </a:p>
          <a:p>
            <a:endParaRPr lang="en-US" dirty="0"/>
          </a:p>
          <a:p>
            <a:r>
              <a:rPr lang="en-US" dirty="0"/>
              <a:t>Node will first look for the module in the </a:t>
            </a:r>
            <a:r>
              <a:rPr lang="en-US" b="1" dirty="0"/>
              <a:t>core modules folder </a:t>
            </a:r>
            <a:r>
              <a:rPr lang="en-US" dirty="0"/>
              <a:t>and then try to load the module from the module folder inside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node_modules</a:t>
            </a:r>
            <a:r>
              <a:rPr lang="en-US" dirty="0"/>
              <a:t> folder. </a:t>
            </a:r>
          </a:p>
          <a:p>
            <a:endParaRPr lang="en-US" dirty="0"/>
          </a:p>
          <a:p>
            <a:r>
              <a:rPr lang="en-US" dirty="0"/>
              <a:t>For instance, to use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express</a:t>
            </a:r>
            <a:r>
              <a:rPr lang="en-US" dirty="0"/>
              <a:t> module, your code should look like the following code snippet: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 express = require('express');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 app = express();</a:t>
            </a:r>
          </a:p>
          <a:p>
            <a:endParaRPr lang="en-US" dirty="0"/>
          </a:p>
          <a:p>
            <a:r>
              <a:rPr lang="en-US" dirty="0"/>
              <a:t>Node will then look for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express</a:t>
            </a:r>
            <a:r>
              <a:rPr lang="en-US" dirty="0"/>
              <a:t> module in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node_modules</a:t>
            </a:r>
            <a:r>
              <a:rPr lang="en-US" dirty="0"/>
              <a:t> folder and load it into your application file, where you'll be able to use it as a method to generate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express</a:t>
            </a:r>
            <a:r>
              <a:rPr lang="en-US" dirty="0"/>
              <a:t> application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1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Node.js file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also place your modules </a:t>
            </a:r>
            <a:r>
              <a:rPr lang="en-US" b="1" dirty="0"/>
              <a:t>inside a folder </a:t>
            </a:r>
            <a:r>
              <a:rPr lang="en-US" dirty="0"/>
              <a:t>and load them by providing the folder path. </a:t>
            </a:r>
          </a:p>
          <a:p>
            <a:endParaRPr lang="en-US" dirty="0"/>
          </a:p>
          <a:p>
            <a:r>
              <a:rPr lang="en-US" dirty="0"/>
              <a:t>Let's say you moved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lang="en-US" dirty="0"/>
              <a:t> module to a modules folder. </a:t>
            </a:r>
          </a:p>
          <a:p>
            <a:endParaRPr lang="en-US" dirty="0"/>
          </a:p>
          <a:p>
            <a:r>
              <a:rPr lang="en-US" dirty="0"/>
              <a:t>The application file would have to change, so Node would look for the module in the new </a:t>
            </a:r>
            <a:r>
              <a:rPr lang="en-US" b="1" dirty="0"/>
              <a:t>relative path</a:t>
            </a:r>
            <a:r>
              <a:rPr lang="en-US" dirty="0"/>
              <a:t>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 hello = require('./modules/hello');</a:t>
            </a:r>
          </a:p>
          <a:p>
            <a:endParaRPr lang="en-US" dirty="0"/>
          </a:p>
          <a:p>
            <a:r>
              <a:rPr lang="en-US" dirty="0"/>
              <a:t>Note that the path can also be an </a:t>
            </a:r>
            <a:r>
              <a:rPr lang="en-US" b="1" dirty="0"/>
              <a:t>absolute path</a:t>
            </a:r>
            <a:r>
              <a:rPr lang="en-US" dirty="0"/>
              <a:t>, as follows: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 hello = require('/home/projects/firstexample/modules/hello');</a:t>
            </a:r>
          </a:p>
          <a:p>
            <a:endParaRPr lang="en-US" dirty="0"/>
          </a:p>
          <a:p>
            <a:r>
              <a:rPr lang="en-US" dirty="0"/>
              <a:t>Node will then look for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lang="en-US" dirty="0"/>
              <a:t> module in that path.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4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Node.js folder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this is not common with developers who aren't writing third-party </a:t>
            </a:r>
            <a:r>
              <a:rPr lang="en-US" b="1" dirty="0"/>
              <a:t>Node modules</a:t>
            </a:r>
            <a:r>
              <a:rPr lang="en-US" dirty="0"/>
              <a:t>, Node also supports the loading of folder modules. </a:t>
            </a:r>
          </a:p>
          <a:p>
            <a:endParaRPr lang="en-US" dirty="0"/>
          </a:p>
          <a:p>
            <a:r>
              <a:rPr lang="en-US" dirty="0"/>
              <a:t>Requiring </a:t>
            </a:r>
            <a:r>
              <a:rPr lang="en-US" b="1" dirty="0"/>
              <a:t>folder modules </a:t>
            </a:r>
            <a:r>
              <a:rPr lang="en-US" dirty="0"/>
              <a:t>is done in the same way as file modules, as follows: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 hello = require('./modules/hello');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1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CommonJS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CommonJS</a:t>
            </a:r>
            <a:r>
              <a:rPr lang="en-US" dirty="0"/>
              <a:t> is a project started in 2009 to standardize the way of working with JavaScript outside the browser. </a:t>
            </a:r>
          </a:p>
          <a:p>
            <a:endParaRPr lang="en-US" dirty="0"/>
          </a:p>
          <a:p>
            <a:r>
              <a:rPr lang="en-US" dirty="0"/>
              <a:t>The project has evolved since then to support a variety of JavaScript issues, including the global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dirty="0"/>
              <a:t> issue, which was solved through a simple specification of how to write and include </a:t>
            </a:r>
            <a:r>
              <a:rPr lang="en-US" b="1" dirty="0"/>
              <a:t>isolated JavaScript modules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8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CommonJS modules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CommonJS standards specify the following key components when working with modules:</a:t>
            </a:r>
          </a:p>
          <a:p>
            <a:pPr lvl="1"/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require()</a:t>
            </a:r>
            <a:r>
              <a:rPr lang="en-US" dirty="0"/>
              <a:t>: A method that is used to load the module into your code.</a:t>
            </a:r>
          </a:p>
          <a:p>
            <a:pPr lvl="1"/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exports</a:t>
            </a:r>
            <a:r>
              <a:rPr lang="en-US" dirty="0"/>
              <a:t>: An object that's contained in each module and allows you to </a:t>
            </a:r>
            <a:r>
              <a:rPr lang="en-US" b="1" dirty="0"/>
              <a:t>expose pieces of your code </a:t>
            </a:r>
            <a:r>
              <a:rPr lang="en-US" dirty="0"/>
              <a:t>when the module is loaded.</a:t>
            </a:r>
          </a:p>
          <a:p>
            <a:pPr lvl="1"/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module</a:t>
            </a:r>
            <a:r>
              <a:rPr lang="en-US" dirty="0"/>
              <a:t>: An object that was originally used to provide metadata information about the module. It also contains the pointer of an exports object as a property. However, the popular implementation of the exports object as a standalone object literally changed the use case of the module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3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CommonJS modules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Node's </a:t>
            </a:r>
            <a:r>
              <a:rPr lang="en-US" b="1" dirty="0"/>
              <a:t>CommonJS</a:t>
            </a:r>
            <a:r>
              <a:rPr lang="en-US" dirty="0"/>
              <a:t> module implementation, each module is written in a single JavaScript file and has an </a:t>
            </a:r>
            <a:r>
              <a:rPr lang="en-US" b="1" dirty="0"/>
              <a:t>isolated scope </a:t>
            </a:r>
            <a:r>
              <a:rPr lang="en-US" dirty="0"/>
              <a:t>that holds its own members. </a:t>
            </a:r>
          </a:p>
          <a:p>
            <a:endParaRPr lang="en-US" dirty="0"/>
          </a:p>
          <a:p>
            <a:r>
              <a:rPr lang="en-US" dirty="0"/>
              <a:t>The author of the module can expose any functionality through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exports</a:t>
            </a:r>
            <a:r>
              <a:rPr lang="en-US" dirty="0"/>
              <a:t> object. </a:t>
            </a:r>
          </a:p>
          <a:p>
            <a:endParaRPr lang="en-US" dirty="0"/>
          </a:p>
          <a:p>
            <a:r>
              <a:rPr lang="en-US" dirty="0"/>
              <a:t>To understand this better, let's say we created a module file named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hello.js</a:t>
            </a:r>
            <a:r>
              <a:rPr lang="en-US" dirty="0"/>
              <a:t> that contains the following code snippet: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 message = 'Hello';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exports.sayHello = function(){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console.log(message);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CommonJS modules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created an application file named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server.js</a:t>
            </a:r>
            <a:r>
              <a:rPr lang="en-US" dirty="0"/>
              <a:t>, which contains this code: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 hello = require('./hello');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hello.sayHello();</a:t>
            </a:r>
          </a:p>
          <a:p>
            <a:endParaRPr lang="en-US" dirty="0"/>
          </a:p>
          <a:p>
            <a:r>
              <a:rPr lang="en-US" dirty="0"/>
              <a:t>In the preceding example, you have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lang="en-US" dirty="0"/>
              <a:t> module, which contains a constant named message. </a:t>
            </a:r>
          </a:p>
          <a:p>
            <a:endParaRPr lang="en-US" dirty="0"/>
          </a:p>
          <a:p>
            <a:r>
              <a:rPr lang="en-US" dirty="0"/>
              <a:t>The message constant is </a:t>
            </a:r>
            <a:r>
              <a:rPr lang="en-US" b="1" dirty="0"/>
              <a:t>self-contained</a:t>
            </a:r>
            <a:r>
              <a:rPr lang="en-US" dirty="0"/>
              <a:t> within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lang="en-US" dirty="0"/>
              <a:t> module, which only exposes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sayHello() </a:t>
            </a:r>
            <a:r>
              <a:rPr lang="en-US" dirty="0"/>
              <a:t>method by defining it as a property of the exports object. </a:t>
            </a:r>
          </a:p>
          <a:p>
            <a:endParaRPr lang="en-US" dirty="0"/>
          </a:p>
          <a:p>
            <a:r>
              <a:rPr lang="en-US" dirty="0"/>
              <a:t>Then, the application file loads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lang="en-US" dirty="0"/>
              <a:t> module using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require() </a:t>
            </a:r>
            <a:r>
              <a:rPr lang="en-US" dirty="0"/>
              <a:t>method, which allows it to call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sayHello() </a:t>
            </a:r>
            <a:r>
              <a:rPr lang="en-US" dirty="0"/>
              <a:t>method of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lang="en-US" dirty="0"/>
              <a:t> module.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8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CommonJS modules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different approach to creating modules is exposing a single function using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module.exports</a:t>
            </a:r>
            <a:r>
              <a:rPr lang="en-US" dirty="0"/>
              <a:t> pointer. </a:t>
            </a:r>
          </a:p>
          <a:p>
            <a:endParaRPr lang="en-US" dirty="0"/>
          </a:p>
          <a:p>
            <a:r>
              <a:rPr lang="en-US" dirty="0"/>
              <a:t>To understand this better, let's revise the preceding example. A modified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hello.js</a:t>
            </a:r>
            <a:r>
              <a:rPr lang="en-US" dirty="0"/>
              <a:t> file should look like this: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module.exports = function()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const message = 'Hello';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console.log(message);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Then, the </a:t>
            </a:r>
            <a:r>
              <a:rPr lang="en-US" b="1" dirty="0"/>
              <a:t>module</a:t>
            </a:r>
            <a:r>
              <a:rPr lang="en-US" dirty="0"/>
              <a:t> is loaded in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server.js</a:t>
            </a:r>
            <a:r>
              <a:rPr lang="en-US" dirty="0"/>
              <a:t> file as follows: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 hello = require('./hello');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hello();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8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CommonJS modules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preceding example, the application file uses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lang="en-US" dirty="0"/>
              <a:t> module directly as a function, instead of using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sayHello() </a:t>
            </a:r>
            <a:r>
              <a:rPr lang="en-US" dirty="0"/>
              <a:t>method as a property of the hello module.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CommonJS</a:t>
            </a:r>
            <a:r>
              <a:rPr lang="en-US" dirty="0"/>
              <a:t> module standard allows the endless extension of the </a:t>
            </a:r>
            <a:r>
              <a:rPr lang="en-US" b="1" dirty="0"/>
              <a:t>Node.js </a:t>
            </a:r>
            <a:r>
              <a:rPr lang="en-US" dirty="0"/>
              <a:t>platform, while preventing the pollution of Node's core. </a:t>
            </a:r>
          </a:p>
          <a:p>
            <a:endParaRPr lang="en-US" dirty="0"/>
          </a:p>
          <a:p>
            <a:r>
              <a:rPr lang="en-US" dirty="0"/>
              <a:t>Without it, the </a:t>
            </a:r>
            <a:r>
              <a:rPr lang="en-US" b="1" dirty="0"/>
              <a:t>Node.js</a:t>
            </a:r>
            <a:r>
              <a:rPr lang="en-US" dirty="0"/>
              <a:t> platform would become a mess of conflicts. </a:t>
            </a:r>
          </a:p>
          <a:p>
            <a:endParaRPr lang="en-US" dirty="0"/>
          </a:p>
          <a:p>
            <a:r>
              <a:rPr lang="en-US" dirty="0"/>
              <a:t>However, not all modules are the same, and while developing a Node application, you will encounter several types of modules.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t">
            <a:normAutofit/>
          </a:bodyPr>
          <a:lstStyle/>
          <a:p>
            <a:r>
              <a:rPr lang="en-US" dirty="0">
                <a:solidFill>
                  <a:srgbClr val="3F3F41"/>
                </a:solidFill>
              </a:rPr>
              <a:t>Node.js core modules</a:t>
            </a:r>
          </a:p>
        </p:txBody>
      </p:sp>
    </p:spTree>
    <p:extLst>
      <p:ext uri="{BB962C8B-B14F-4D97-AF65-F5344CB8AC3E}">
        <p14:creationId xmlns:p14="http://schemas.microsoft.com/office/powerpoint/2010/main" val="170606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Node.js core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modules </a:t>
            </a:r>
            <a:r>
              <a:rPr lang="en-US" dirty="0"/>
              <a:t>are modules that were </a:t>
            </a:r>
            <a:r>
              <a:rPr lang="en-US" b="1" dirty="0"/>
              <a:t>compiled</a:t>
            </a:r>
            <a:r>
              <a:rPr lang="en-US" dirty="0"/>
              <a:t> into the </a:t>
            </a:r>
            <a:r>
              <a:rPr lang="en-US" b="1" dirty="0"/>
              <a:t>Node binary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They come </a:t>
            </a:r>
            <a:r>
              <a:rPr lang="en-US" b="1" dirty="0"/>
              <a:t>pre-bundled</a:t>
            </a:r>
            <a:r>
              <a:rPr lang="en-US" dirty="0"/>
              <a:t> with Node and are explained in great detail in its documentation. </a:t>
            </a:r>
          </a:p>
          <a:p>
            <a:endParaRPr lang="en-US" dirty="0"/>
          </a:p>
          <a:p>
            <a:r>
              <a:rPr lang="en-US" dirty="0"/>
              <a:t>The core modules provide most of the basic functionalities of Node, including filesystem access, HTTP and HTTPS interfaces, and much more. </a:t>
            </a:r>
          </a:p>
          <a:p>
            <a:endParaRPr lang="en-US" dirty="0"/>
          </a:p>
          <a:p>
            <a:r>
              <a:rPr lang="en-US" dirty="0"/>
              <a:t>To load a core module, you just need to use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require</a:t>
            </a:r>
            <a:r>
              <a:rPr lang="en-US" dirty="0"/>
              <a:t> method in your JavaScript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6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1065</Words>
  <Application>Microsoft Office PowerPoint</Application>
  <PresentationFormat>On-screen Show (4:3)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CommonJS modules</vt:lpstr>
      <vt:lpstr>CommonJS modules</vt:lpstr>
      <vt:lpstr>CommonJS modules (continued)</vt:lpstr>
      <vt:lpstr>CommonJS modules (continued)</vt:lpstr>
      <vt:lpstr>CommonJS modules (continued)</vt:lpstr>
      <vt:lpstr>CommonJS modules (continued)</vt:lpstr>
      <vt:lpstr>CommonJS modules (continued)</vt:lpstr>
      <vt:lpstr>Node.js core modules</vt:lpstr>
      <vt:lpstr>Node.js core modules</vt:lpstr>
      <vt:lpstr>Node.js core modules (continued)</vt:lpstr>
      <vt:lpstr>Node.js third-party modules</vt:lpstr>
      <vt:lpstr>Node.js third-party modules</vt:lpstr>
      <vt:lpstr>Node.js file modules</vt:lpstr>
      <vt:lpstr>Node.js folder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2016-07-08T20:46:54Z</cp:lastPrinted>
  <dcterms:created xsi:type="dcterms:W3CDTF">2007-07-09T21:56:01Z</dcterms:created>
  <dcterms:modified xsi:type="dcterms:W3CDTF">2020-07-28T20:06:01Z</dcterms:modified>
</cp:coreProperties>
</file>