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4" r:id="rId1"/>
    <p:sldMasterId id="2147484065" r:id="rId2"/>
    <p:sldMasterId id="2147484089" r:id="rId3"/>
  </p:sldMasterIdLst>
  <p:notesMasterIdLst>
    <p:notesMasterId r:id="rId11"/>
  </p:notesMasterIdLst>
  <p:handoutMasterIdLst>
    <p:handoutMasterId r:id="rId12"/>
  </p:handoutMasterIdLst>
  <p:sldIdLst>
    <p:sldId id="372" r:id="rId4"/>
    <p:sldId id="373" r:id="rId5"/>
    <p:sldId id="374" r:id="rId6"/>
    <p:sldId id="375" r:id="rId7"/>
    <p:sldId id="376" r:id="rId8"/>
    <p:sldId id="377" r:id="rId9"/>
    <p:sldId id="378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41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3"/>
    <p:restoredTop sz="94444"/>
  </p:normalViewPr>
  <p:slideViewPr>
    <p:cSldViewPr>
      <p:cViewPr varScale="1">
        <p:scale>
          <a:sx n="82" d="100"/>
          <a:sy n="82" d="100"/>
        </p:scale>
        <p:origin x="102" y="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EB6E9645-044B-1340-BFAD-9E938260AD2B}" type="datetimeFigureOut">
              <a:rPr lang="en-US"/>
              <a:pPr>
                <a:defRPr/>
              </a:pPr>
              <a:t>7/28/2020</a:t>
            </a:fld>
            <a:endParaRPr lang="en-US"/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A9C91EF6-5A43-C045-8163-5ED255A26B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259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D2400FF3-6367-3643-99BA-91F656C2069C}" type="datetimeFigureOut">
              <a:rPr lang="en-US"/>
              <a:pPr>
                <a:defRPr/>
              </a:pPr>
              <a:t>7/28/2020</a:t>
            </a:fld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7170D1B7-D24B-334B-BB67-E3D583AD51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977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70D1B7-D24B-334B-BB67-E3D583AD516E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593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70D1B7-D24B-334B-BB67-E3D583AD516E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7056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586A9-3F20-294F-8459-0669D5D164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92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C1866-E79F-0D40-B07A-EF067F58F0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2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3BC92-225C-964D-B5E2-345D13EE2B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025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7E6DE-3F14-8D45-B968-9F7CE9A4F3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23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15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32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0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93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17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72801-6ED9-074A-9282-8E2101E904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7169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42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0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76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41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130426"/>
            <a:ext cx="6477000" cy="1470025"/>
          </a:xfrm>
        </p:spPr>
        <p:txBody>
          <a:bodyPr>
            <a:normAutofit/>
          </a:bodyPr>
          <a:lstStyle>
            <a:lvl1pPr>
              <a:defRPr sz="32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477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03030"/>
                </a:solidFill>
                <a:latin typeface="Arial Narrow"/>
                <a:cs typeface="Arial Narrow"/>
              </a:defRPr>
            </a:lvl1pPr>
            <a:lvl2pPr marL="45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pic>
        <p:nvPicPr>
          <p:cNvPr id="5" name="Picture 17" descr="CC_PROMO_RGB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7938"/>
            <a:ext cx="2201862" cy="686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0"/>
            <a:ext cx="2337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8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700" y="914400"/>
            <a:ext cx="850900" cy="5943600"/>
          </a:xfrm>
          <a:prstGeom prst="rect">
            <a:avLst/>
          </a:prstGeom>
          <a:solidFill>
            <a:srgbClr val="D4E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-12700" y="0"/>
            <a:ext cx="9156700" cy="9144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CA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8104716" cy="914400"/>
          </a:xfrm>
        </p:spPr>
        <p:txBody>
          <a:bodyPr>
            <a:normAutofit/>
          </a:bodyPr>
          <a:lstStyle>
            <a:lvl1pPr>
              <a:defRPr sz="2800" b="0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/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5638800"/>
          </a:xfrm>
        </p:spPr>
        <p:txBody>
          <a:bodyPr>
            <a:normAutofit/>
          </a:bodyPr>
          <a:lstStyle>
            <a:lvl1pPr>
              <a:buClr>
                <a:srgbClr val="303030"/>
              </a:buClr>
              <a:buFont typeface="Wingdings" pitchFamily="2" charset="2"/>
              <a:buChar char="v"/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 marL="742917" indent="-285737">
              <a:buClr>
                <a:srgbClr val="30303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90" y="2514600"/>
            <a:ext cx="84709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649140"/>
            <a:ext cx="7543800" cy="1559719"/>
          </a:xfrm>
          <a:solidFill>
            <a:schemeClr val="bg1"/>
          </a:solidFill>
          <a:ln w="9525" cap="rnd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t">
            <a:noAutofit/>
          </a:bodyPr>
          <a:lstStyle>
            <a:lvl1pPr algn="l">
              <a:defRPr sz="44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11049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3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1498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1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487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9773B-4CE2-C541-8547-1628AFD6FC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7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A7E91-C5BE-984D-A321-3A478B465A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14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680F7-AF5E-5F4F-90F8-E9F97FAEB4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57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8ED43-3BD8-5141-9FD4-E158B6FCE0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83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82DF1-506C-A24A-93CA-E6E9A0C4A2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5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82B7E-67C2-5B45-A092-D75C9C6739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52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05AD6-14BB-F945-B158-84B330E83C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70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C733D6F3-EB2D-724A-A979-65F121E699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ヒラギノ角ゴ Pro W3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583" y="274638"/>
            <a:ext cx="8297334" cy="1132131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583" y="1406770"/>
            <a:ext cx="8297334" cy="4719395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063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ctr" defTabSz="914359" rtl="0" eaLnBrk="1" latinLnBrk="0" hangingPunct="1">
        <a:spcBef>
          <a:spcPct val="0"/>
        </a:spcBef>
        <a:buNone/>
        <a:defRPr sz="2800" kern="1200">
          <a:solidFill>
            <a:srgbClr val="77933C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342885" indent="-342885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v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742917" indent="-285737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9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Courier New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0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8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6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9525" cap="rnd" cmpd="sng">
            <a:noFill/>
          </a:ln>
        </p:spPr>
        <p:txBody>
          <a:bodyPr vert="horz" lIns="91435" tIns="45718" rIns="91435" bIns="45718" rtlCol="0" anchor="t">
            <a:normAutofit/>
          </a:bodyPr>
          <a:lstStyle/>
          <a:p>
            <a:r>
              <a:rPr lang="en-US" dirty="0">
                <a:solidFill>
                  <a:srgbClr val="3F3F41"/>
                </a:solidFill>
              </a:rPr>
              <a:t>Configuring an Express application </a:t>
            </a:r>
          </a:p>
        </p:txBody>
      </p:sp>
    </p:spTree>
    <p:extLst>
      <p:ext uri="{BB962C8B-B14F-4D97-AF65-F5344CB8AC3E}">
        <p14:creationId xmlns:p14="http://schemas.microsoft.com/office/powerpoint/2010/main" val="158039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Configuring an Express application 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comes with a pretty simple configuration system, which enables you to add certain functionality to your Express application. </a:t>
            </a:r>
          </a:p>
          <a:p>
            <a:endParaRPr lang="en-US" dirty="0"/>
          </a:p>
          <a:p>
            <a:r>
              <a:rPr lang="en-US" dirty="0"/>
              <a:t>Although there are predefined configuration options that you can change to manipulate the way it works, you can also add your own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key/value</a:t>
            </a:r>
            <a:r>
              <a:rPr lang="en-US" dirty="0"/>
              <a:t> configuration options for any other usage. </a:t>
            </a:r>
          </a:p>
          <a:p>
            <a:endParaRPr lang="en-US" dirty="0"/>
          </a:p>
          <a:p>
            <a:r>
              <a:rPr lang="en-US" dirty="0"/>
              <a:t>Another robust feature of Express is the ability to configure your application based on the environment it's running on. </a:t>
            </a:r>
          </a:p>
          <a:p>
            <a:endParaRPr lang="en-US" dirty="0"/>
          </a:p>
          <a:p>
            <a:r>
              <a:rPr lang="en-US" dirty="0"/>
              <a:t>For instance, you may want to use the </a:t>
            </a:r>
            <a:r>
              <a:rPr lang="en-US" b="1" dirty="0"/>
              <a:t>Express logger </a:t>
            </a:r>
            <a:r>
              <a:rPr lang="en-US" dirty="0"/>
              <a:t>in your development environment and not in production, while compressing your responses body might seem like a good idea when running in a production environment.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39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Configuring an Express application (continued)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achieve this, you will need to use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process.env</a:t>
            </a:r>
            <a:r>
              <a:rPr lang="en-US" dirty="0"/>
              <a:t> property.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process.env</a:t>
            </a:r>
            <a:r>
              <a:rPr lang="en-US" dirty="0"/>
              <a:t> is a global variable that allows you to access predefined environment variables, and the most common one is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NODE_ENV</a:t>
            </a:r>
            <a:r>
              <a:rPr lang="en-US" dirty="0"/>
              <a:t> environment variable.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NODE_ENV</a:t>
            </a:r>
            <a:r>
              <a:rPr lang="en-US" dirty="0"/>
              <a:t> environment variable is often used for environment-specific configurations. </a:t>
            </a:r>
          </a:p>
          <a:p>
            <a:endParaRPr lang="en-US" dirty="0"/>
          </a:p>
          <a:p>
            <a:r>
              <a:rPr lang="en-US" dirty="0"/>
              <a:t>To understand this better, let's go back to the previous example and </a:t>
            </a:r>
            <a:r>
              <a:rPr lang="en-US" b="1" dirty="0"/>
              <a:t>add some external middleware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9874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Configuring an Express application (continued)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use these middleware, you will first need to download and install them as your project dependencies. </a:t>
            </a:r>
          </a:p>
          <a:p>
            <a:endParaRPr lang="en-US" dirty="0"/>
          </a:p>
          <a:p>
            <a:r>
              <a:rPr lang="en-US" dirty="0"/>
              <a:t>To do so, edit your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package.json</a:t>
            </a:r>
            <a:r>
              <a:rPr lang="en-US" dirty="0"/>
              <a:t> file to look like the following code snippet: 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{ </a:t>
            </a:r>
          </a:p>
          <a:p>
            <a:pPr marL="400032" lvl="1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"name": "MEAN", </a:t>
            </a:r>
          </a:p>
          <a:p>
            <a:pPr marL="400032" lvl="1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"version": "0.0.3", </a:t>
            </a:r>
          </a:p>
          <a:p>
            <a:pPr marL="400032" lvl="1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"dependencies": { </a:t>
            </a:r>
          </a:p>
          <a:p>
            <a:pPr marL="800064" lvl="2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"express": "~4.8.8", </a:t>
            </a:r>
          </a:p>
          <a:p>
            <a:pPr marL="800064" lvl="2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"morgan": "~1.3.0", </a:t>
            </a:r>
          </a:p>
          <a:p>
            <a:pPr marL="800064" lvl="2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"compression": "~1.0.11", </a:t>
            </a:r>
          </a:p>
          <a:p>
            <a:pPr marL="800064" lvl="2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"body-parser": "~1.8.0", </a:t>
            </a:r>
          </a:p>
          <a:p>
            <a:pPr marL="800064" lvl="2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"method-override": "~2.2.0" </a:t>
            </a:r>
          </a:p>
          <a:p>
            <a:pPr marL="400032" lvl="1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   } </a:t>
            </a:r>
          </a:p>
          <a:p>
            <a:pPr marL="400032" lvl="1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} 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02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Configuring an Express application (continued)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we previously stated: 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morgan</a:t>
            </a:r>
            <a:r>
              <a:rPr lang="en-US" dirty="0"/>
              <a:t> module provides a simple logger middleware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compression</a:t>
            </a:r>
            <a:r>
              <a:rPr lang="en-US" dirty="0"/>
              <a:t> module will provide response compression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body-parser</a:t>
            </a:r>
            <a:r>
              <a:rPr lang="en-US" dirty="0"/>
              <a:t> module provides several middleware to handle request data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method-override</a:t>
            </a:r>
            <a:r>
              <a:rPr lang="en-US" dirty="0"/>
              <a:t> module provides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DELETE</a:t>
            </a:r>
            <a:r>
              <a:rPr lang="en-US" dirty="0"/>
              <a:t> and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PUT</a:t>
            </a:r>
            <a:r>
              <a:rPr lang="en-US" dirty="0"/>
              <a:t> HTTP verbs legacy support. 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75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Configuring an Express application (continued)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762000"/>
          </a:xfrm>
        </p:spPr>
        <p:txBody>
          <a:bodyPr>
            <a:normAutofit/>
          </a:bodyPr>
          <a:lstStyle/>
          <a:p>
            <a:r>
              <a:rPr lang="en-US" dirty="0"/>
              <a:t>To use these modules, you will need to modify your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config/express.js</a:t>
            </a:r>
            <a:r>
              <a:rPr lang="en-US" dirty="0"/>
              <a:t> file to look like the following code snippet: 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752600"/>
            <a:ext cx="5181600" cy="471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2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Configuring an Express application (continued)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762000"/>
          </a:xfrm>
        </p:spPr>
        <p:txBody>
          <a:bodyPr>
            <a:normAutofit/>
          </a:bodyPr>
          <a:lstStyle/>
          <a:p>
            <a:r>
              <a:rPr lang="en-US" dirty="0"/>
              <a:t>To finalize your configuration, you'll need to change your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server.js</a:t>
            </a:r>
            <a:r>
              <a:rPr lang="en-US" dirty="0"/>
              <a:t> file to look like the following code snippet:  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905000"/>
            <a:ext cx="5535084" cy="186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52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Web Re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</Words>
  <Application>Microsoft Office PowerPoint</Application>
  <PresentationFormat>On-screen Show (4:3)</PresentationFormat>
  <Paragraphs>48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Arial Narrow</vt:lpstr>
      <vt:lpstr>Calibri</vt:lpstr>
      <vt:lpstr>Consolas</vt:lpstr>
      <vt:lpstr>Courier New</vt:lpstr>
      <vt:lpstr>Helvetica Neue</vt:lpstr>
      <vt:lpstr>Times New Roman</vt:lpstr>
      <vt:lpstr>Wingdings</vt:lpstr>
      <vt:lpstr>Default Design</vt:lpstr>
      <vt:lpstr>1_Default Design</vt:lpstr>
      <vt:lpstr>Web Redesign</vt:lpstr>
      <vt:lpstr>Configuring an Express application </vt:lpstr>
      <vt:lpstr>Configuring an Express application </vt:lpstr>
      <vt:lpstr>Configuring an Express application (continued) </vt:lpstr>
      <vt:lpstr>Configuring an Express application (continued) </vt:lpstr>
      <vt:lpstr>Configuring an Express application (continued) </vt:lpstr>
      <vt:lpstr>Configuring an Express application (continued) </vt:lpstr>
      <vt:lpstr>Configuring an Express application (continued)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/>
  <cp:revision>416</cp:revision>
  <cp:lastPrinted>2016-07-08T20:46:54Z</cp:lastPrinted>
  <dcterms:created xsi:type="dcterms:W3CDTF">2007-07-09T21:56:01Z</dcterms:created>
  <dcterms:modified xsi:type="dcterms:W3CDTF">2020-07-28T20:32:11Z</dcterms:modified>
</cp:coreProperties>
</file>