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4"/>
  </p:notesMasterIdLst>
  <p:handoutMasterIdLst>
    <p:handoutMasterId r:id="rId15"/>
  </p:handoutMasterIdLst>
  <p:sldIdLst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444"/>
  </p:normalViewPr>
  <p:slideViewPr>
    <p:cSldViewPr>
      <p:cViewPr varScale="1">
        <p:scale>
          <a:sx n="82" d="100"/>
          <a:sy n="82" d="100"/>
        </p:scale>
        <p:origin x="102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0D1B7-D24B-334B-BB67-E3D583AD516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96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0D1B7-D24B-334B-BB67-E3D583AD516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3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Introduction to Express</a:t>
            </a:r>
          </a:p>
        </p:txBody>
      </p:sp>
    </p:spTree>
    <p:extLst>
      <p:ext uri="{BB962C8B-B14F-4D97-AF65-F5344CB8AC3E}">
        <p14:creationId xmlns:p14="http://schemas.microsoft.com/office/powerpoint/2010/main" val="19640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Creating your first Express application </a:t>
            </a:r>
            <a:r>
              <a:rPr lang="en-US" sz="2400" b="1"/>
              <a:t>(continued)</a:t>
            </a:r>
            <a:r>
              <a:rPr lang="en-US" sz="2400" b="1" dirty="0"/>
              <a:t> 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your application, simply execute the following command in your command-line tool: </a:t>
            </a:r>
          </a:p>
          <a:p>
            <a:endParaRPr lang="en-US" b="1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$ node server </a:t>
            </a:r>
          </a:p>
          <a:p>
            <a:endParaRPr lang="en-US" dirty="0"/>
          </a:p>
          <a:p>
            <a:r>
              <a:rPr lang="en-US" dirty="0"/>
              <a:t>Congratulations! You have just created your first Express application. </a:t>
            </a:r>
          </a:p>
          <a:p>
            <a:endParaRPr lang="en-US" dirty="0"/>
          </a:p>
          <a:p>
            <a:r>
              <a:rPr lang="en-US" dirty="0"/>
              <a:t>You can test it by visiting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http://localhost:3000 </a:t>
            </a:r>
            <a:r>
              <a:rPr lang="en-US" dirty="0"/>
              <a:t>in your browser.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say that </a:t>
            </a:r>
            <a:r>
              <a:rPr lang="en-US" b="1" dirty="0"/>
              <a:t>TJ Holowaychuk </a:t>
            </a:r>
            <a:r>
              <a:rPr lang="en-US" dirty="0"/>
              <a:t>is a productive developer would be a huge understatement. </a:t>
            </a:r>
          </a:p>
          <a:p>
            <a:endParaRPr lang="en-US" dirty="0"/>
          </a:p>
          <a:p>
            <a:r>
              <a:rPr lang="en-US" dirty="0"/>
              <a:t>TJ's involvement 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Node.js</a:t>
            </a:r>
            <a:r>
              <a:rPr lang="en-US" dirty="0"/>
              <a:t> community is almost unmatched by any other developer, and with more than </a:t>
            </a:r>
            <a:r>
              <a:rPr lang="en-US" b="1" dirty="0"/>
              <a:t>500 open source projects</a:t>
            </a:r>
            <a:r>
              <a:rPr lang="en-US" dirty="0"/>
              <a:t>, he's responsible for some of the most popular frameworks in the JavaScript ecosystem.</a:t>
            </a:r>
          </a:p>
          <a:p>
            <a:endParaRPr lang="en-US" dirty="0"/>
          </a:p>
          <a:p>
            <a:r>
              <a:rPr lang="en-US" dirty="0"/>
              <a:t>One of his greatest projects is the </a:t>
            </a:r>
            <a:r>
              <a:rPr lang="en-US" b="1" dirty="0"/>
              <a:t>Express web framework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Express framework is a small set of common web application features, kept to a minimum in order to maintain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Node.js</a:t>
            </a:r>
            <a:r>
              <a:rPr lang="en-US" dirty="0"/>
              <a:t> style. </a:t>
            </a:r>
          </a:p>
          <a:p>
            <a:endParaRPr lang="en-US" dirty="0"/>
          </a:p>
          <a:p>
            <a:r>
              <a:rPr lang="en-US" dirty="0"/>
              <a:t>It is built on top of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dirty="0"/>
              <a:t> and makes use of its middleware architecture. </a:t>
            </a:r>
          </a:p>
          <a:p>
            <a:endParaRPr lang="en-US" dirty="0"/>
          </a:p>
          <a:p>
            <a:r>
              <a:rPr lang="en-US" dirty="0"/>
              <a:t>Its features </a:t>
            </a:r>
            <a:r>
              <a:rPr lang="en-US" b="1" dirty="0"/>
              <a:t>extend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b="1" dirty="0"/>
              <a:t> </a:t>
            </a:r>
            <a:r>
              <a:rPr lang="en-US" dirty="0"/>
              <a:t>to allow a variety of common web applications' use cases, such as the inclusion of modular HTML template engines, extending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response</a:t>
            </a:r>
            <a:r>
              <a:rPr lang="en-US" dirty="0"/>
              <a:t> object to support various data format outputs, a routing system, and much more.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Express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we have used a single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file to create our application. </a:t>
            </a:r>
          </a:p>
          <a:p>
            <a:endParaRPr lang="en-US" dirty="0"/>
          </a:p>
          <a:p>
            <a:r>
              <a:rPr lang="en-US" dirty="0"/>
              <a:t>However, when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</a:t>
            </a:r>
            <a:r>
              <a:rPr lang="en-US" dirty="0"/>
              <a:t> you'll learn more about better project structure, properly configuring your application, and breaking your application logic into different modules. </a:t>
            </a:r>
          </a:p>
          <a:p>
            <a:endParaRPr lang="en-US" dirty="0"/>
          </a:p>
          <a:p>
            <a:r>
              <a:rPr lang="en-US" dirty="0"/>
              <a:t>You'll also learn how to use the </a:t>
            </a:r>
            <a:r>
              <a:rPr lang="en-US" b="1" dirty="0"/>
              <a:t>EJS template engine</a:t>
            </a:r>
            <a:r>
              <a:rPr lang="en-US" dirty="0"/>
              <a:t>, managing sessions, and adding a routing scheme. </a:t>
            </a:r>
          </a:p>
          <a:p>
            <a:endParaRPr lang="en-US" dirty="0"/>
          </a:p>
          <a:p>
            <a:r>
              <a:rPr lang="en-US" dirty="0"/>
              <a:t>By the end of this section, you'll have a working application skeleton that you'll use for the rest of the module. </a:t>
            </a:r>
          </a:p>
          <a:p>
            <a:endParaRPr lang="en-US" dirty="0"/>
          </a:p>
          <a:p>
            <a:r>
              <a:rPr lang="en-US" dirty="0"/>
              <a:t>Let's begin our journey of creating your first Express application.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7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Installing Express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until now, we used npm to directly install external modules for our </a:t>
            </a:r>
            <a:r>
              <a:rPr lang="en-US" b="1" dirty="0"/>
              <a:t>Node</a:t>
            </a:r>
            <a:r>
              <a:rPr lang="en-US" dirty="0"/>
              <a:t> application. </a:t>
            </a:r>
          </a:p>
          <a:p>
            <a:endParaRPr lang="en-US" dirty="0"/>
          </a:p>
          <a:p>
            <a:r>
              <a:rPr lang="en-US" dirty="0"/>
              <a:t>You could, of course, use this approach and install Express by typing the following command: </a:t>
            </a:r>
          </a:p>
          <a:p>
            <a:endParaRPr lang="en-US" b="1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$ npm install express 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285750" indent="-285750"/>
            <a:r>
              <a:rPr lang="en-US" dirty="0"/>
              <a:t>But, directly installing modules </a:t>
            </a:r>
            <a:r>
              <a:rPr lang="en-US" b="1" dirty="0"/>
              <a:t>isn't really scalable</a:t>
            </a:r>
            <a:r>
              <a:rPr lang="en-US" dirty="0"/>
              <a:t>. 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Think about it for a second: you're going to use </a:t>
            </a:r>
            <a:r>
              <a:rPr lang="en-US" b="1" dirty="0"/>
              <a:t>many Node modules </a:t>
            </a:r>
            <a:r>
              <a:rPr lang="en-US" dirty="0"/>
              <a:t>in your application, transfer it between working environments, and probably share it with other developers. </a:t>
            </a:r>
          </a:p>
          <a:p>
            <a:pPr marL="400032" lvl="1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Installing Express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So, installing the project modules this way will soon become a dreadful task. </a:t>
            </a:r>
          </a:p>
          <a:p>
            <a:endParaRPr lang="en-US" dirty="0"/>
          </a:p>
          <a:p>
            <a:r>
              <a:rPr lang="en-US" dirty="0"/>
              <a:t>Instead, you should start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dirty="0"/>
              <a:t> file that organizes your project metadata and helps you manage your application dependencies. </a:t>
            </a:r>
          </a:p>
          <a:p>
            <a:endParaRPr lang="en-US" dirty="0"/>
          </a:p>
          <a:p>
            <a:r>
              <a:rPr lang="en-US" dirty="0"/>
              <a:t>Begin by creating a new working folder and a new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package.json </a:t>
            </a:r>
            <a:r>
              <a:rPr lang="en-US" dirty="0"/>
              <a:t>file inside it, which contains the following code snippet: 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"name" : "MEAN", 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"version" : "0.0.3", 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"dependencies" : { </a:t>
            </a:r>
          </a:p>
          <a:p>
            <a:pPr marL="800064" lvl="2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"express" : "~4.8.8" </a:t>
            </a:r>
          </a:p>
          <a:p>
            <a:pPr marL="800064" lvl="2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 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3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Installing Express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package.json </a:t>
            </a:r>
            <a:r>
              <a:rPr lang="en-US" dirty="0"/>
              <a:t>file, note that you included three properties,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dirty="0"/>
              <a:t> 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version</a:t>
            </a:r>
            <a:r>
              <a:rPr lang="en-US" dirty="0"/>
              <a:t> of your application and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dependencies</a:t>
            </a:r>
            <a:r>
              <a:rPr lang="en-US" dirty="0"/>
              <a:t> property that defines what modules should be installed before your application can run. </a:t>
            </a:r>
          </a:p>
          <a:p>
            <a:endParaRPr lang="en-US" dirty="0"/>
          </a:p>
          <a:p>
            <a:r>
              <a:rPr lang="en-US" dirty="0"/>
              <a:t>To install your application </a:t>
            </a:r>
            <a:r>
              <a:rPr lang="en-US" b="1" dirty="0"/>
              <a:t>dependencies</a:t>
            </a:r>
            <a:r>
              <a:rPr lang="en-US" dirty="0"/>
              <a:t>, use your command-line tool, and navigate to your application folder, and then issue the following command: 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$ npm install 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/>
              <a:t>NPM will then install the </a:t>
            </a:r>
            <a:r>
              <a:rPr lang="en-US" b="1" dirty="0"/>
              <a:t>Express</a:t>
            </a:r>
            <a:r>
              <a:rPr lang="en-US" dirty="0"/>
              <a:t> module because it is currently the only dependency defined in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dirty="0"/>
              <a:t> file. </a:t>
            </a:r>
          </a:p>
          <a:p>
            <a:pPr marL="400032" lvl="1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your first Express application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package.json </a:t>
            </a:r>
            <a:r>
              <a:rPr lang="en-US" dirty="0"/>
              <a:t>file and installing your </a:t>
            </a:r>
            <a:r>
              <a:rPr lang="en-US" b="1" dirty="0"/>
              <a:t>dependencies</a:t>
            </a:r>
            <a:r>
              <a:rPr lang="en-US" dirty="0"/>
              <a:t>, you can now create your first </a:t>
            </a:r>
            <a:r>
              <a:rPr lang="en-US" b="1" dirty="0"/>
              <a:t>Express</a:t>
            </a:r>
            <a:r>
              <a:rPr lang="en-US" dirty="0"/>
              <a:t> application by adding your already familiar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file with the following lines of code: 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 express = require('express'); 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 app = express(); 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app.use('/', function(req, res) { 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res.send('Hello World'); 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}); 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app.listen(3000); 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console.log('Server running at http://localhost:3000/'); 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module.exports = app;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2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Creating your first Express application </a:t>
            </a:r>
            <a:r>
              <a:rPr lang="en-US" sz="2400" b="1"/>
              <a:t>(continued)</a:t>
            </a:r>
            <a:r>
              <a:rPr lang="en-US" sz="2400" b="1" dirty="0"/>
              <a:t> 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already recognize most of the code. </a:t>
            </a:r>
          </a:p>
          <a:p>
            <a:endParaRPr lang="en-US" dirty="0"/>
          </a:p>
          <a:p>
            <a:r>
              <a:rPr lang="en-US" dirty="0"/>
              <a:t>The first two lines require the </a:t>
            </a:r>
            <a:r>
              <a:rPr lang="en-US" b="1" dirty="0"/>
              <a:t>Express</a:t>
            </a:r>
            <a:r>
              <a:rPr lang="en-US" dirty="0"/>
              <a:t> module and create a </a:t>
            </a:r>
            <a:r>
              <a:rPr lang="en-US" b="1" dirty="0"/>
              <a:t>new Express application</a:t>
            </a:r>
            <a:r>
              <a:rPr lang="en-US" dirty="0"/>
              <a:t> object. </a:t>
            </a:r>
          </a:p>
          <a:p>
            <a:endParaRPr lang="en-US" dirty="0"/>
          </a:p>
          <a:p>
            <a:r>
              <a:rPr lang="en-US" dirty="0"/>
              <a:t>Then, we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app.use() </a:t>
            </a:r>
            <a:r>
              <a:rPr lang="en-US" dirty="0"/>
              <a:t>method to mount a middleware function with a specific path, and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app.listen() </a:t>
            </a:r>
            <a:r>
              <a:rPr lang="en-US" dirty="0"/>
              <a:t>method to tell the Express application to listen to the port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3000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Notice how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module.exports</a:t>
            </a:r>
            <a:r>
              <a:rPr lang="en-US" dirty="0"/>
              <a:t> object is used to return the application object. </a:t>
            </a:r>
          </a:p>
          <a:p>
            <a:endParaRPr lang="en-US" dirty="0"/>
          </a:p>
          <a:p>
            <a:r>
              <a:rPr lang="en-US" dirty="0"/>
              <a:t>This will later help us load and test our </a:t>
            </a:r>
            <a:r>
              <a:rPr lang="en-US" b="1" dirty="0"/>
              <a:t>Express</a:t>
            </a:r>
            <a:r>
              <a:rPr lang="en-US" dirty="0"/>
              <a:t> application.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Creating your first Express application </a:t>
            </a:r>
            <a:r>
              <a:rPr lang="en-US" sz="2400" b="1"/>
              <a:t>(continued)</a:t>
            </a:r>
            <a:r>
              <a:rPr lang="en-US" sz="2400" b="1" dirty="0"/>
              <a:t> 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new code should also be familiar to you because it resembles the code you used in the previous </a:t>
            </a:r>
            <a:r>
              <a:rPr lang="en-US" b="1" dirty="0"/>
              <a:t>Connect</a:t>
            </a:r>
            <a:r>
              <a:rPr lang="en-US" dirty="0"/>
              <a:t> example. </a:t>
            </a:r>
          </a:p>
          <a:p>
            <a:endParaRPr lang="en-US" dirty="0"/>
          </a:p>
          <a:p>
            <a:r>
              <a:rPr lang="en-US" dirty="0"/>
              <a:t>This is because Express </a:t>
            </a:r>
            <a:r>
              <a:rPr lang="en-US" b="1" dirty="0"/>
              <a:t>wraps</a:t>
            </a:r>
            <a:r>
              <a:rPr lang="en-US" dirty="0"/>
              <a:t> the Connect module in several ways.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app.use() </a:t>
            </a:r>
            <a:r>
              <a:rPr lang="en-US" dirty="0"/>
              <a:t>method is used to mount a middleware function, which will respond to any HTTP request made to the root path. </a:t>
            </a:r>
          </a:p>
          <a:p>
            <a:endParaRPr lang="en-US" dirty="0"/>
          </a:p>
          <a:p>
            <a:r>
              <a:rPr lang="en-US" dirty="0"/>
              <a:t>Inside the middleware function,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res.send() </a:t>
            </a:r>
            <a:r>
              <a:rPr lang="en-US" dirty="0"/>
              <a:t>method is then used to send the response back.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res.send() </a:t>
            </a:r>
            <a:r>
              <a:rPr lang="en-US" dirty="0"/>
              <a:t>method is basically an Express wrapper that sets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Content-Type</a:t>
            </a:r>
            <a:r>
              <a:rPr lang="en-US" dirty="0"/>
              <a:t> header according to the response object type and then sends a response back using the Connect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res.end() 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Microsoft Office PowerPoint</Application>
  <PresentationFormat>On-screen Show (4:3)</PresentationFormat>
  <Paragraphs>100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Introduction to Express</vt:lpstr>
      <vt:lpstr>Introduction to Express</vt:lpstr>
      <vt:lpstr>Introduction to Express (continued)</vt:lpstr>
      <vt:lpstr>Installing Express </vt:lpstr>
      <vt:lpstr>Installing Express (continued) </vt:lpstr>
      <vt:lpstr>Installing Express (continued) </vt:lpstr>
      <vt:lpstr>Creating your first Express application </vt:lpstr>
      <vt:lpstr>Creating your first Express application (continued) </vt:lpstr>
      <vt:lpstr>Creating your first Express application (continued) </vt:lpstr>
      <vt:lpstr>Creating your first Express application (continued)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2020-07-28T20:28:17Z</dcterms:modified>
</cp:coreProperties>
</file>