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3"/>
  </p:notesMasterIdLst>
  <p:handoutMasterIdLst>
    <p:handoutMasterId r:id="rId14"/>
  </p:handoutMasterIdLst>
  <p:sldIdLst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4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444"/>
  </p:normalViewPr>
  <p:slideViewPr>
    <p:cSldViewPr>
      <p:cViewPr varScale="1">
        <p:scale>
          <a:sx n="108" d="100"/>
          <a:sy n="108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rgbClr val="3F3F41"/>
                </a:solidFill>
              </a:rPr>
              <a:t>Configuring sessions </a:t>
            </a:r>
          </a:p>
        </p:txBody>
      </p:sp>
    </p:spTree>
    <p:extLst>
      <p:ext uri="{BB962C8B-B14F-4D97-AF65-F5344CB8AC3E}">
        <p14:creationId xmlns:p14="http://schemas.microsoft.com/office/powerpoint/2010/main" val="3875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Sessions</a:t>
            </a:r>
            <a:r>
              <a:rPr lang="en-US" dirty="0"/>
              <a:t> are a common web application pattern that allows you to keep track of the user's behavior when they visit your application. </a:t>
            </a:r>
          </a:p>
          <a:p>
            <a:endParaRPr lang="en-US" dirty="0"/>
          </a:p>
          <a:p>
            <a:r>
              <a:rPr lang="en-US" dirty="0"/>
              <a:t>To add this functionality, you will need to install and configure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express-session </a:t>
            </a:r>
            <a:r>
              <a:rPr lang="en-US" dirty="0"/>
              <a:t>middleware.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457200"/>
          </a:xfrm>
        </p:spPr>
        <p:txBody>
          <a:bodyPr/>
          <a:lstStyle/>
          <a:p>
            <a:r>
              <a:rPr lang="en-US" dirty="0"/>
              <a:t>To do so, start by modifying your </a:t>
            </a:r>
            <a:r>
              <a:rPr lang="en-US" b="1" dirty="0"/>
              <a:t>package.json</a:t>
            </a:r>
            <a:r>
              <a:rPr lang="en-US" dirty="0"/>
              <a:t> file like this: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00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"name": "MEAN",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"version": "0.0.3",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"dependencies": {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"express": "~4.8.8",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"morgan": "~1.3.0",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"compression": "~1.0.11",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"body-parser": "~1.8.0",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"method-override": "~2.2.0", </a:t>
            </a:r>
          </a:p>
          <a:p>
            <a:pPr lvl="1"/>
            <a:r>
              <a:rPr lang="en-CA" b="1" dirty="0">
                <a:latin typeface="Consolas" charset="0"/>
                <a:ea typeface="Consolas" charset="0"/>
                <a:cs typeface="Consolas" charset="0"/>
              </a:rPr>
              <a:t>"express-session": "~1.7.6", </a:t>
            </a:r>
            <a:endParaRPr lang="en-CA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"ejs": "~1.0.0" </a:t>
            </a:r>
          </a:p>
          <a:p>
            <a:pPr lvl="1"/>
            <a:r>
              <a:rPr lang="en-CA" dirty="0">
                <a:latin typeface="Consolas" charset="0"/>
                <a:ea typeface="Consolas" charset="0"/>
                <a:cs typeface="Consolas" charset="0"/>
              </a:rPr>
              <a:t>} </a:t>
            </a:r>
          </a:p>
          <a:p>
            <a:r>
              <a:rPr lang="en-CA" dirty="0">
                <a:latin typeface="Consolas" charset="0"/>
                <a:ea typeface="Consolas" charset="0"/>
                <a:cs typeface="Consolas" charset="0"/>
              </a:rPr>
              <a:t>} </a:t>
            </a:r>
            <a:endParaRPr lang="en-CA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486400"/>
          </a:xfrm>
        </p:spPr>
        <p:txBody>
          <a:bodyPr/>
          <a:lstStyle/>
          <a:p>
            <a:r>
              <a:rPr lang="en-US" dirty="0"/>
              <a:t>Once the installation process is finished, you'll be able to configure your Express application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express-session</a:t>
            </a:r>
            <a:r>
              <a:rPr lang="en-US" dirty="0"/>
              <a:t> module.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express-session</a:t>
            </a:r>
            <a:r>
              <a:rPr lang="en-US" dirty="0"/>
              <a:t> module will use a cookie-stored, signed identifier to identify the current user. </a:t>
            </a:r>
          </a:p>
          <a:p>
            <a:endParaRPr lang="en-US" dirty="0"/>
          </a:p>
          <a:p>
            <a:r>
              <a:rPr lang="en-US" dirty="0"/>
              <a:t>To sign the session identifier, it will use a </a:t>
            </a:r>
            <a:r>
              <a:rPr lang="en-US" b="1" dirty="0"/>
              <a:t>secret string</a:t>
            </a:r>
            <a:r>
              <a:rPr lang="en-US" dirty="0"/>
              <a:t>, which will help prevent malicious session tampering. </a:t>
            </a:r>
          </a:p>
          <a:p>
            <a:endParaRPr lang="en-US" dirty="0"/>
          </a:p>
          <a:p>
            <a:r>
              <a:rPr lang="en-US" dirty="0"/>
              <a:t>For security reasons, it is recommended that the </a:t>
            </a:r>
            <a:r>
              <a:rPr lang="en-US" b="1" dirty="0"/>
              <a:t>cookie secret </a:t>
            </a:r>
            <a:r>
              <a:rPr lang="en-US" dirty="0"/>
              <a:t>be different for each environment, which means this would be an appropriate place to use our environment configuration file.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762000"/>
          </a:xfrm>
        </p:spPr>
        <p:txBody>
          <a:bodyPr/>
          <a:lstStyle/>
          <a:p>
            <a:r>
              <a:rPr lang="en-US" dirty="0"/>
              <a:t>To do so, change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config/env/development.js</a:t>
            </a:r>
            <a:r>
              <a:rPr lang="en-US" dirty="0"/>
              <a:t> file to look like the following code snippet: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428" y="1854152"/>
            <a:ext cx="7069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module.exports = { 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sessionSecret: 'developmentSessionSecret' 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use the configuration file and configure your Express application, go back to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config/express.js</a:t>
            </a:r>
            <a:r>
              <a:rPr lang="en-US" dirty="0"/>
              <a:t> file and change it to look like the following code snippet: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199"/>
            <a:ext cx="6248400" cy="43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457200"/>
          </a:xfrm>
        </p:spPr>
        <p:txBody>
          <a:bodyPr>
            <a:normAutofit/>
          </a:bodyPr>
          <a:lstStyle/>
          <a:p>
            <a:r>
              <a:rPr lang="en-US" dirty="0"/>
              <a:t>code snippet </a:t>
            </a:r>
            <a:r>
              <a:rPr lang="en-US"/>
              <a:t>(continued):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5934"/>
            <a:ext cx="5943600" cy="52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562600"/>
          </a:xfrm>
        </p:spPr>
        <p:txBody>
          <a:bodyPr>
            <a:normAutofit/>
          </a:bodyPr>
          <a:lstStyle/>
          <a:p>
            <a:r>
              <a:rPr lang="en-US" dirty="0"/>
              <a:t>Notice how the configuration object is passed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express.session() </a:t>
            </a:r>
            <a:r>
              <a:rPr lang="en-US" dirty="0"/>
              <a:t>middleware. </a:t>
            </a:r>
          </a:p>
          <a:p>
            <a:endParaRPr lang="en-US" dirty="0"/>
          </a:p>
          <a:p>
            <a:r>
              <a:rPr lang="en-US" dirty="0"/>
              <a:t>In this configuration object,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secret</a:t>
            </a:r>
            <a:r>
              <a:rPr lang="en-US" dirty="0"/>
              <a:t> property is defined using the configuration file you previously modified. </a:t>
            </a:r>
          </a:p>
          <a:p>
            <a:endParaRPr lang="en-US" dirty="0"/>
          </a:p>
          <a:p>
            <a:r>
              <a:rPr lang="en-US" dirty="0"/>
              <a:t>The session middleware adds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session</a:t>
            </a:r>
            <a:r>
              <a:rPr lang="en-US" b="1" dirty="0"/>
              <a:t> object </a:t>
            </a:r>
            <a:r>
              <a:rPr lang="en-US" dirty="0"/>
              <a:t>to all request objects in your application. </a:t>
            </a:r>
          </a:p>
          <a:p>
            <a:endParaRPr lang="en-US" dirty="0"/>
          </a:p>
          <a:p>
            <a:r>
              <a:rPr lang="en-US" dirty="0"/>
              <a:t>Using this session object, you can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dirty="0"/>
              <a:t> or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dirty="0"/>
              <a:t> any property that you wish to use in the current session.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sessions (continued)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838200"/>
          </a:xfrm>
        </p:spPr>
        <p:txBody>
          <a:bodyPr>
            <a:normAutofit/>
          </a:bodyPr>
          <a:lstStyle/>
          <a:p>
            <a:r>
              <a:rPr lang="en-US" dirty="0"/>
              <a:t>To test the session, change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app/controller/index.server.controller.js</a:t>
            </a:r>
            <a:r>
              <a:rPr lang="en-US" dirty="0"/>
              <a:t> file as follows: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670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exports.render = function(req, res) { 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if (req.session.lastVisit) { 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   console.log(req.session.lastVisit); 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lvl="1"/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req.session.lastVisit = new Date();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res.render('index', { </a:t>
            </a:r>
          </a:p>
          <a:p>
            <a:pPr lvl="1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title: 'Hello World' </a:t>
            </a:r>
          </a:p>
          <a:p>
            <a:pPr lvl="1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}); 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}; 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" y="4754368"/>
            <a:ext cx="80811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What you did here is basically record the time of the last user request. </a:t>
            </a:r>
          </a:p>
          <a:p>
            <a:pPr marL="285750" indent="-285750">
              <a:buFont typeface="Wingdings" charset="2"/>
              <a:buChar char="v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The controller checks whether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lastVisit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property was set in the session object, and if so, outputs the last visit date to the console. </a:t>
            </a:r>
          </a:p>
          <a:p>
            <a:pPr marL="285750" indent="-285750">
              <a:buFont typeface="Wingdings" charset="2"/>
              <a:buChar char="v"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It then sets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lastVisit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property to the current time. </a:t>
            </a:r>
            <a:endParaRPr lang="en-US" dirty="0"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Configuring sessions </vt:lpstr>
      <vt:lpstr>Configuring sessions </vt:lpstr>
      <vt:lpstr>Configuring sessions (continued) </vt:lpstr>
      <vt:lpstr>Configuring sessions (continued) </vt:lpstr>
      <vt:lpstr>Configuring sessions (continued) </vt:lpstr>
      <vt:lpstr>Configuring sessions (continued) </vt:lpstr>
      <vt:lpstr>Configuring sessions (continued) </vt:lpstr>
      <vt:lpstr>Configuring sessions (continued) </vt:lpstr>
      <vt:lpstr>Configuring sessions (continued)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2020-07-28T20:33:16Z</dcterms:modified>
</cp:coreProperties>
</file>