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27"/>
  </p:notesMasterIdLst>
  <p:handoutMasterIdLst>
    <p:handoutMasterId r:id="rId28"/>
  </p:handoutMasterIdLst>
  <p:sldIdLst>
    <p:sldId id="370" r:id="rId4"/>
    <p:sldId id="387" r:id="rId5"/>
    <p:sldId id="371" r:id="rId6"/>
    <p:sldId id="372" r:id="rId7"/>
    <p:sldId id="373" r:id="rId8"/>
    <p:sldId id="374" r:id="rId9"/>
    <p:sldId id="386" r:id="rId10"/>
    <p:sldId id="375" r:id="rId11"/>
    <p:sldId id="376" r:id="rId12"/>
    <p:sldId id="377" r:id="rId13"/>
    <p:sldId id="378" r:id="rId14"/>
    <p:sldId id="379" r:id="rId15"/>
    <p:sldId id="380" r:id="rId16"/>
    <p:sldId id="385" r:id="rId17"/>
    <p:sldId id="381" r:id="rId18"/>
    <p:sldId id="382" r:id="rId19"/>
    <p:sldId id="383" r:id="rId20"/>
    <p:sldId id="384" r:id="rId21"/>
    <p:sldId id="388" r:id="rId22"/>
    <p:sldId id="389" r:id="rId23"/>
    <p:sldId id="390" r:id="rId24"/>
    <p:sldId id="391" r:id="rId25"/>
    <p:sldId id="39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68" autoAdjust="0"/>
    <p:restoredTop sz="94316"/>
  </p:normalViewPr>
  <p:slideViewPr>
    <p:cSldViewPr>
      <p:cViewPr varScale="1">
        <p:scale>
          <a:sx n="107" d="100"/>
          <a:sy n="107" d="100"/>
        </p:scale>
        <p:origin x="234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7/29/2020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3F3F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new document</a:t>
            </a:r>
          </a:p>
        </p:txBody>
      </p:sp>
    </p:spTree>
    <p:extLst>
      <p:ext uri="{BB962C8B-B14F-4D97-AF65-F5344CB8AC3E}">
        <p14:creationId xmlns:p14="http://schemas.microsoft.com/office/powerpoint/2010/main" val="160135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query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equality statement may not be enough. </a:t>
            </a:r>
          </a:p>
          <a:p>
            <a:endParaRPr lang="en-US" dirty="0"/>
          </a:p>
          <a:p>
            <a:r>
              <a:rPr lang="en-US" dirty="0"/>
              <a:t>To build more complex queries, MongoDB supports a variety of query operators. </a:t>
            </a:r>
          </a:p>
          <a:p>
            <a:endParaRPr lang="en-US" dirty="0"/>
          </a:p>
          <a:p>
            <a:r>
              <a:rPr lang="en-US" dirty="0"/>
              <a:t>Using query operators, you can look for different sorts of conditions. </a:t>
            </a:r>
          </a:p>
          <a:p>
            <a:endParaRPr lang="en-US" dirty="0"/>
          </a:p>
          <a:p>
            <a:r>
              <a:rPr lang="en-US" dirty="0"/>
              <a:t>For example, to retrieve all the posts that were created by either alice or bob, you can use the following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$in </a:t>
            </a:r>
            <a:r>
              <a:rPr lang="en-US" dirty="0"/>
              <a:t>operator: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 &gt; db.posts.find({ "user": { $in: ["alice", "bob"] } 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AND/OR</a:t>
            </a:r>
            <a:r>
              <a:rPr lang="en-US" dirty="0"/>
              <a:t>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build a query, you may need to use more than one condition. </a:t>
            </a:r>
          </a:p>
          <a:p>
            <a:endParaRPr lang="en-US" dirty="0"/>
          </a:p>
          <a:p>
            <a:r>
              <a:rPr lang="en-US" dirty="0"/>
              <a:t>Like in </a:t>
            </a:r>
            <a:r>
              <a:rPr lang="en-US" b="1" dirty="0"/>
              <a:t>SQL</a:t>
            </a:r>
            <a:r>
              <a:rPr lang="en-US" dirty="0"/>
              <a:t>, you can use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AND/OR</a:t>
            </a:r>
            <a:r>
              <a:rPr lang="en-US" dirty="0"/>
              <a:t> operators to build multiple condition query statements.</a:t>
            </a:r>
          </a:p>
          <a:p>
            <a:endParaRPr lang="en-US" dirty="0"/>
          </a:p>
          <a:p>
            <a:r>
              <a:rPr lang="en-US" dirty="0"/>
              <a:t>To perform an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en-US" dirty="0"/>
              <a:t> query, you simply add the properties you'd like to check to the query object. </a:t>
            </a:r>
          </a:p>
          <a:p>
            <a:endParaRPr lang="en-US" dirty="0"/>
          </a:p>
          <a:p>
            <a:r>
              <a:rPr lang="en-US" dirty="0"/>
              <a:t>For instance, take a look at the following query: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   &gt; db.posts.find({ "user": "alice", "commentsCount": { $gt: 10 } })</a:t>
            </a:r>
          </a:p>
          <a:p>
            <a:pPr marL="0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It is similar to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find() </a:t>
            </a:r>
            <a:r>
              <a:rPr lang="en-US" dirty="0"/>
              <a:t>query you've previously used, but adds another condition that verifies the document's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commentCount</a:t>
            </a:r>
            <a:r>
              <a:rPr lang="en-US" dirty="0"/>
              <a:t> property and will only grab documents that were created by alice and have more than 10 comments. </a:t>
            </a:r>
          </a:p>
          <a:p>
            <a:pPr marL="0" indent="0">
              <a:buNone/>
            </a:pPr>
            <a:endParaRPr lang="en-US" sz="1600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AND/OR</a:t>
            </a:r>
            <a:r>
              <a:rPr lang="en-US" dirty="0"/>
              <a:t> queries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en-US" dirty="0"/>
              <a:t> query is a bit more complex because it involves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$or </a:t>
            </a:r>
            <a:r>
              <a:rPr lang="en-US" dirty="0"/>
              <a:t>operator. </a:t>
            </a:r>
          </a:p>
          <a:p>
            <a:endParaRPr lang="en-US" dirty="0"/>
          </a:p>
          <a:p>
            <a:r>
              <a:rPr lang="en-US" dirty="0"/>
              <a:t>To understand it better, take a look at another version of the previous 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&gt; db.posts.find( { $or: [{ "user": "alice" }, { "user": "bob" }] })</a:t>
            </a:r>
          </a:p>
          <a:p>
            <a:endParaRPr lang="en-US" dirty="0"/>
          </a:p>
          <a:p>
            <a:r>
              <a:rPr lang="en-US" dirty="0"/>
              <a:t>Like the query operators example, this query will also grab all the posts created by either bob </a:t>
            </a:r>
            <a:r>
              <a:rPr lang="en-US" b="1" dirty="0"/>
              <a:t>or</a:t>
            </a:r>
            <a:r>
              <a:rPr lang="en-US" dirty="0"/>
              <a:t> alice.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0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3F3F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Updating existing documents</a:t>
            </a:r>
          </a:p>
        </p:txBody>
      </p:sp>
    </p:spTree>
    <p:extLst>
      <p:ext uri="{BB962C8B-B14F-4D97-AF65-F5344CB8AC3E}">
        <p14:creationId xmlns:p14="http://schemas.microsoft.com/office/powerpoint/2010/main" val="10191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existing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MongoDB, you have the option of updating documents using either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update()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save() </a:t>
            </a:r>
            <a:r>
              <a:rPr lang="en-US" dirty="0"/>
              <a:t>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4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documents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update()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update() </a:t>
            </a:r>
            <a:r>
              <a:rPr lang="en-US" dirty="0"/>
              <a:t>method takes </a:t>
            </a:r>
            <a:r>
              <a:rPr lang="en-US" b="1" dirty="0"/>
              <a:t>three arguments </a:t>
            </a:r>
            <a:r>
              <a:rPr lang="en-US" dirty="0"/>
              <a:t>to update existing documents.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first argument </a:t>
            </a:r>
            <a:r>
              <a:rPr lang="en-US" dirty="0"/>
              <a:t>is the </a:t>
            </a:r>
            <a:r>
              <a:rPr lang="en-US" b="1" dirty="0"/>
              <a:t>selection criteria </a:t>
            </a:r>
            <a:r>
              <a:rPr lang="en-US" dirty="0"/>
              <a:t>that indicate which documents to update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second argument </a:t>
            </a:r>
            <a:r>
              <a:rPr lang="en-US" dirty="0"/>
              <a:t>is the </a:t>
            </a:r>
            <a:r>
              <a:rPr lang="en-US" b="1" dirty="0"/>
              <a:t>update statement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the </a:t>
            </a:r>
            <a:r>
              <a:rPr lang="en-US" b="1" dirty="0"/>
              <a:t>last argument </a:t>
            </a:r>
            <a:r>
              <a:rPr lang="en-US" dirty="0"/>
              <a:t>is the </a:t>
            </a:r>
            <a:r>
              <a:rPr lang="en-US" b="1" dirty="0"/>
              <a:t>options</a:t>
            </a:r>
            <a:r>
              <a:rPr lang="en-US" dirty="0"/>
              <a:t> object. </a:t>
            </a:r>
          </a:p>
        </p:txBody>
      </p:sp>
    </p:spTree>
    <p:extLst>
      <p:ext uri="{BB962C8B-B14F-4D97-AF65-F5344CB8AC3E}">
        <p14:creationId xmlns:p14="http://schemas.microsoft.com/office/powerpoint/2010/main" val="50174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documents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update() </a:t>
            </a:r>
            <a:r>
              <a:rPr lang="en-US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1676400"/>
          </a:xfrm>
        </p:spPr>
        <p:txBody>
          <a:bodyPr/>
          <a:lstStyle/>
          <a:p>
            <a:r>
              <a:rPr lang="en-US"/>
              <a:t>For </a:t>
            </a:r>
            <a:r>
              <a:rPr lang="en-US" dirty="0"/>
              <a:t>instance, in the following example, the </a:t>
            </a:r>
            <a:r>
              <a:rPr lang="en-US" b="1" dirty="0"/>
              <a:t>first argument </a:t>
            </a:r>
            <a:r>
              <a:rPr lang="en-US" dirty="0"/>
              <a:t>is telling MongoDB to look for all the documents created by alice, the </a:t>
            </a:r>
            <a:r>
              <a:rPr lang="en-US" b="1" dirty="0"/>
              <a:t>second argument </a:t>
            </a:r>
            <a:r>
              <a:rPr lang="en-US" dirty="0"/>
              <a:t>tells it to update the title field, and the </a:t>
            </a:r>
            <a:r>
              <a:rPr lang="en-US" b="1" dirty="0"/>
              <a:t>third argument</a:t>
            </a:r>
            <a:r>
              <a:rPr lang="en-US" dirty="0"/>
              <a:t> is forcing it to execute the update operation on all the documents it finds: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71800"/>
            <a:ext cx="3542501" cy="31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documents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update() </a:t>
            </a:r>
            <a:r>
              <a:rPr lang="en-US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how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</a:t>
            </a:r>
            <a:r>
              <a:rPr lang="en-US" dirty="0"/>
              <a:t> property has been added to the options object.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update() </a:t>
            </a:r>
            <a:r>
              <a:rPr lang="en-US" dirty="0"/>
              <a:t>method's default behavior is to update a single document, so by setting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</a:t>
            </a:r>
            <a:r>
              <a:rPr lang="en-US" dirty="0"/>
              <a:t> property, you tell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update() </a:t>
            </a:r>
            <a:r>
              <a:rPr lang="en-US" dirty="0"/>
              <a:t>method to update all the documents that comply with the selection criteria.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1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documents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save()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2438400"/>
          </a:xfrm>
        </p:spPr>
        <p:txBody>
          <a:bodyPr/>
          <a:lstStyle/>
          <a:p>
            <a:r>
              <a:rPr lang="en-US" dirty="0"/>
              <a:t>Another way of updating an existing document is by calling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save() </a:t>
            </a:r>
            <a:r>
              <a:rPr lang="en-US" dirty="0"/>
              <a:t>method, passing it a document that contains an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_id </a:t>
            </a:r>
            <a:r>
              <a:rPr lang="en-US" dirty="0"/>
              <a:t>field. </a:t>
            </a:r>
          </a:p>
          <a:p>
            <a:endParaRPr lang="en-US" dirty="0"/>
          </a:p>
          <a:p>
            <a:r>
              <a:rPr lang="en-US" dirty="0"/>
              <a:t>For instance, the following command will update an existing document with an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_id </a:t>
            </a:r>
            <a:r>
              <a:rPr lang="en-US" dirty="0"/>
              <a:t>field that is equal to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ObjectId("50691737d386d8fadbd6b01d")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05199"/>
            <a:ext cx="5921220" cy="18160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76300" y="5638800"/>
            <a:ext cx="8083126" cy="812982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>
            <a:lvl1pPr marL="342885" indent="-342885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Wingdings" pitchFamily="2" charset="2"/>
              <a:buChar char="§"/>
              <a:defRPr sz="18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2949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Courier New" pitchFamily="49" charset="0"/>
              <a:buChar char="o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128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Arial" pitchFamily="34" charset="0"/>
              <a:buChar char="–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308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Arial" pitchFamily="34" charset="0"/>
              <a:buChar char="»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487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67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46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26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It's important to remember that if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save() </a:t>
            </a:r>
            <a:r>
              <a:rPr lang="en-US" dirty="0"/>
              <a:t>method is unable to find an appropriate object, it will create a new one instead.</a:t>
            </a:r>
          </a:p>
        </p:txBody>
      </p:sp>
    </p:spTree>
    <p:extLst>
      <p:ext uri="{BB962C8B-B14F-4D97-AF65-F5344CB8AC3E}">
        <p14:creationId xmlns:p14="http://schemas.microsoft.com/office/powerpoint/2010/main" val="60918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3F3F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documents</a:t>
            </a:r>
          </a:p>
        </p:txBody>
      </p:sp>
    </p:spTree>
    <p:extLst>
      <p:ext uri="{BB962C8B-B14F-4D97-AF65-F5344CB8AC3E}">
        <p14:creationId xmlns:p14="http://schemas.microsoft.com/office/powerpoint/2010/main" val="16426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</a:t>
            </a:r>
            <a:r>
              <a:rPr lang="en-US" dirty="0"/>
              <a:t> a new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You're already familiar with the basic method of creating a new document using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insert() </a:t>
            </a:r>
            <a:r>
              <a:rPr lang="en-US" dirty="0"/>
              <a:t>method, as you previously did in earlier examples. </a:t>
            </a:r>
          </a:p>
          <a:p>
            <a:endParaRPr lang="en-US" dirty="0"/>
          </a:p>
          <a:p>
            <a:r>
              <a:rPr lang="en-US" dirty="0"/>
              <a:t>Besides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insert() </a:t>
            </a:r>
            <a:r>
              <a:rPr lang="en-US" dirty="0"/>
              <a:t>method, there are two more methods called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update() </a:t>
            </a:r>
            <a:r>
              <a:rPr lang="en-US" dirty="0"/>
              <a:t>and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save() </a:t>
            </a:r>
            <a:r>
              <a:rPr lang="en-US" dirty="0"/>
              <a:t>to create new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1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documents, you will need to use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remove() </a:t>
            </a:r>
            <a:r>
              <a:rPr lang="en-US" dirty="0"/>
              <a:t>method.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remove() </a:t>
            </a:r>
            <a:r>
              <a:rPr lang="en-US" dirty="0"/>
              <a:t>method can accept up to </a:t>
            </a:r>
            <a:r>
              <a:rPr lang="en-US" b="1" dirty="0"/>
              <a:t>two arguments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first argument </a:t>
            </a:r>
            <a:r>
              <a:rPr lang="en-US" dirty="0"/>
              <a:t>is the deletion criteria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second argument </a:t>
            </a:r>
            <a:r>
              <a:rPr lang="en-US" dirty="0"/>
              <a:t>is a Boolean argument that indicates whether or not to remove </a:t>
            </a:r>
            <a:r>
              <a:rPr lang="en-US" b="1" dirty="0"/>
              <a:t>multiple documents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8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all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all the documents from a collection, you will need to call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remove() </a:t>
            </a:r>
            <a:r>
              <a:rPr lang="en-US" dirty="0"/>
              <a:t>method with no deletion criteria at all. </a:t>
            </a:r>
          </a:p>
          <a:p>
            <a:endParaRPr lang="en-US" dirty="0"/>
          </a:p>
          <a:p>
            <a:r>
              <a:rPr lang="en-US" dirty="0"/>
              <a:t>For example, to </a:t>
            </a:r>
            <a:r>
              <a:rPr lang="en-US" b="1" dirty="0"/>
              <a:t>remove all the posts </a:t>
            </a:r>
            <a:r>
              <a:rPr lang="en-US" dirty="0"/>
              <a:t>documents, you'll need to execute the following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&gt; db.posts.remove({})</a:t>
            </a:r>
          </a:p>
          <a:p>
            <a:endParaRPr lang="en-US" dirty="0"/>
          </a:p>
          <a:p>
            <a:r>
              <a:rPr lang="en-US" dirty="0"/>
              <a:t>Notice that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remove() </a:t>
            </a:r>
            <a:r>
              <a:rPr lang="en-US" dirty="0"/>
              <a:t>method is different from the drop() method, as it will not delete the collection or its indexes. </a:t>
            </a:r>
          </a:p>
          <a:p>
            <a:endParaRPr lang="en-US" dirty="0"/>
          </a:p>
          <a:p>
            <a:r>
              <a:rPr lang="en-US" dirty="0"/>
              <a:t>To rebuild your collection with different indexes, it is preferred that you use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drop() </a:t>
            </a:r>
            <a:r>
              <a:rPr lang="en-US" dirty="0"/>
              <a:t>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Deleting multiple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multiple documents that match a criteria from a collection, you will need to call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remove() </a:t>
            </a:r>
            <a:r>
              <a:rPr lang="en-US" dirty="0"/>
              <a:t>method with a deletion criteria. </a:t>
            </a:r>
          </a:p>
          <a:p>
            <a:endParaRPr lang="en-US" dirty="0"/>
          </a:p>
          <a:p>
            <a:r>
              <a:rPr lang="en-US" dirty="0"/>
              <a:t>For example, to remove all the posts made by alice, you'll need to execute the following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&gt; db.posts.remove({ "user": "alice" })</a:t>
            </a:r>
          </a:p>
          <a:p>
            <a:endParaRPr lang="en-US" dirty="0"/>
          </a:p>
          <a:p>
            <a:r>
              <a:rPr lang="en-US" dirty="0"/>
              <a:t>Note that this will remove all the documents created by alice, so be careful when using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remove() </a:t>
            </a:r>
            <a:r>
              <a:rPr lang="en-US" dirty="0"/>
              <a:t>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Deleting a single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 single document that matches a criteria from a collection, you will need to call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remove() </a:t>
            </a:r>
            <a:r>
              <a:rPr lang="en-US" dirty="0"/>
              <a:t>method with a deletion criteria and a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dirty="0"/>
              <a:t> stating that you only want to </a:t>
            </a:r>
            <a:r>
              <a:rPr lang="en-US" b="1" dirty="0"/>
              <a:t>delete a single document</a:t>
            </a:r>
            <a:r>
              <a:rPr lang="en-US" dirty="0"/>
              <a:t>. </a:t>
            </a:r>
          </a:p>
          <a:p>
            <a:endParaRPr lang="en-US"/>
          </a:p>
          <a:p>
            <a:r>
              <a:rPr lang="en-US"/>
              <a:t>For </a:t>
            </a:r>
            <a:r>
              <a:rPr lang="en-US" dirty="0"/>
              <a:t>example, to remove the first post made by alice, you'll need to execute the following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&gt; db.posts.remove({ "user": "alice" }, true)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This will remove the first document that was created by alice and leave other documents even if they match the deletion criteria.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2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document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insert()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way to create a new document is to use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insert() </a:t>
            </a:r>
            <a:r>
              <a:rPr lang="en-US" dirty="0"/>
              <a:t>method.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insert() </a:t>
            </a:r>
            <a:r>
              <a:rPr lang="en-US" dirty="0"/>
              <a:t>method takes a single argument that represents the new document.</a:t>
            </a:r>
          </a:p>
          <a:p>
            <a:endParaRPr lang="en-US" dirty="0"/>
          </a:p>
          <a:p>
            <a:r>
              <a:rPr lang="en-US" dirty="0"/>
              <a:t>To insert a new post, just issue the following command in the MongoDB shell: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&gt; db.posts.insert({"title":"Second Post", "user": "alice"})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5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document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update()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1244602"/>
          </a:xfrm>
        </p:spPr>
        <p:txBody>
          <a:bodyPr>
            <a:normAutofit/>
          </a:bodyPr>
          <a:lstStyle/>
          <a:p>
            <a:r>
              <a:rPr lang="en-US" sz="1700" dirty="0"/>
              <a:t>The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update() </a:t>
            </a:r>
            <a:r>
              <a:rPr lang="en-US" sz="1700" dirty="0"/>
              <a:t>method is usually used to update an existing document. </a:t>
            </a:r>
          </a:p>
          <a:p>
            <a:endParaRPr lang="en-US" sz="1700" dirty="0"/>
          </a:p>
          <a:p>
            <a:r>
              <a:rPr lang="en-US" sz="1700" dirty="0"/>
              <a:t>You can also use the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upsert</a:t>
            </a:r>
            <a:r>
              <a:rPr lang="en-US" sz="1700" dirty="0"/>
              <a:t> flag to create a new document, </a:t>
            </a:r>
            <a:r>
              <a:rPr lang="en-US" sz="1700" b="1" dirty="0"/>
              <a:t>if no document matches</a:t>
            </a:r>
            <a:r>
              <a:rPr lang="en-US" sz="1700" dirty="0"/>
              <a:t> the query criteria:</a:t>
            </a:r>
          </a:p>
          <a:p>
            <a:endParaRPr 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1"/>
            <a:ext cx="3277625" cy="253788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59790" y="4900083"/>
            <a:ext cx="8083126" cy="1678519"/>
          </a:xfrm>
          <a:prstGeom prst="rect">
            <a:avLst/>
          </a:prstGeom>
        </p:spPr>
        <p:txBody>
          <a:bodyPr vert="horz" lIns="91435" tIns="45718" rIns="91435" bIns="45718" rtlCol="0">
            <a:normAutofit fontScale="92500" lnSpcReduction="10000"/>
          </a:bodyPr>
          <a:lstStyle>
            <a:lvl1pPr marL="342885" indent="-342885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Wingdings" pitchFamily="2" charset="2"/>
              <a:buChar char="§"/>
              <a:defRPr sz="18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2949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Courier New" pitchFamily="49" charset="0"/>
              <a:buChar char="o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128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Arial" pitchFamily="34" charset="0"/>
              <a:buChar char="–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308" indent="-228590" algn="l" defTabSz="914359" rtl="0" eaLnBrk="1" latinLnBrk="0" hangingPunct="1">
              <a:spcBef>
                <a:spcPct val="20000"/>
              </a:spcBef>
              <a:buClr>
                <a:srgbClr val="303030"/>
              </a:buClr>
              <a:buFont typeface="Arial" pitchFamily="34" charset="0"/>
              <a:buChar char="»"/>
              <a:defRPr sz="16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487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67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46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26" indent="-228590" algn="l" defTabSz="9143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the preceding example, MongoDB will look for a post created by alice and try to update it. </a:t>
            </a:r>
          </a:p>
          <a:p>
            <a:endParaRPr lang="en-US" sz="1800" dirty="0"/>
          </a:p>
          <a:p>
            <a:r>
              <a:rPr lang="en-US" sz="1800" dirty="0"/>
              <a:t>Considering the fact that the posts collection doesn't have a post created by alice and the fact you have used the upsert flag, MongoDB will not find an appropriate document to update and will </a:t>
            </a:r>
            <a:r>
              <a:rPr lang="en-US" sz="1800" b="1" dirty="0"/>
              <a:t>create a new document instead</a:t>
            </a:r>
            <a:r>
              <a:rPr lang="en-US" sz="1800" dirty="0"/>
              <a:t>.</a:t>
            </a:r>
          </a:p>
          <a:p>
            <a:pPr fontAlgn="auto">
              <a:spcAft>
                <a:spcPts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49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document using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save()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of creating a new document is by calling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save() </a:t>
            </a:r>
            <a:r>
              <a:rPr lang="en-US" dirty="0"/>
              <a:t>method, passing it a document that either doesn't have an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_id </a:t>
            </a:r>
            <a:r>
              <a:rPr lang="en-US" dirty="0"/>
              <a:t>field or has an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_id </a:t>
            </a:r>
            <a:r>
              <a:rPr lang="en-US" dirty="0"/>
              <a:t>field that doesn't exist in the collection:</a:t>
            </a:r>
          </a:p>
          <a:p>
            <a:endParaRPr lang="en-US" dirty="0"/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&gt; db.posts.save({"title":"Second Post", "user": "alice"})</a:t>
            </a:r>
          </a:p>
          <a:p>
            <a:endParaRPr lang="en-US" dirty="0"/>
          </a:p>
          <a:p>
            <a:r>
              <a:rPr lang="en-US" dirty="0"/>
              <a:t>This will have the same effect as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update() </a:t>
            </a:r>
            <a:r>
              <a:rPr lang="en-US" dirty="0"/>
              <a:t>method and will create a new document instead of updating an existing one.</a:t>
            </a:r>
          </a:p>
        </p:txBody>
      </p:sp>
    </p:spTree>
    <p:extLst>
      <p:ext uri="{BB962C8B-B14F-4D97-AF65-F5344CB8AC3E}">
        <p14:creationId xmlns:p14="http://schemas.microsoft.com/office/powerpoint/2010/main" val="7698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3F3F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documents</a:t>
            </a:r>
          </a:p>
        </p:txBody>
      </p:sp>
    </p:spTree>
    <p:extLst>
      <p:ext uri="{BB962C8B-B14F-4D97-AF65-F5344CB8AC3E}">
        <p14:creationId xmlns:p14="http://schemas.microsoft.com/office/powerpoint/2010/main" val="17004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find() </a:t>
            </a:r>
            <a:r>
              <a:rPr lang="en-US" dirty="0"/>
              <a:t>method is used to retrieve a list of documents from a MongoDB collection. </a:t>
            </a:r>
          </a:p>
          <a:p>
            <a:endParaRPr lang="en-US" dirty="0"/>
          </a:p>
          <a:p>
            <a:r>
              <a:rPr lang="en-US" dirty="0"/>
              <a:t>Using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find() </a:t>
            </a:r>
            <a:r>
              <a:rPr lang="en-US" dirty="0"/>
              <a:t>method, you can either request all the documents in a collection or use a query to retrieve specific documents.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9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all the collection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retrieve all the documents in the posts collection, you should either pass an empty query to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find() </a:t>
            </a:r>
            <a:r>
              <a:rPr lang="en-US" dirty="0"/>
              <a:t>method or not pass any arguments at all. </a:t>
            </a:r>
          </a:p>
          <a:p>
            <a:endParaRPr lang="en-US" dirty="0"/>
          </a:p>
          <a:p>
            <a:r>
              <a:rPr lang="en-US" dirty="0"/>
              <a:t>The following query will </a:t>
            </a:r>
            <a:r>
              <a:rPr lang="en-US" b="1" dirty="0"/>
              <a:t>retrieve all the documents </a:t>
            </a:r>
            <a:r>
              <a:rPr lang="en-US" dirty="0"/>
              <a:t>in the posts collection:</a:t>
            </a:r>
          </a:p>
          <a:p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&gt; db.posts.find()</a:t>
            </a:r>
          </a:p>
          <a:p>
            <a:endParaRPr lang="en-US" dirty="0"/>
          </a:p>
          <a:p>
            <a:r>
              <a:rPr lang="en-US" dirty="0"/>
              <a:t>Furthermore, performing the same operation can also be done using the following query: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&gt; db.posts.find({})</a:t>
            </a:r>
          </a:p>
          <a:p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These two queries are basically the same and </a:t>
            </a:r>
            <a:r>
              <a:rPr lang="en-US" b="1" dirty="0"/>
              <a:t>will return all the documents</a:t>
            </a:r>
            <a:r>
              <a:rPr lang="en-US" dirty="0"/>
              <a:t> in the posts collection.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8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an equality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retrieve a specific document, you can use an </a:t>
            </a:r>
            <a:r>
              <a:rPr lang="en-US" b="1" dirty="0"/>
              <a:t>equality condition query </a:t>
            </a:r>
            <a:r>
              <a:rPr lang="en-US" dirty="0"/>
              <a:t>that will grab all the documents which comply with that condition. </a:t>
            </a:r>
          </a:p>
          <a:p>
            <a:endParaRPr lang="en-US" dirty="0"/>
          </a:p>
          <a:p>
            <a:r>
              <a:rPr lang="en-US" dirty="0"/>
              <a:t>For instance, to retrieve all the posts created by alice, you will need to issue the following command in the shell: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&gt; db.posts.find({ "user": "alice" })</a:t>
            </a:r>
          </a:p>
          <a:p>
            <a:endParaRPr lang="en-US" dirty="0"/>
          </a:p>
          <a:p>
            <a:r>
              <a:rPr lang="en-US" dirty="0"/>
              <a:t>This will retrieve all the documents that have the user property </a:t>
            </a:r>
            <a:r>
              <a:rPr lang="en-US" b="1" dirty="0"/>
              <a:t>equal to alice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1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</Words>
  <Application>Microsoft Office PowerPoint</Application>
  <PresentationFormat>On-screen Show (4:3)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Creating a new document</vt:lpstr>
      <vt:lpstr>Creating a new document</vt:lpstr>
      <vt:lpstr>Creating a document using insert()</vt:lpstr>
      <vt:lpstr>Creating a document using update()</vt:lpstr>
      <vt:lpstr>Creating a document using save()</vt:lpstr>
      <vt:lpstr>Reading documents</vt:lpstr>
      <vt:lpstr>Reading documents</vt:lpstr>
      <vt:lpstr>Finding all the collection documents</vt:lpstr>
      <vt:lpstr>Using an equality statement</vt:lpstr>
      <vt:lpstr>Using query operators</vt:lpstr>
      <vt:lpstr>Building AND/OR queries</vt:lpstr>
      <vt:lpstr>Building AND/OR queries (continued)</vt:lpstr>
      <vt:lpstr>Updating existing documents</vt:lpstr>
      <vt:lpstr>Updating existing documents</vt:lpstr>
      <vt:lpstr>Updating documents using update()</vt:lpstr>
      <vt:lpstr>Updating documents using update() (continued)</vt:lpstr>
      <vt:lpstr>Updating documents using update() (continued)</vt:lpstr>
      <vt:lpstr>Updating documents using save()</vt:lpstr>
      <vt:lpstr>Deleting documents</vt:lpstr>
      <vt:lpstr>Deleting documents</vt:lpstr>
      <vt:lpstr>Deleting all documents</vt:lpstr>
      <vt:lpstr>Deleting multiple documents</vt:lpstr>
      <vt:lpstr>Deleting a single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2020-07-29T14:11:44Z</dcterms:modified>
</cp:coreProperties>
</file>