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9"/>
  </p:notesMasterIdLst>
  <p:handoutMasterIdLst>
    <p:handoutMasterId r:id="rId30"/>
  </p:handoutMasterIdLst>
  <p:sldIdLst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/>
    <p:restoredTop sz="94360"/>
  </p:normalViewPr>
  <p:slideViewPr>
    <p:cSldViewPr>
      <p:cViewPr varScale="1">
        <p:scale>
          <a:sx n="107" d="100"/>
          <a:sy n="107" d="100"/>
        </p:scale>
        <p:origin x="20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z="4000">
                <a:solidFill>
                  <a:srgbClr val="3F3F3F"/>
                </a:solidFill>
              </a:rPr>
              <a:t>Introducing Mongoose</a:t>
            </a:r>
            <a:endParaRPr lang="en-US" sz="4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5791200" cy="1559719"/>
          </a:xfrm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Understanding Mongoose schemas</a:t>
            </a:r>
          </a:p>
        </p:txBody>
      </p:sp>
    </p:spTree>
    <p:extLst>
      <p:ext uri="{BB962C8B-B14F-4D97-AF65-F5344CB8AC3E}">
        <p14:creationId xmlns:p14="http://schemas.microsoft.com/office/powerpoint/2010/main" val="13655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Mongoose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to your MongoDB instance was the first step, but the real magic of the Mongoose module is its ability to define a </a:t>
            </a:r>
            <a:r>
              <a:rPr lang="en-US" b="1" dirty="0"/>
              <a:t>document schema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As you already know, MongoDB uses collections to store multiple documents, which aren't required to have the same structure as one another. </a:t>
            </a:r>
          </a:p>
          <a:p>
            <a:endParaRPr lang="en-US" dirty="0"/>
          </a:p>
          <a:p>
            <a:r>
              <a:rPr lang="en-US" dirty="0"/>
              <a:t>However, when dealing with objects, it is sometimes necessary for documents to be similar. </a:t>
            </a:r>
          </a:p>
        </p:txBody>
      </p:sp>
    </p:spTree>
    <p:extLst>
      <p:ext uri="{BB962C8B-B14F-4D97-AF65-F5344CB8AC3E}">
        <p14:creationId xmlns:p14="http://schemas.microsoft.com/office/powerpoint/2010/main" val="8758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Mongoose schemas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uses a </a:t>
            </a:r>
            <a:r>
              <a:rPr lang="en-US" b="1" dirty="0"/>
              <a:t>schema object </a:t>
            </a:r>
            <a:r>
              <a:rPr lang="en-US" dirty="0"/>
              <a:t>to define the document list of properties, each with its own type and constraints in order to enforce the document structure. </a:t>
            </a:r>
          </a:p>
          <a:p>
            <a:endParaRPr lang="en-US" dirty="0"/>
          </a:p>
          <a:p>
            <a:r>
              <a:rPr lang="en-US" dirty="0"/>
              <a:t>After specifying a schema, you will go on to define a </a:t>
            </a:r>
            <a:r>
              <a:rPr lang="en-US" b="1" dirty="0"/>
              <a:t>Model constructor</a:t>
            </a:r>
            <a:r>
              <a:rPr lang="en-US" dirty="0"/>
              <a:t>, which you'll use to create instances of MongoDB documents. </a:t>
            </a:r>
          </a:p>
          <a:p>
            <a:endParaRPr lang="en-US" dirty="0"/>
          </a:p>
          <a:p>
            <a:r>
              <a:rPr lang="en-US" dirty="0"/>
              <a:t>In this section, you'll learn how to define a </a:t>
            </a:r>
            <a:r>
              <a:rPr lang="en-US" b="1" dirty="0"/>
              <a:t>user schema </a:t>
            </a:r>
            <a:r>
              <a:rPr lang="en-US" dirty="0"/>
              <a:t>and model and how to use a </a:t>
            </a:r>
            <a:r>
              <a:rPr lang="en-US" b="1" dirty="0"/>
              <a:t>model instance </a:t>
            </a:r>
            <a:r>
              <a:rPr lang="en-US" dirty="0"/>
              <a:t>to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retrieve</a:t>
            </a:r>
            <a:r>
              <a:rPr lang="en-US" dirty="0"/>
              <a:t>, and </a:t>
            </a:r>
            <a:r>
              <a:rPr lang="en-US" b="1" dirty="0"/>
              <a:t>update</a:t>
            </a:r>
            <a:r>
              <a:rPr lang="en-US" dirty="0"/>
              <a:t> user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user schema 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600200"/>
          </a:xfrm>
        </p:spPr>
        <p:txBody>
          <a:bodyPr/>
          <a:lstStyle/>
          <a:p>
            <a:r>
              <a:rPr lang="en-US" dirty="0"/>
              <a:t>To create your first schema, go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app/models</a:t>
            </a:r>
            <a:r>
              <a:rPr lang="en-US" dirty="0"/>
              <a:t> folder and create a new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user.server.model.js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file, paste the following lines of code: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590800"/>
            <a:ext cx="7723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</a:rPr>
              <a:t>const mongoose = require('mongoose');</a:t>
            </a:r>
          </a:p>
          <a:p>
            <a:r>
              <a:rPr lang="en-US" sz="1600" dirty="0">
                <a:latin typeface="Courier New" charset="0"/>
              </a:rPr>
              <a:t>const Schema = mongoose.Schema; </a:t>
            </a:r>
          </a:p>
          <a:p>
            <a:r>
              <a:rPr lang="en-US" sz="1600" dirty="0">
                <a:latin typeface="Courier New" charset="0"/>
              </a:rPr>
              <a:t>const UserSchema = new Schema({</a:t>
            </a:r>
          </a:p>
          <a:p>
            <a:r>
              <a:rPr lang="en-US" sz="1600" dirty="0">
                <a:latin typeface="Courier New" charset="0"/>
              </a:rPr>
              <a:t>   firstName: String,</a:t>
            </a:r>
          </a:p>
          <a:p>
            <a:r>
              <a:rPr lang="en-US" sz="1600" dirty="0">
                <a:latin typeface="Courier New" charset="0"/>
              </a:rPr>
              <a:t>   lastName: String, </a:t>
            </a:r>
          </a:p>
          <a:p>
            <a:r>
              <a:rPr lang="en-US" sz="1600" dirty="0">
                <a:latin typeface="Courier New" charset="0"/>
              </a:rPr>
              <a:t>   email: String, </a:t>
            </a:r>
          </a:p>
          <a:p>
            <a:r>
              <a:rPr lang="en-US" sz="1600" dirty="0">
                <a:latin typeface="Courier New" charset="0"/>
              </a:rPr>
              <a:t>   username: String, </a:t>
            </a:r>
          </a:p>
          <a:p>
            <a:r>
              <a:rPr lang="en-US" sz="1600" dirty="0">
                <a:latin typeface="Courier New" charset="0"/>
              </a:rPr>
              <a:t>   password: String</a:t>
            </a:r>
          </a:p>
          <a:p>
            <a:r>
              <a:rPr lang="en-US" sz="1600" dirty="0">
                <a:latin typeface="Courier New" charset="0"/>
              </a:rPr>
              <a:t>});</a:t>
            </a:r>
          </a:p>
          <a:p>
            <a:r>
              <a:rPr lang="en-US" sz="1600" dirty="0">
                <a:latin typeface="Courier New" charset="0"/>
              </a:rPr>
              <a:t>mongoose.model('User', UserSchema);</a:t>
            </a:r>
            <a:endParaRPr lang="en-US" sz="1600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user schema 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562600"/>
          </a:xfrm>
        </p:spPr>
        <p:txBody>
          <a:bodyPr/>
          <a:lstStyle/>
          <a:p>
            <a:r>
              <a:rPr lang="en-US" dirty="0"/>
              <a:t>In the preceding code snippet, you did two things: first, you defined your </a:t>
            </a:r>
            <a:r>
              <a:rPr lang="en-US" b="1" dirty="0"/>
              <a:t>UserSchema</a:t>
            </a:r>
            <a:r>
              <a:rPr lang="en-US" dirty="0"/>
              <a:t> object using the Schema constructor, and then you used the schema instance to define your User model. 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b="1" dirty="0"/>
              <a:t>for simplicity reasons</a:t>
            </a:r>
            <a:r>
              <a:rPr lang="en-US" dirty="0"/>
              <a:t>, we save the password as clear text; however, in real world applications, the user password should be properly encrypted. </a:t>
            </a:r>
          </a:p>
          <a:p>
            <a:endParaRPr lang="en-US" dirty="0"/>
          </a:p>
          <a:p>
            <a:r>
              <a:rPr lang="en-US" dirty="0"/>
              <a:t>Next, you'll learn how to use the </a:t>
            </a:r>
            <a:r>
              <a:rPr lang="en-US" b="1" dirty="0"/>
              <a:t>User model </a:t>
            </a:r>
            <a:r>
              <a:rPr lang="en-US" dirty="0"/>
              <a:t>to perform </a:t>
            </a:r>
            <a:r>
              <a:rPr lang="en-US" b="1" dirty="0"/>
              <a:t>CRUD</a:t>
            </a:r>
            <a:r>
              <a:rPr lang="en-US" dirty="0"/>
              <a:t> operations in your application's logic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the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133600"/>
          </a:xfrm>
        </p:spPr>
        <p:txBody>
          <a:bodyPr/>
          <a:lstStyle/>
          <a:p>
            <a:r>
              <a:rPr lang="en-US" dirty="0"/>
              <a:t>Before you can start using the </a:t>
            </a:r>
            <a:r>
              <a:rPr lang="en-US" b="1" dirty="0"/>
              <a:t>User</a:t>
            </a:r>
            <a:r>
              <a:rPr lang="en-US" dirty="0"/>
              <a:t> model, you will need to include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user.server.model.js</a:t>
            </a:r>
            <a:r>
              <a:rPr lang="en-US" dirty="0"/>
              <a:t> file in your Mongoose configuration file in order to register the User model. </a:t>
            </a:r>
          </a:p>
          <a:p>
            <a:endParaRPr lang="en-US" dirty="0"/>
          </a:p>
          <a:p>
            <a:r>
              <a:rPr lang="en-US" dirty="0"/>
              <a:t>To do this,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config/mongoose.js</a:t>
            </a:r>
            <a:r>
              <a:rPr lang="en-US" dirty="0"/>
              <a:t> file to look like what is shown in the following code snippet: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3429000"/>
            <a:ext cx="77237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</a:rPr>
              <a:t>const mongoose = require('mongoose');</a:t>
            </a:r>
          </a:p>
          <a:p>
            <a:endParaRPr lang="en-US" sz="1600" dirty="0">
              <a:latin typeface="Times New Roman" charset="0"/>
            </a:endParaRPr>
          </a:p>
          <a:p>
            <a:r>
              <a:rPr lang="en-US" sz="1600" dirty="0">
                <a:latin typeface="Courier New" charset="0"/>
              </a:rPr>
              <a:t>module.exports = function() {</a:t>
            </a:r>
          </a:p>
          <a:p>
            <a:r>
              <a:rPr lang="en-US" sz="1600" dirty="0">
                <a:latin typeface="Courier New" charset="0"/>
              </a:rPr>
              <a:t>   const db = mongoose.connect(config.db);</a:t>
            </a:r>
          </a:p>
          <a:p>
            <a:endParaRPr lang="en-US" sz="1600" dirty="0">
              <a:latin typeface="Times New Roman" charset="0"/>
            </a:endParaRPr>
          </a:p>
          <a:p>
            <a:r>
              <a:rPr lang="en-US" sz="1600" dirty="0">
                <a:latin typeface="Courier New" charset="0"/>
              </a:rPr>
              <a:t>   require('../app/models/user.server.model');</a:t>
            </a:r>
          </a:p>
          <a:p>
            <a:endParaRPr lang="en-US" sz="1600" dirty="0">
              <a:latin typeface="Times New Roman" charset="0"/>
            </a:endParaRPr>
          </a:p>
          <a:p>
            <a:r>
              <a:rPr lang="en-US" sz="1600" dirty="0">
                <a:latin typeface="Courier New" charset="0"/>
              </a:rPr>
              <a:t>   return db;</a:t>
            </a:r>
          </a:p>
          <a:p>
            <a:r>
              <a:rPr lang="en-US" sz="1600" dirty="0">
                <a:latin typeface="Courier New" charset="0"/>
              </a:rPr>
              <a:t>};</a:t>
            </a:r>
            <a:endParaRPr lang="en-US" sz="1600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the User model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/>
          <a:lstStyle/>
          <a:p>
            <a:r>
              <a:rPr lang="en-US" dirty="0"/>
              <a:t>Make sure that your </a:t>
            </a:r>
            <a:r>
              <a:rPr lang="en-US" b="1" dirty="0"/>
              <a:t>Mongoose</a:t>
            </a:r>
            <a:r>
              <a:rPr lang="en-US" dirty="0"/>
              <a:t> </a:t>
            </a:r>
            <a:r>
              <a:rPr lang="en-US" b="1" dirty="0"/>
              <a:t>configuration</a:t>
            </a:r>
            <a:r>
              <a:rPr lang="en-US" dirty="0"/>
              <a:t> </a:t>
            </a:r>
            <a:r>
              <a:rPr lang="en-US" b="1" dirty="0"/>
              <a:t>file</a:t>
            </a:r>
            <a:r>
              <a:rPr lang="en-US" dirty="0"/>
              <a:t> is loaded before any other configuration is performed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 </a:t>
            </a:r>
            <a:r>
              <a:rPr lang="en-US" dirty="0"/>
              <a:t>file. </a:t>
            </a:r>
          </a:p>
          <a:p>
            <a:endParaRPr lang="en-US" dirty="0"/>
          </a:p>
          <a:p>
            <a:r>
              <a:rPr lang="en-US" dirty="0"/>
              <a:t>This is important since any module that is loaded after this module will be able to use the </a:t>
            </a:r>
            <a:r>
              <a:rPr lang="en-US" b="1" dirty="0"/>
              <a:t>User model </a:t>
            </a:r>
            <a:r>
              <a:rPr lang="en-US" dirty="0"/>
              <a:t>without loading it by itself.</a:t>
            </a:r>
          </a:p>
        </p:txBody>
      </p:sp>
    </p:spTree>
    <p:extLst>
      <p:ext uri="{BB962C8B-B14F-4D97-AF65-F5344CB8AC3E}">
        <p14:creationId xmlns:p14="http://schemas.microsoft.com/office/powerpoint/2010/main" val="14028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start using the </a:t>
            </a:r>
            <a:r>
              <a:rPr lang="en-US" b="1" dirty="0"/>
              <a:t>User model </a:t>
            </a:r>
            <a:r>
              <a:rPr lang="en-US" dirty="0"/>
              <a:t>right away, but to keep things organized, it is better that you create a </a:t>
            </a:r>
            <a:r>
              <a:rPr lang="en-US" b="1" dirty="0"/>
              <a:t>Users controller </a:t>
            </a:r>
            <a:r>
              <a:rPr lang="en-US" dirty="0"/>
              <a:t>that will handle all user-related operations. 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app/controllers</a:t>
            </a:r>
            <a:r>
              <a:rPr lang="en-US" dirty="0"/>
              <a:t> folder, create a new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users.server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controller.js</a:t>
            </a:r>
            <a:r>
              <a:rPr lang="en-US" dirty="0"/>
              <a:t> and paste the following lines of code: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276600"/>
            <a:ext cx="7467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User = require('mongoose').model('User');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exports.create = function(req, res, next)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const user = new User(req.body);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user.save((err) =&gt;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if (err)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return next(err);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} else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res.status(200).json(user);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6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Let's go over this code. </a:t>
            </a:r>
          </a:p>
          <a:p>
            <a:endParaRPr lang="en-US" dirty="0"/>
          </a:p>
          <a:p>
            <a:r>
              <a:rPr lang="en-US" dirty="0"/>
              <a:t>First, you used the </a:t>
            </a:r>
            <a:r>
              <a:rPr lang="en-US" b="1" dirty="0"/>
              <a:t>mongoose module </a:t>
            </a:r>
            <a:r>
              <a:rPr lang="en-US" dirty="0"/>
              <a:t>to call the model method, which will return the </a:t>
            </a:r>
            <a:r>
              <a:rPr lang="en-US" b="1" dirty="0"/>
              <a:t>User model </a:t>
            </a:r>
            <a:r>
              <a:rPr lang="en-US" dirty="0"/>
              <a:t>you defined previously. </a:t>
            </a:r>
          </a:p>
          <a:p>
            <a:endParaRPr lang="en-US" dirty="0"/>
          </a:p>
          <a:p>
            <a:r>
              <a:rPr lang="en-US" dirty="0"/>
              <a:t>Next, you create a controller method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create()</a:t>
            </a:r>
            <a:r>
              <a:rPr lang="en-US" dirty="0"/>
              <a:t>, which you will later use to create new users.</a:t>
            </a:r>
          </a:p>
          <a:p>
            <a:endParaRPr lang="en-US" dirty="0"/>
          </a:p>
          <a:p>
            <a:r>
              <a:rPr lang="en-US" dirty="0"/>
              <a:t>Using the new keyword,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create() </a:t>
            </a:r>
            <a:r>
              <a:rPr lang="en-US" dirty="0"/>
              <a:t>method creates a new model instance, which is populated using the request body. </a:t>
            </a:r>
          </a:p>
          <a:p>
            <a:endParaRPr lang="en-US" dirty="0"/>
          </a:p>
          <a:p>
            <a:r>
              <a:rPr lang="en-US" dirty="0"/>
              <a:t>Finally, you call the model instance's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method, which either saves the user and outputs the user object or fails it, passing the error to the next middleware.</a:t>
            </a:r>
          </a:p>
        </p:txBody>
      </p:sp>
    </p:spTree>
    <p:extLst>
      <p:ext uri="{BB962C8B-B14F-4D97-AF65-F5344CB8AC3E}">
        <p14:creationId xmlns:p14="http://schemas.microsoft.com/office/powerpoint/2010/main" val="5640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590800"/>
          </a:xfrm>
        </p:spPr>
        <p:txBody>
          <a:bodyPr>
            <a:normAutofit/>
          </a:bodyPr>
          <a:lstStyle/>
          <a:p>
            <a:r>
              <a:rPr lang="en-US" dirty="0"/>
              <a:t>To test your new controller, let's add a set of user-related routes that call the controller's methods. </a:t>
            </a:r>
          </a:p>
          <a:p>
            <a:endParaRPr lang="en-US" dirty="0"/>
          </a:p>
          <a:p>
            <a:r>
              <a:rPr lang="en-US" dirty="0"/>
              <a:t>Begin by creating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users.server.routes.js</a:t>
            </a:r>
            <a:r>
              <a:rPr lang="en-US" dirty="0"/>
              <a:t> inside the app/routes folder. </a:t>
            </a:r>
          </a:p>
          <a:p>
            <a:endParaRPr lang="en-US" dirty="0"/>
          </a:p>
          <a:p>
            <a:r>
              <a:rPr lang="en-US" dirty="0"/>
              <a:t>In this newly created file, paste the following lines of code: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682999"/>
            <a:ext cx="779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require('../../app/controllers/users.server.controller');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module.exports = function(app) {  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app.route('/users').post(users.create);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Introducing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Mongoose</a:t>
            </a:r>
            <a:r>
              <a:rPr lang="en-US" dirty="0"/>
              <a:t> is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b="1" dirty="0"/>
              <a:t> module </a:t>
            </a:r>
            <a:r>
              <a:rPr lang="en-US" dirty="0"/>
              <a:t>that provides developers with the ability to model objects and save them as MongoDB documents. </a:t>
            </a:r>
          </a:p>
          <a:p>
            <a:endParaRPr lang="en-US" dirty="0"/>
          </a:p>
          <a:p>
            <a:r>
              <a:rPr lang="en-US" dirty="0"/>
              <a:t>While MongoDB is a </a:t>
            </a:r>
            <a:r>
              <a:rPr lang="en-US" b="1" dirty="0"/>
              <a:t>schemaless</a:t>
            </a:r>
            <a:r>
              <a:rPr lang="en-US" dirty="0"/>
              <a:t> database, Mongoose offers you the opportunity to enjoy both strict and loose schema approaches when dealing with Mongoose models. </a:t>
            </a:r>
          </a:p>
          <a:p>
            <a:endParaRPr lang="en-US" dirty="0"/>
          </a:p>
          <a:p>
            <a:r>
              <a:rPr lang="en-US" dirty="0"/>
              <a:t>As with any other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b="1" dirty="0"/>
              <a:t> </a:t>
            </a:r>
            <a:r>
              <a:rPr lang="en-US" dirty="0"/>
              <a:t>module, before you can start using it in your application, you will first need to </a:t>
            </a:r>
            <a:r>
              <a:rPr lang="en-US" b="1" dirty="0"/>
              <a:t>install it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Since your Express application will serve mainly as a </a:t>
            </a:r>
            <a:r>
              <a:rPr lang="en-US" b="1" dirty="0"/>
              <a:t>RESTful </a:t>
            </a:r>
            <a:r>
              <a:rPr lang="en-US" dirty="0"/>
              <a:t>API for the </a:t>
            </a:r>
            <a:r>
              <a:rPr lang="en-US" b="1" dirty="0"/>
              <a:t>AngularJS</a:t>
            </a:r>
            <a:r>
              <a:rPr lang="en-US" dirty="0"/>
              <a:t> application, it is a best practice to build your routes according to the REST principles. </a:t>
            </a:r>
          </a:p>
          <a:p>
            <a:endParaRPr lang="en-US" dirty="0"/>
          </a:p>
          <a:p>
            <a:r>
              <a:rPr lang="en-US" dirty="0"/>
              <a:t>In this case, the proper way to create a new user is to use an </a:t>
            </a:r>
            <a:r>
              <a:rPr lang="en-US" b="1" dirty="0"/>
              <a:t>HTTP POST </a:t>
            </a:r>
            <a:r>
              <a:rPr lang="en-US" dirty="0"/>
              <a:t>request to the base users route you defined here.</a:t>
            </a:r>
          </a:p>
        </p:txBody>
      </p:sp>
    </p:spTree>
    <p:extLst>
      <p:ext uri="{BB962C8B-B14F-4D97-AF65-F5344CB8AC3E}">
        <p14:creationId xmlns:p14="http://schemas.microsoft.com/office/powerpoint/2010/main" val="18148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>
            <a:normAutofit/>
          </a:bodyPr>
          <a:lstStyle/>
          <a:p>
            <a:r>
              <a:rPr lang="en-US" dirty="0"/>
              <a:t>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 to look like what is shown in the following code snippet: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79523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express = require('express');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morgan = require('morgan');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compress = require('compression');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bodyParser = require('body-parser');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methodOverride = require('method-override');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const session = require('express-session');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module.exports = function() { const app = express();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if (process.env.NODE_ENV === 'development')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app.use(morgan('dev'));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 else if (process.env.NODE_ENV === 'production')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app.use(compress());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users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10668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app.use(bodyParser.urlencoded({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extended: true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}));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app.use(bodyParser.json());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app.use(methodOverride());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app.use(session({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saveUninitialized: true,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resave: true,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secret: config.sessionSecret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}));</a:t>
            </a:r>
          </a:p>
          <a:p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app.set('views', './app/views');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app.set('view engine', 'ejs');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require('../app/routes/index.server.routes.js')(app);</a:t>
            </a:r>
          </a:p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require('../app/routes/users.server.routes.js')(app);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app.use(express.static('./public')); 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return app;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multiple user documents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3750" y="1066800"/>
            <a:ext cx="7969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 is a model method that retrieves multiple documents stored in the same collection using a query and is a Mongoose implementation of the MongoDB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collection method. 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To understand this better, add the following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list() </a:t>
            </a:r>
            <a:r>
              <a:rPr lang="en-US" dirty="0"/>
              <a:t>method to your a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pp/controllers/users.server.controller.js</a:t>
            </a:r>
            <a:r>
              <a:rPr lang="en-US" dirty="0"/>
              <a:t> file: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8332" y="3110825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exports.list = function(req, res, next)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User.find({}, (err, users) =&gt; {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if (err)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return next(err);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} else {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res.status(200).json(users);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multiple user documents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(continued)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514600"/>
          </a:xfrm>
        </p:spPr>
        <p:txBody>
          <a:bodyPr/>
          <a:lstStyle/>
          <a:p>
            <a:r>
              <a:rPr lang="en-US" dirty="0"/>
              <a:t>Note how the new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list() </a:t>
            </a:r>
            <a:r>
              <a:rPr lang="en-US" dirty="0"/>
              <a:t>method uses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 to retrieve an array of all the documents in the users collection. </a:t>
            </a:r>
          </a:p>
          <a:p>
            <a:endParaRPr lang="en-US" dirty="0"/>
          </a:p>
          <a:p>
            <a:r>
              <a:rPr lang="en-US" dirty="0"/>
              <a:t>To use the new method you created, you'll need to register a route for it, so go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app/routes/users.server.routes.js </a:t>
            </a:r>
            <a:r>
              <a:rPr lang="en-US" dirty="0"/>
              <a:t>file and change it to look like what is shown in the following code snippet: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505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require('../../app/controllers/users.server.controller');</a:t>
            </a:r>
          </a:p>
          <a:p>
            <a:br>
              <a:rPr lang="en-US" dirty="0">
                <a:latin typeface="Times New Roman" charset="0"/>
              </a:rPr>
            </a:br>
            <a:endParaRPr lang="en-US" dirty="0">
              <a:latin typeface="Times New Roman" charset="0"/>
            </a:endParaRPr>
          </a:p>
          <a:p>
            <a:r>
              <a:rPr lang="en-US" dirty="0">
                <a:latin typeface="Courier New" charset="0"/>
              </a:rPr>
              <a:t>module.exports = function(app) { </a:t>
            </a:r>
          </a:p>
          <a:p>
            <a:r>
              <a:rPr lang="en-US" dirty="0">
                <a:latin typeface="Courier New" charset="0"/>
              </a:rPr>
              <a:t>   app.route('/users')</a:t>
            </a:r>
          </a:p>
          <a:p>
            <a:r>
              <a:rPr lang="en-US" dirty="0">
                <a:latin typeface="Courier New" charset="0"/>
              </a:rPr>
              <a:t>      .post(users.create)</a:t>
            </a:r>
          </a:p>
          <a:p>
            <a:r>
              <a:rPr lang="en-US" dirty="0">
                <a:latin typeface="Courier New" charset="0"/>
              </a:rPr>
              <a:t>      .get(users.list);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Courier New" charset="0"/>
              </a:rPr>
              <a:t>};</a:t>
            </a:r>
            <a:endParaRPr lang="en-US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multiple user documents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(continued)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514600"/>
          </a:xfrm>
        </p:spPr>
        <p:txBody>
          <a:bodyPr/>
          <a:lstStyle/>
          <a:p>
            <a:r>
              <a:rPr lang="en-US" dirty="0"/>
              <a:t>Note how the new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list() </a:t>
            </a:r>
            <a:r>
              <a:rPr lang="en-US" dirty="0"/>
              <a:t>method uses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 to retrieve an array of all the documents in the users collection. </a:t>
            </a:r>
          </a:p>
          <a:p>
            <a:endParaRPr lang="en-US" dirty="0"/>
          </a:p>
          <a:p>
            <a:r>
              <a:rPr lang="en-US" dirty="0"/>
              <a:t>To use the new method you created, you'll need to register a route for it, so go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app/routes/users.server.routes.js </a:t>
            </a:r>
            <a:r>
              <a:rPr lang="en-US" dirty="0"/>
              <a:t>file and change it to look like what is shown in the following code snippet: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505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require('../../app/controllers/users.server.controller');</a:t>
            </a:r>
          </a:p>
          <a:p>
            <a:br>
              <a:rPr lang="en-US" dirty="0">
                <a:latin typeface="Times New Roman" charset="0"/>
              </a:rPr>
            </a:br>
            <a:endParaRPr lang="en-US" dirty="0">
              <a:latin typeface="Times New Roman" charset="0"/>
            </a:endParaRPr>
          </a:p>
          <a:p>
            <a:r>
              <a:rPr lang="en-US" dirty="0">
                <a:latin typeface="Courier New" charset="0"/>
              </a:rPr>
              <a:t>module.exports = function(app) { </a:t>
            </a:r>
          </a:p>
          <a:p>
            <a:r>
              <a:rPr lang="en-US" dirty="0">
                <a:latin typeface="Courier New" charset="0"/>
              </a:rPr>
              <a:t>   app.route('/users')</a:t>
            </a:r>
          </a:p>
          <a:p>
            <a:r>
              <a:rPr lang="en-US" dirty="0">
                <a:latin typeface="Courier New" charset="0"/>
              </a:rPr>
              <a:t>      .post(users.create)</a:t>
            </a:r>
          </a:p>
          <a:p>
            <a:r>
              <a:rPr lang="en-US" dirty="0">
                <a:latin typeface="Courier New" charset="0"/>
              </a:rPr>
              <a:t>      .get(users.list);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Courier New" charset="0"/>
              </a:rPr>
              <a:t>};</a:t>
            </a:r>
            <a:endParaRPr lang="en-US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438400"/>
          </a:xfrm>
        </p:spPr>
        <p:txBody>
          <a:bodyPr/>
          <a:lstStyle/>
          <a:p>
            <a:r>
              <a:rPr lang="en-US" dirty="0"/>
              <a:t>Once you've installed and verified that your </a:t>
            </a:r>
            <a:r>
              <a:rPr lang="en-US" b="1" dirty="0"/>
              <a:t>MongoDB local instance is running</a:t>
            </a:r>
            <a:r>
              <a:rPr lang="en-US" dirty="0"/>
              <a:t>, you'll be able to connect it using the Mongoose module. </a:t>
            </a:r>
          </a:p>
          <a:p>
            <a:endParaRPr lang="en-US" dirty="0"/>
          </a:p>
          <a:p>
            <a:r>
              <a:rPr lang="en-US" dirty="0"/>
              <a:t>First, you will need to </a:t>
            </a:r>
            <a:r>
              <a:rPr lang="en-US" b="1" dirty="0"/>
              <a:t>install Mongoose </a:t>
            </a:r>
            <a:r>
              <a:rPr lang="en-US" dirty="0"/>
              <a:t>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node_modules</a:t>
            </a:r>
            <a:r>
              <a:rPr lang="en-US" dirty="0"/>
              <a:t> folder, so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dirty="0"/>
              <a:t> file to look like what is shown in the following code snippet: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3581400" cy="31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Mongoose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/>
          <a:lstStyle/>
          <a:p>
            <a:r>
              <a:rPr lang="en-US" dirty="0"/>
              <a:t>To install your </a:t>
            </a:r>
            <a:r>
              <a:rPr lang="en-US" b="1" dirty="0"/>
              <a:t>application dependencies</a:t>
            </a:r>
            <a:r>
              <a:rPr lang="en-US" dirty="0"/>
              <a:t>, go to your application folder and issue the following command in your command-line tool: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$ npm install</a:t>
            </a:r>
          </a:p>
          <a:p>
            <a:endParaRPr lang="en-US" dirty="0"/>
          </a:p>
          <a:p>
            <a:r>
              <a:rPr lang="en-US" dirty="0"/>
              <a:t>This will install the latest version of Mongoose 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node_modules</a:t>
            </a:r>
            <a:r>
              <a:rPr lang="en-US" dirty="0"/>
              <a:t> folder. </a:t>
            </a:r>
          </a:p>
          <a:p>
            <a:endParaRPr lang="en-US" dirty="0"/>
          </a:p>
          <a:p>
            <a:r>
              <a:rPr lang="en-US" dirty="0"/>
              <a:t>After the installation process has successfully finished, the next step will be to </a:t>
            </a:r>
            <a:r>
              <a:rPr lang="en-US" b="1" dirty="0"/>
              <a:t>connect </a:t>
            </a:r>
            <a:r>
              <a:rPr lang="en-US" dirty="0"/>
              <a:t>to your MongoDB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connect to MongoDB, you will need to use the MongoDB connection URI. </a:t>
            </a:r>
          </a:p>
          <a:p>
            <a:endParaRPr lang="en-US" dirty="0"/>
          </a:p>
          <a:p>
            <a:r>
              <a:rPr lang="en-US" dirty="0"/>
              <a:t>The MongoDB connection URI is a string URL that tells the MongoDB drivers how to connect to the database instance. </a:t>
            </a:r>
          </a:p>
          <a:p>
            <a:endParaRPr lang="en-US" dirty="0"/>
          </a:p>
          <a:p>
            <a:r>
              <a:rPr lang="en-US" dirty="0"/>
              <a:t>The MongoDB URI is usually constructed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mongodb://username:password@hostname:port/database</a:t>
            </a:r>
          </a:p>
          <a:p>
            <a:endParaRPr lang="en-US" dirty="0"/>
          </a:p>
          <a:p>
            <a:r>
              <a:rPr lang="en-US" dirty="0"/>
              <a:t>Since you're connecting to a local instance, you can </a:t>
            </a:r>
            <a:r>
              <a:rPr lang="en-US" b="1" dirty="0"/>
              <a:t>skip</a:t>
            </a:r>
            <a:r>
              <a:rPr lang="en-US" dirty="0"/>
              <a:t> the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and use the following URI: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mongodb://localhost/mean-book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MongoDB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simplest thing to do is to define this connection URI directly in your config/ express.js configuration file and use the mongoose module to connect to the database,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uri = 'mongodb://localhost/mean-book';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db = require('mongoose').connect(uri);</a:t>
            </a:r>
          </a:p>
          <a:p>
            <a:endParaRPr lang="en-US" dirty="0"/>
          </a:p>
          <a:p>
            <a:r>
              <a:rPr lang="en-US" dirty="0"/>
              <a:t>However, since you're building a real application, saving the URI directly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 is a bad practice. </a:t>
            </a:r>
          </a:p>
        </p:txBody>
      </p:sp>
    </p:spTree>
    <p:extLst>
      <p:ext uri="{BB962C8B-B14F-4D97-AF65-F5344CB8AC3E}">
        <p14:creationId xmlns:p14="http://schemas.microsoft.com/office/powerpoint/2010/main" val="975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MongoDB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proper way to store application variables is to use your </a:t>
            </a:r>
            <a:r>
              <a:rPr lang="en-US" b="1" dirty="0"/>
              <a:t>environment configuration file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Go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config/env/development.js</a:t>
            </a:r>
            <a:r>
              <a:rPr lang="en-US" b="1" dirty="0"/>
              <a:t> </a:t>
            </a:r>
            <a:r>
              <a:rPr lang="en-US" dirty="0"/>
              <a:t>file and change it to look like what is shown in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 = {</a:t>
            </a:r>
          </a:p>
          <a:p>
            <a:pPr marL="800064" lvl="2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db: 'mongodb://localhost/mean-book',</a:t>
            </a:r>
          </a:p>
          <a:p>
            <a:pPr marL="800064" lvl="2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sessionSecret: 'developmentSessionSecret'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Now 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/>
              <a:t> folder, create a new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mongoose.js</a:t>
            </a:r>
            <a:r>
              <a:rPr lang="en-US" dirty="0"/>
              <a:t>, which contains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config = require('./config');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mongoose = require('mongoose');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 = function()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db = mongoose.connect(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config.db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db;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MongoDB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438400"/>
          </a:xfrm>
        </p:spPr>
        <p:txBody>
          <a:bodyPr>
            <a:normAutofit/>
          </a:bodyPr>
          <a:lstStyle/>
          <a:p>
            <a:r>
              <a:rPr lang="en-US" dirty="0"/>
              <a:t>Note how you required the mongoose module and connected to the MongoDB instance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dirty="0"/>
              <a:t> property of your configuration object. </a:t>
            </a:r>
          </a:p>
          <a:p>
            <a:endParaRPr lang="en-US" dirty="0"/>
          </a:p>
          <a:p>
            <a:r>
              <a:rPr lang="en-US" dirty="0"/>
              <a:t>To initialize your Mongoose configuration, go back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and change it to look like what is shown in the following code snippet: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517899"/>
            <a:ext cx="77237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process.env.NODE_ENV = process.env.NODE_ENV || 'development';</a:t>
            </a:r>
          </a:p>
          <a:p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configureMongoose = require('./config/mongoose');</a:t>
            </a: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configureExpress = require('./config/express');</a:t>
            </a:r>
          </a:p>
          <a:p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db = configureMongoose(); </a:t>
            </a: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app = configureExpress(); </a:t>
            </a: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app.listen(3000);</a:t>
            </a:r>
          </a:p>
          <a:p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module.exports = app;</a:t>
            </a:r>
          </a:p>
          <a:p>
            <a:pPr algn="just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  <a:endParaRPr lang="en-US" sz="1600" b="1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MongoDB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562600"/>
          </a:xfrm>
        </p:spPr>
        <p:txBody>
          <a:bodyPr>
            <a:normAutofit/>
          </a:bodyPr>
          <a:lstStyle/>
          <a:p>
            <a:r>
              <a:rPr lang="en-US" dirty="0"/>
              <a:t>That's it; you have installed Mongoose, updated your configuration file, and connected to your MongoDB instance. </a:t>
            </a:r>
          </a:p>
          <a:p>
            <a:endParaRPr lang="en-US" dirty="0"/>
          </a:p>
          <a:p>
            <a:r>
              <a:rPr lang="en-US" dirty="0"/>
              <a:t>To start your application, use your command-line tool and navigate to your application folder to execute the following command: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 server</a:t>
            </a:r>
          </a:p>
          <a:p>
            <a:endParaRPr lang="en-US" dirty="0"/>
          </a:p>
          <a:p>
            <a:r>
              <a:rPr lang="en-US" dirty="0"/>
              <a:t>Your application should be running and be connected to the MongoDB local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Office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Introducing Mongoose</vt:lpstr>
      <vt:lpstr>Introducing Mongoose</vt:lpstr>
      <vt:lpstr>Installing Mongoose</vt:lpstr>
      <vt:lpstr>Installing Mongoose (continued)</vt:lpstr>
      <vt:lpstr>Connecting to MongoDB</vt:lpstr>
      <vt:lpstr>Connecting to MongoDB (continued)</vt:lpstr>
      <vt:lpstr>Connecting to MongoDB (continued)</vt:lpstr>
      <vt:lpstr>Connecting to MongoDB (continued)</vt:lpstr>
      <vt:lpstr>Connecting to MongoDB (continued)</vt:lpstr>
      <vt:lpstr>Understanding Mongoose schemas</vt:lpstr>
      <vt:lpstr>Understanding Mongoose schemas</vt:lpstr>
      <vt:lpstr>Understanding Mongoose schemas (continued)</vt:lpstr>
      <vt:lpstr>Creating the user schema and model</vt:lpstr>
      <vt:lpstr>Creating the user schema and model</vt:lpstr>
      <vt:lpstr>Registering the User model</vt:lpstr>
      <vt:lpstr>Registering the User model (continued)</vt:lpstr>
      <vt:lpstr>Creating new users using save()</vt:lpstr>
      <vt:lpstr>Creating new users using save() (continued)</vt:lpstr>
      <vt:lpstr>Creating new users using save() (continued)</vt:lpstr>
      <vt:lpstr>Creating new users using save() (continued)</vt:lpstr>
      <vt:lpstr>Creating new users using save() (continued)</vt:lpstr>
      <vt:lpstr>Creating new users using save() (continued)</vt:lpstr>
      <vt:lpstr>Finding multiple user documents using find()</vt:lpstr>
      <vt:lpstr>Finding multiple user documents  using find() (continued)</vt:lpstr>
      <vt:lpstr>Finding multiple user documents  using find()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2020-07-29T14:17:55Z</dcterms:modified>
</cp:coreProperties>
</file>