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2"/>
  </p:notesMasterIdLst>
  <p:handoutMasterIdLst>
    <p:handoutMasterId r:id="rId13"/>
  </p:handoutMasterIdLst>
  <p:sldIdLst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2"/>
    <p:restoredTop sz="94288"/>
  </p:normalViewPr>
  <p:slideViewPr>
    <p:cSldViewPr>
      <p:cViewPr varScale="1">
        <p:scale>
          <a:sx n="107" d="100"/>
          <a:sy n="107" d="100"/>
        </p:scale>
        <p:origin x="2148" y="114"/>
      </p:cViewPr>
      <p:guideLst>
        <p:guide orient="horz" pos="2160"/>
        <p:guide pos="816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F3F3F"/>
                </a:solidFill>
                <a:effectLst/>
              </a:rPr>
              <a:t>Introducing Passport </a:t>
            </a:r>
          </a:p>
        </p:txBody>
      </p:sp>
    </p:spTree>
    <p:extLst>
      <p:ext uri="{BB962C8B-B14F-4D97-AF65-F5344CB8AC3E}">
        <p14:creationId xmlns:p14="http://schemas.microsoft.com/office/powerpoint/2010/main" val="19640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Introducing Passport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Authentication</a:t>
            </a:r>
            <a:r>
              <a:rPr lang="en-US" dirty="0"/>
              <a:t> is a vital part of most web applications. </a:t>
            </a:r>
          </a:p>
          <a:p>
            <a:endParaRPr lang="en-US" dirty="0"/>
          </a:p>
          <a:p>
            <a:r>
              <a:rPr lang="en-US" dirty="0"/>
              <a:t>Handling </a:t>
            </a:r>
            <a:r>
              <a:rPr lang="en-US" b="1" dirty="0"/>
              <a:t>user registration </a:t>
            </a:r>
            <a:r>
              <a:rPr lang="en-US" dirty="0"/>
              <a:t>and </a:t>
            </a:r>
            <a:r>
              <a:rPr lang="en-US" b="1" dirty="0"/>
              <a:t>sign-in</a:t>
            </a:r>
            <a:r>
              <a:rPr lang="en-US" dirty="0"/>
              <a:t> is an important feature, which can sometimes present a development overhead. </a:t>
            </a:r>
          </a:p>
          <a:p>
            <a:endParaRPr lang="en-US" dirty="0"/>
          </a:p>
          <a:p>
            <a:r>
              <a:rPr lang="en-US" dirty="0"/>
              <a:t>Express, with its lean approach, </a:t>
            </a:r>
            <a:r>
              <a:rPr lang="en-US" b="1" dirty="0"/>
              <a:t>lacks</a:t>
            </a:r>
            <a:r>
              <a:rPr lang="en-US" dirty="0"/>
              <a:t> </a:t>
            </a:r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b="1" dirty="0"/>
              <a:t>feature</a:t>
            </a:r>
            <a:r>
              <a:rPr lang="en-US" dirty="0"/>
              <a:t>, so, as is usual with node, an external module is needed. </a:t>
            </a:r>
          </a:p>
        </p:txBody>
      </p:sp>
    </p:spTree>
    <p:extLst>
      <p:ext uri="{BB962C8B-B14F-4D97-AF65-F5344CB8AC3E}">
        <p14:creationId xmlns:p14="http://schemas.microsoft.com/office/powerpoint/2010/main" val="93859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Introducing Passport 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Passport</a:t>
            </a:r>
            <a:r>
              <a:rPr lang="en-US" dirty="0"/>
              <a:t> is a Node.js module that uses the middleware design pattern to authenticate requests. </a:t>
            </a:r>
          </a:p>
          <a:p>
            <a:endParaRPr lang="en-US" dirty="0"/>
          </a:p>
          <a:p>
            <a:r>
              <a:rPr lang="en-US" dirty="0"/>
              <a:t>It allows developers to offer various </a:t>
            </a:r>
            <a:r>
              <a:rPr lang="en-US" b="1" dirty="0"/>
              <a:t>authentication methods </a:t>
            </a:r>
            <a:r>
              <a:rPr lang="en-US" dirty="0"/>
              <a:t>using a mechanism called </a:t>
            </a:r>
            <a:r>
              <a:rPr lang="en-US" b="1" i="1" dirty="0"/>
              <a:t>strategies</a:t>
            </a:r>
            <a:r>
              <a:rPr lang="en-US" dirty="0"/>
              <a:t>, which allows you to implement a complex authentication layer while keeping your code clean and simple. </a:t>
            </a:r>
          </a:p>
          <a:p>
            <a:endParaRPr lang="en-US" dirty="0"/>
          </a:p>
          <a:p>
            <a:r>
              <a:rPr lang="en-US" dirty="0"/>
              <a:t>Just as with any other Node.js module, before you can start using it in your application, you will first need to install it.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Installing Passport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2057400"/>
          </a:xfrm>
        </p:spPr>
        <p:txBody>
          <a:bodyPr/>
          <a:lstStyle/>
          <a:p>
            <a:r>
              <a:rPr lang="en-US" b="1" dirty="0"/>
              <a:t>Passport</a:t>
            </a:r>
            <a:r>
              <a:rPr lang="en-US" dirty="0"/>
              <a:t> uses different modules, each representing a different authentication strategy, but all of which depend on the base Passport module. </a:t>
            </a:r>
          </a:p>
          <a:p>
            <a:endParaRPr lang="en-US" dirty="0"/>
          </a:p>
          <a:p>
            <a:r>
              <a:rPr lang="en-US" dirty="0"/>
              <a:t>To install the </a:t>
            </a:r>
            <a:r>
              <a:rPr lang="en-US" b="1" dirty="0"/>
              <a:t>Passport</a:t>
            </a:r>
            <a:r>
              <a:rPr lang="en-US" dirty="0"/>
              <a:t> base module in your application's modules folders, change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package.json </a:t>
            </a:r>
            <a:r>
              <a:rPr lang="en-US" dirty="0"/>
              <a:t>file as follows: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636" t="1846" r="2840"/>
          <a:stretch/>
        </p:blipFill>
        <p:spPr>
          <a:xfrm>
            <a:off x="1295400" y="3048000"/>
            <a:ext cx="2971800" cy="31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4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Passport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2362200"/>
          </a:xfrm>
        </p:spPr>
        <p:txBody>
          <a:bodyPr/>
          <a:lstStyle/>
          <a:p>
            <a:r>
              <a:rPr lang="en-US" dirty="0"/>
              <a:t>To configure Passport, you will need to set it up in a few steps. To create the Passport configuration file, go to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dirty="0"/>
              <a:t> folder and create a new file named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passport.js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Leave it empty for now; we will return to it in a bit. Next, you'll need to require the file you just created, so change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dirty="0"/>
              <a:t> file, as follows: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618"/>
          <a:stretch/>
        </p:blipFill>
        <p:spPr>
          <a:xfrm>
            <a:off x="1295400" y="3430171"/>
            <a:ext cx="5656027" cy="31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8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Passport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1600200"/>
          </a:xfrm>
        </p:spPr>
        <p:txBody>
          <a:bodyPr/>
          <a:lstStyle/>
          <a:p>
            <a:r>
              <a:rPr lang="en-US" dirty="0"/>
              <a:t>Next, you'll need to register the </a:t>
            </a:r>
            <a:r>
              <a:rPr lang="en-US" b="1" dirty="0"/>
              <a:t>Passport</a:t>
            </a:r>
            <a:r>
              <a:rPr lang="en-US" dirty="0"/>
              <a:t> middleware in your Express application. </a:t>
            </a:r>
          </a:p>
          <a:p>
            <a:endParaRPr lang="en-US" dirty="0"/>
          </a:p>
          <a:p>
            <a:r>
              <a:rPr lang="en-US" dirty="0"/>
              <a:t>To do so, change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config/express.js</a:t>
            </a:r>
            <a:r>
              <a:rPr lang="en-US" dirty="0"/>
              <a:t> file, as follows: 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473"/>
          <a:stretch/>
        </p:blipFill>
        <p:spPr>
          <a:xfrm>
            <a:off x="1295400" y="2895600"/>
            <a:ext cx="4876800" cy="27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Passport (continued) 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207"/>
          <a:stretch/>
        </p:blipFill>
        <p:spPr>
          <a:xfrm>
            <a:off x="1295400" y="1066800"/>
            <a:ext cx="4876002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9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Configuring Passport (continued) 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go over the code you just added. First, you required the </a:t>
            </a:r>
            <a:r>
              <a:rPr lang="en-US" b="1" dirty="0"/>
              <a:t>Passport module</a:t>
            </a:r>
            <a:r>
              <a:rPr lang="en-US" dirty="0"/>
              <a:t>, and then you registered two middleware: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passport.initialize() </a:t>
            </a:r>
            <a:r>
              <a:rPr lang="en-US" dirty="0"/>
              <a:t>middleware, which is responsible for bootstrapping the Passport module and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passport.session() </a:t>
            </a:r>
            <a:r>
              <a:rPr lang="en-US" dirty="0"/>
              <a:t>middleware, which is using the Express session to keep track of your user's session. </a:t>
            </a:r>
          </a:p>
          <a:p>
            <a:endParaRPr lang="en-US" dirty="0"/>
          </a:p>
          <a:p>
            <a:r>
              <a:rPr lang="en-US" dirty="0"/>
              <a:t>Passport is now installed and configured, but to start using it, you will have to install at least one authentication strategy. </a:t>
            </a:r>
          </a:p>
          <a:p>
            <a:endParaRPr lang="en-US" dirty="0"/>
          </a:p>
          <a:p>
            <a:r>
              <a:rPr lang="en-US" dirty="0"/>
              <a:t>We'll begin with the local strategy, which provides a simple </a:t>
            </a:r>
            <a:r>
              <a:rPr lang="en-US" b="1" dirty="0"/>
              <a:t>username/password</a:t>
            </a:r>
            <a:r>
              <a:rPr lang="en-US" dirty="0"/>
              <a:t> authentication layer; but first, let's discuss how Passport strategies work.</a:t>
            </a:r>
          </a:p>
        </p:txBody>
      </p:sp>
    </p:spTree>
    <p:extLst>
      <p:ext uri="{BB962C8B-B14F-4D97-AF65-F5344CB8AC3E}">
        <p14:creationId xmlns:p14="http://schemas.microsoft.com/office/powerpoint/2010/main" val="2667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Introducing Passport </vt:lpstr>
      <vt:lpstr>Introducing Passport </vt:lpstr>
      <vt:lpstr>Introducing Passport (continued)</vt:lpstr>
      <vt:lpstr>Installing Passport </vt:lpstr>
      <vt:lpstr>Configuring Passport </vt:lpstr>
      <vt:lpstr>Configuring Passport (continued) </vt:lpstr>
      <vt:lpstr>Configuring Passport (continued) </vt:lpstr>
      <vt:lpstr>Configuring Passport (continued)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2020-07-29T14:30:48Z</dcterms:modified>
</cp:coreProperties>
</file>