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3"/>
  </p:notesMasterIdLst>
  <p:handoutMasterIdLst>
    <p:handoutMasterId r:id="rId14"/>
  </p:handoutMasterIdLst>
  <p:sldIdLst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B6168-FB07-4B21-AF98-2741CC026D19}" v="320" dt="2020-08-26T19:07:0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/>
    <p:restoredTop sz="94300"/>
  </p:normalViewPr>
  <p:slideViewPr>
    <p:cSldViewPr>
      <p:cViewPr varScale="1">
        <p:scale>
          <a:sx n="107" d="100"/>
          <a:sy n="107" d="100"/>
        </p:scale>
        <p:origin x="2148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Angular data binding</a:t>
            </a:r>
          </a:p>
        </p:txBody>
      </p:sp>
    </p:spTree>
    <p:extLst>
      <p:ext uri="{BB962C8B-B14F-4D97-AF65-F5344CB8AC3E}">
        <p14:creationId xmlns:p14="http://schemas.microsoft.com/office/powerpoint/2010/main" val="1642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Angular's greatest features is its sophisticated </a:t>
            </a:r>
            <a:r>
              <a:rPr lang="en-US" b="1" dirty="0"/>
              <a:t>data binding </a:t>
            </a:r>
            <a:r>
              <a:rPr lang="en-US" dirty="0"/>
              <a:t>abilities. </a:t>
            </a:r>
          </a:p>
          <a:p>
            <a:endParaRPr lang="en-US" dirty="0"/>
          </a:p>
          <a:p>
            <a:r>
              <a:rPr lang="en-US" dirty="0"/>
              <a:t>If you're used to working outside a framework, you know the nightmare that it is to manage data updates between the </a:t>
            </a:r>
            <a:r>
              <a:rPr lang="en-US" b="1" dirty="0"/>
              <a:t>view</a:t>
            </a:r>
            <a:r>
              <a:rPr lang="en-US" dirty="0"/>
              <a:t> and your </a:t>
            </a:r>
            <a:r>
              <a:rPr lang="en-US" b="1" dirty="0"/>
              <a:t>data model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Luckily, Angular's </a:t>
            </a:r>
            <a:r>
              <a:rPr lang="en-US" b="1" dirty="0"/>
              <a:t>data binding </a:t>
            </a:r>
            <a:r>
              <a:rPr lang="en-US" dirty="0"/>
              <a:t>provides you with a straightforward way of managing the binding between your component class and the rendered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0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Interpolation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of binding data from your component class to your template is called </a:t>
            </a:r>
            <a:r>
              <a:rPr lang="en-US" b="1" dirty="0"/>
              <a:t>interpolation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interpolation</a:t>
            </a:r>
            <a:r>
              <a:rPr lang="en-US" dirty="0"/>
              <a:t> binds a </a:t>
            </a:r>
            <a:r>
              <a:rPr lang="en-US" b="1" dirty="0"/>
              <a:t>value</a:t>
            </a:r>
            <a:r>
              <a:rPr lang="en-US" dirty="0"/>
              <a:t> of the class property with your template using the </a:t>
            </a:r>
            <a:r>
              <a:rPr lang="en-US" b="1" dirty="0"/>
              <a:t>double curly brackets syntax.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Interpolation binding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example of this mechanism will be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Component } from '@angular/core';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@Component({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selector: 'mean-app',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template: '&lt;h1&gt;{{title}}&lt;/h1&gt;'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class AppComponent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title = 'MEAN Application';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Note how we bind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title</a:t>
            </a:r>
            <a:r>
              <a:rPr lang="en-US" dirty="0"/>
              <a:t> property of 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AppComponent</a:t>
            </a:r>
            <a:r>
              <a:rPr lang="en-US" dirty="0"/>
              <a:t> class inside the template HTML.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example of </a:t>
            </a:r>
            <a:r>
              <a:rPr lang="en-US" b="1" dirty="0"/>
              <a:t>one-way data binding </a:t>
            </a:r>
            <a:r>
              <a:rPr lang="en-US" dirty="0"/>
              <a:t>would be </a:t>
            </a:r>
            <a:r>
              <a:rPr lang="en-US" b="1" dirty="0"/>
              <a:t>property binding</a:t>
            </a:r>
            <a:r>
              <a:rPr lang="en-US" dirty="0"/>
              <a:t>, which allows you to bind an HTML element property value with a component property value or any other template expression. </a:t>
            </a:r>
          </a:p>
          <a:p>
            <a:endParaRPr lang="en-US" dirty="0"/>
          </a:p>
          <a:p>
            <a:r>
              <a:rPr lang="en-US" dirty="0"/>
              <a:t>This is done using square brackets,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Component } from '@angular/core';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@Component({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selector: 'mean-app',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template: '&lt;button [disabled]="isButtonDisabled"&gt;My Button&lt;/button&gt;'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class AppComponent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isButtonDisabled = true;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In this example, Angular will render the button as </a:t>
            </a:r>
            <a:r>
              <a:rPr lang="en-US" b="1" dirty="0"/>
              <a:t>disabled</a:t>
            </a:r>
            <a:r>
              <a:rPr lang="en-US" dirty="0"/>
              <a:t> since we set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isButtonDisabled</a:t>
            </a:r>
            <a:r>
              <a:rPr lang="en-US" dirty="0"/>
              <a:t> property to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order for your component to respond to the DOM event generated from the view, Angular provides you with the mechanism of </a:t>
            </a:r>
            <a:r>
              <a:rPr lang="en-US" b="1" dirty="0"/>
              <a:t>event binding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To bind a DOM event to a component method, all you have to do is set the </a:t>
            </a:r>
            <a:r>
              <a:rPr lang="en-US" b="1" dirty="0"/>
              <a:t>event name inside round brackets</a:t>
            </a:r>
            <a:r>
              <a:rPr lang="en-US" dirty="0"/>
              <a:t>, as shown in the following example: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Component } from '@angular/core';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@Component({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selector: 'mean-app',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template: '&lt;button (click)="showMessage()"&gt;Show Message&lt;/button&gt;'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class AppComponent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showMessage()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alert('This is a message!')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until now, we've only discussed </a:t>
            </a:r>
            <a:r>
              <a:rPr lang="en-US" b="1" dirty="0"/>
              <a:t>one-way data binding </a:t>
            </a:r>
            <a:r>
              <a:rPr lang="en-US" dirty="0"/>
              <a:t>where either the view calls a component function or the component changes the view. </a:t>
            </a:r>
          </a:p>
          <a:p>
            <a:endParaRPr lang="en-US" dirty="0"/>
          </a:p>
          <a:p>
            <a:r>
              <a:rPr lang="en-US" dirty="0"/>
              <a:t>However, when dealing with </a:t>
            </a:r>
            <a:r>
              <a:rPr lang="en-US" b="1" dirty="0"/>
              <a:t>user inputs</a:t>
            </a:r>
            <a:r>
              <a:rPr lang="en-US" dirty="0"/>
              <a:t>, we'll need to be able to do </a:t>
            </a:r>
            <a:r>
              <a:rPr lang="en-US" b="1" dirty="0"/>
              <a:t>two-way data binding </a:t>
            </a:r>
            <a:r>
              <a:rPr lang="en-US" dirty="0"/>
              <a:t>in a seamless way. </a:t>
            </a:r>
          </a:p>
          <a:p>
            <a:endParaRPr lang="en-US" dirty="0"/>
          </a:p>
          <a:p>
            <a:r>
              <a:rPr lang="en-US" dirty="0"/>
              <a:t>This can be done by adding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ngModel</a:t>
            </a:r>
            <a:r>
              <a:rPr lang="en-US" dirty="0"/>
              <a:t> property to your input HTML element and binding it to a component 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binding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</a:t>
            </a:r>
            <a:r>
              <a:rPr lang="en-US" b="1" dirty="0"/>
              <a:t>two-way data binding</a:t>
            </a:r>
            <a:r>
              <a:rPr lang="en-US" dirty="0"/>
              <a:t>, we'll need to use a combination syntax of </a:t>
            </a:r>
            <a:r>
              <a:rPr lang="en-US" b="1" dirty="0"/>
              <a:t>round</a:t>
            </a:r>
            <a:r>
              <a:rPr lang="en-US" dirty="0"/>
              <a:t> </a:t>
            </a:r>
            <a:r>
              <a:rPr lang="en-US" b="1" dirty="0"/>
              <a:t>and square brackets</a:t>
            </a:r>
            <a:r>
              <a:rPr lang="en-US" dirty="0"/>
              <a:t>, as shown in the following example: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Component } from '@angular/core';</a:t>
            </a:r>
          </a:p>
          <a:p>
            <a:pPr marL="457180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@Component({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selector: 'mean-app',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template: '&lt;h1&gt;Hello {{name}}&lt;/h1&gt;&lt;br&gt;&lt;input [(ngModel)]="name"&gt;'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class AppComponent {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name = ''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9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binding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example, a user will see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title</a:t>
            </a:r>
            <a:r>
              <a:rPr lang="en-US" dirty="0"/>
              <a:t> element that will be </a:t>
            </a:r>
            <a:r>
              <a:rPr lang="en-US" b="1" dirty="0"/>
              <a:t>updated live </a:t>
            </a:r>
            <a:r>
              <a:rPr lang="en-US" dirty="0"/>
              <a:t>according to the input. </a:t>
            </a:r>
          </a:p>
          <a:p>
            <a:endParaRPr lang="en-US" dirty="0"/>
          </a:p>
          <a:p>
            <a:r>
              <a:rPr lang="en-US" dirty="0"/>
              <a:t>The input binds the name property both ways, so every change to the </a:t>
            </a:r>
            <a:r>
              <a:rPr lang="en-US" b="1" dirty="0"/>
              <a:t>input value </a:t>
            </a:r>
            <a:r>
              <a:rPr lang="en-US" dirty="0"/>
              <a:t>will be updated 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AppComponent</a:t>
            </a:r>
            <a:r>
              <a:rPr lang="en-US" dirty="0"/>
              <a:t> class and rendered into the view.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ngModel</a:t>
            </a:r>
            <a:r>
              <a:rPr lang="en-US" dirty="0"/>
              <a:t> property we used here is called a </a:t>
            </a:r>
            <a:r>
              <a:rPr lang="en-US" b="1" dirty="0"/>
              <a:t>directive</a:t>
            </a:r>
            <a:r>
              <a:rPr lang="en-US" dirty="0"/>
              <a:t>, so naturally, it's time to discuss directives.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Angular data binding</vt:lpstr>
      <vt:lpstr>Angular data binding</vt:lpstr>
      <vt:lpstr>Interpolation binding</vt:lpstr>
      <vt:lpstr>Interpolation binding (continued)</vt:lpstr>
      <vt:lpstr>Property binding</vt:lpstr>
      <vt:lpstr>Event binding</vt:lpstr>
      <vt:lpstr>Two-way binding</vt:lpstr>
      <vt:lpstr>Two-way binding (continued)</vt:lpstr>
      <vt:lpstr>Two-way binding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2020-08-28T14:28:15Z</dcterms:modified>
</cp:coreProperties>
</file>