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0"/>
  </p:notesMasterIdLst>
  <p:handoutMasterIdLst>
    <p:handoutMasterId r:id="rId11"/>
  </p:handoutMasterIdLst>
  <p:sldIdLst>
    <p:sldId id="355" r:id="rId4"/>
    <p:sldId id="356" r:id="rId5"/>
    <p:sldId id="357" r:id="rId6"/>
    <p:sldId id="358" r:id="rId7"/>
    <p:sldId id="359" r:id="rId8"/>
    <p:sldId id="360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16" userDrawn="1">
          <p15:clr>
            <a:srgbClr val="A4A3A4"/>
          </p15:clr>
        </p15:guide>
        <p15:guide id="3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B6168-FB07-4B21-AF98-2741CC026D19}" v="320" dt="2020-08-26T19:07:04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2"/>
    <p:restoredTop sz="94300"/>
  </p:normalViewPr>
  <p:slideViewPr>
    <p:cSldViewPr>
      <p:cViewPr varScale="1">
        <p:scale>
          <a:sx n="107" d="100"/>
          <a:sy n="107" d="100"/>
        </p:scale>
        <p:origin x="2148" y="114"/>
      </p:cViewPr>
      <p:guideLst>
        <p:guide orient="horz" pos="2160"/>
        <p:guide pos="816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8/28/2020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8/28/2020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Angular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157576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Angular's basic operation is to transform our dynamic templates into views using a set of instructions that are usually </a:t>
            </a:r>
            <a:r>
              <a:rPr lang="en-US" b="1" dirty="0"/>
              <a:t>directives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There are several types of directives, but the most basic and surprising one is the </a:t>
            </a:r>
            <a:r>
              <a:rPr lang="en-US" b="1" dirty="0"/>
              <a:t>component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@Component </a:t>
            </a:r>
            <a:r>
              <a:rPr lang="en-US" b="1" dirty="0"/>
              <a:t>decorator </a:t>
            </a:r>
            <a:r>
              <a:rPr lang="en-US" dirty="0"/>
              <a:t>actually extends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@Directive </a:t>
            </a:r>
            <a:r>
              <a:rPr lang="en-US" dirty="0"/>
              <a:t>decorator by adding a template to it. </a:t>
            </a:r>
          </a:p>
          <a:p>
            <a:endParaRPr lang="en-US" dirty="0"/>
          </a:p>
          <a:p>
            <a:r>
              <a:rPr lang="en-US" dirty="0"/>
              <a:t>Remember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selector</a:t>
            </a:r>
            <a:r>
              <a:rPr lang="en-US" dirty="0"/>
              <a:t> property in previous examples? If you use this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selector</a:t>
            </a:r>
            <a:r>
              <a:rPr lang="en-US" dirty="0"/>
              <a:t> as a </a:t>
            </a:r>
            <a:r>
              <a:rPr lang="en-US" b="1" dirty="0"/>
              <a:t>tag </a:t>
            </a:r>
            <a:r>
              <a:rPr lang="en-US" dirty="0"/>
              <a:t>inside another component, it will render our component inside. </a:t>
            </a:r>
          </a:p>
          <a:p>
            <a:endParaRPr lang="en-US" dirty="0"/>
          </a:p>
          <a:p>
            <a:r>
              <a:rPr lang="en-US" dirty="0"/>
              <a:t>But this is just one type of a directive; the other would be 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ngModel</a:t>
            </a:r>
            <a:r>
              <a:rPr lang="en-US" dirty="0"/>
              <a:t> directive in the previous example.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6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Attribute</a:t>
            </a:r>
            <a:r>
              <a:rPr lang="en-US" dirty="0"/>
              <a:t> </a:t>
            </a:r>
            <a:r>
              <a:rPr lang="en-US" b="1" dirty="0"/>
              <a:t>directives</a:t>
            </a:r>
            <a:r>
              <a:rPr lang="en-US" dirty="0"/>
              <a:t> change the behavior or appearance of a DOM element. </a:t>
            </a:r>
          </a:p>
          <a:p>
            <a:endParaRPr lang="en-US" dirty="0"/>
          </a:p>
          <a:p>
            <a:r>
              <a:rPr lang="en-US" dirty="0"/>
              <a:t>We use these directives as HTML attributes on the given DOM element that we want to change. </a:t>
            </a:r>
          </a:p>
          <a:p>
            <a:endParaRPr lang="en-US" dirty="0"/>
          </a:p>
          <a:p>
            <a:r>
              <a:rPr lang="en-US" dirty="0"/>
              <a:t>Angular comes with several prebuilt attribute directives, such as the following:</a:t>
            </a:r>
          </a:p>
          <a:p>
            <a:pPr lvl="1"/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ngClass</a:t>
            </a:r>
            <a:r>
              <a:rPr lang="en-US" dirty="0"/>
              <a:t>: Provides a way to bind singular or multiple classes to an element</a:t>
            </a:r>
          </a:p>
          <a:p>
            <a:pPr lvl="1"/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ngStyle</a:t>
            </a:r>
            <a:r>
              <a:rPr lang="en-US" dirty="0"/>
              <a:t>: Provides a way to bind singular or multiple </a:t>
            </a:r>
            <a:r>
              <a:rPr lang="en-US" b="1" dirty="0"/>
              <a:t>inline styles </a:t>
            </a:r>
            <a:r>
              <a:rPr lang="en-US" dirty="0"/>
              <a:t>to an element</a:t>
            </a:r>
          </a:p>
          <a:p>
            <a:pPr lvl="1"/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ngModel</a:t>
            </a:r>
            <a:r>
              <a:rPr lang="en-US" dirty="0"/>
              <a:t>: Creates a </a:t>
            </a:r>
            <a:r>
              <a:rPr lang="en-US" b="1" dirty="0"/>
              <a:t>two-way data binding </a:t>
            </a:r>
            <a:r>
              <a:rPr lang="en-US" dirty="0"/>
              <a:t>over form elements</a:t>
            </a:r>
          </a:p>
          <a:p>
            <a:endParaRPr lang="en-US" dirty="0"/>
          </a:p>
          <a:p>
            <a:r>
              <a:rPr lang="en-US" dirty="0"/>
              <a:t>These are just a few examples, but you should keep in mind that you can and should write your own </a:t>
            </a:r>
            <a:r>
              <a:rPr lang="en-US" b="1" dirty="0"/>
              <a:t>custom directives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Structural directives </a:t>
            </a:r>
            <a:r>
              <a:rPr lang="en-US" dirty="0"/>
              <a:t>change our application's DOM layout by </a:t>
            </a:r>
            <a:r>
              <a:rPr lang="en-US" b="1" dirty="0"/>
              <a:t>removing</a:t>
            </a:r>
            <a:r>
              <a:rPr lang="en-US" dirty="0"/>
              <a:t> and </a:t>
            </a:r>
            <a:r>
              <a:rPr lang="en-US" b="1" dirty="0"/>
              <a:t>adding</a:t>
            </a:r>
            <a:r>
              <a:rPr lang="en-US" dirty="0"/>
              <a:t> DOM elements. </a:t>
            </a:r>
          </a:p>
          <a:p>
            <a:endParaRPr lang="en-US" dirty="0"/>
          </a:p>
          <a:p>
            <a:r>
              <a:rPr lang="en-US" dirty="0"/>
              <a:t>Angular contains </a:t>
            </a:r>
            <a:r>
              <a:rPr lang="en-US" b="1" dirty="0"/>
              <a:t>three major structural directives </a:t>
            </a:r>
            <a:r>
              <a:rPr lang="en-US" dirty="0"/>
              <a:t>you should know about:</a:t>
            </a:r>
          </a:p>
          <a:p>
            <a:pPr lvl="1"/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ngIf</a:t>
            </a:r>
            <a:r>
              <a:rPr lang="en-US" dirty="0"/>
              <a:t>: Provides a way to </a:t>
            </a:r>
            <a:r>
              <a:rPr lang="en-US" b="1" dirty="0"/>
              <a:t>add</a:t>
            </a:r>
            <a:r>
              <a:rPr lang="en-US" dirty="0"/>
              <a:t> or </a:t>
            </a:r>
            <a:r>
              <a:rPr lang="en-US" b="1" dirty="0"/>
              <a:t>remove</a:t>
            </a:r>
            <a:r>
              <a:rPr lang="en-US" dirty="0"/>
              <a:t> elements according to the </a:t>
            </a:r>
            <a:r>
              <a:rPr lang="en-US" b="1" i="1" dirty="0"/>
              <a:t>condition</a:t>
            </a:r>
          </a:p>
          <a:p>
            <a:pPr lvl="1"/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ngFor</a:t>
            </a:r>
            <a:r>
              <a:rPr lang="en-US" dirty="0"/>
              <a:t>: Provides a way to </a:t>
            </a:r>
            <a:r>
              <a:rPr lang="en-US" b="1" dirty="0"/>
              <a:t>create copies </a:t>
            </a:r>
            <a:r>
              <a:rPr lang="en-US" dirty="0"/>
              <a:t>of an element based on a list of objects</a:t>
            </a:r>
          </a:p>
          <a:p>
            <a:pPr lvl="1"/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ngSwitch</a:t>
            </a:r>
            <a:r>
              <a:rPr lang="en-US" dirty="0"/>
              <a:t>: Provides a way to </a:t>
            </a:r>
            <a:r>
              <a:rPr lang="en-US" b="1" dirty="0"/>
              <a:t>display a single element </a:t>
            </a:r>
            <a:r>
              <a:rPr lang="en-US" dirty="0"/>
              <a:t>out of a list of elements </a:t>
            </a:r>
            <a:r>
              <a:rPr lang="en-US" b="1" dirty="0"/>
              <a:t>based on a property value</a:t>
            </a:r>
          </a:p>
          <a:p>
            <a:endParaRPr lang="en-US" dirty="0"/>
          </a:p>
          <a:p>
            <a:r>
              <a:rPr lang="en-US" dirty="0"/>
              <a:t>All </a:t>
            </a:r>
            <a:r>
              <a:rPr lang="en-US" b="1" dirty="0"/>
              <a:t>structural directives </a:t>
            </a:r>
            <a:r>
              <a:rPr lang="en-US" dirty="0"/>
              <a:t>use a mechanism called the </a:t>
            </a:r>
            <a:r>
              <a:rPr lang="en-US" b="1" dirty="0"/>
              <a:t>HTML5 template</a:t>
            </a:r>
            <a:r>
              <a:rPr lang="en-US" dirty="0"/>
              <a:t>, which allows our DOM to hold an HTML template without rendering using the template tag.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described previously, every </a:t>
            </a:r>
            <a:r>
              <a:rPr lang="en-US" b="1" dirty="0"/>
              <a:t>component</a:t>
            </a:r>
            <a:r>
              <a:rPr lang="en-US" dirty="0"/>
              <a:t> is basically a </a:t>
            </a:r>
            <a:r>
              <a:rPr lang="en-US" b="1" dirty="0"/>
              <a:t>directive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For instance, let's say we have component called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SampleComponent</a:t>
            </a:r>
            <a:r>
              <a:rPr lang="en-US" dirty="0"/>
              <a:t>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 Component } from '@angular/core';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@Component({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selector: 'sample-component',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template: '&lt;h1&gt;I'm a component&lt;/h1&gt;'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class SampleComponent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0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directives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SampleComponent</a:t>
            </a:r>
            <a:r>
              <a:rPr lang="en-US" dirty="0"/>
              <a:t> as a </a:t>
            </a:r>
            <a:r>
              <a:rPr lang="en-US" b="1" dirty="0"/>
              <a:t>directive</a:t>
            </a:r>
            <a:r>
              <a:rPr lang="en-US" dirty="0"/>
              <a:t> in 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AppComponent</a:t>
            </a:r>
            <a:r>
              <a:rPr lang="en-US" dirty="0"/>
              <a:t> class, as follows: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 Component } from '@angular/core';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 SampleComponent } from 'sample.component';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@Component({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selector: 'mean-app',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template: '&lt;sample-component&gt;&lt;/sample-component&gt;',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directives: [SampleComponent]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class AppComponent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5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Angular Directives</vt:lpstr>
      <vt:lpstr>Angular Directives</vt:lpstr>
      <vt:lpstr>Attribute directives</vt:lpstr>
      <vt:lpstr>Structural directives</vt:lpstr>
      <vt:lpstr>Component directives</vt:lpstr>
      <vt:lpstr>Component directives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2017-03-11T06:56:23Z</cp:lastPrinted>
  <dcterms:created xsi:type="dcterms:W3CDTF">2007-07-09T21:56:01Z</dcterms:created>
  <dcterms:modified xsi:type="dcterms:W3CDTF">2020-08-28T14:30:15Z</dcterms:modified>
</cp:coreProperties>
</file>