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1"/>
  </p:notesMasterIdLst>
  <p:handoutMasterIdLst>
    <p:handoutMasterId r:id="rId12"/>
  </p:handoutMasterIdLst>
  <p:sldIdLst>
    <p:sldId id="421" r:id="rId4"/>
    <p:sldId id="340" r:id="rId5"/>
    <p:sldId id="341" r:id="rId6"/>
    <p:sldId id="342" r:id="rId7"/>
    <p:sldId id="343" r:id="rId8"/>
    <p:sldId id="344" r:id="rId9"/>
    <p:sldId id="34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Angular Modules</a:t>
            </a:r>
          </a:p>
        </p:txBody>
      </p:sp>
    </p:spTree>
    <p:extLst>
      <p:ext uri="{BB962C8B-B14F-4D97-AF65-F5344CB8AC3E}">
        <p14:creationId xmlns:p14="http://schemas.microsoft.com/office/powerpoint/2010/main" val="32533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applications are usually modular applications. </a:t>
            </a:r>
          </a:p>
          <a:p>
            <a:endParaRPr lang="en-US" dirty="0"/>
          </a:p>
          <a:p>
            <a:r>
              <a:rPr lang="en-US" dirty="0"/>
              <a:t>This means that an Angular application consists of multiple modules, and each one is a piece of code usually dedicated to a </a:t>
            </a:r>
            <a:r>
              <a:rPr lang="en-US" b="1" dirty="0"/>
              <a:t>single task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fact, the entire framework is built in a modular way that allows developer to </a:t>
            </a:r>
            <a:r>
              <a:rPr lang="en-US" b="1" dirty="0"/>
              <a:t>import</a:t>
            </a:r>
            <a:r>
              <a:rPr lang="en-US" dirty="0"/>
              <a:t> only the features they need. </a:t>
            </a:r>
          </a:p>
          <a:p>
            <a:endParaRPr lang="en-US" dirty="0"/>
          </a:p>
          <a:p>
            <a:r>
              <a:rPr lang="en-US" dirty="0"/>
              <a:t>Fortunately, Angular uses the ES2015 </a:t>
            </a:r>
            <a:r>
              <a:rPr lang="en-US" b="1" dirty="0"/>
              <a:t>module syntax </a:t>
            </a:r>
            <a:r>
              <a:rPr lang="en-US" dirty="0"/>
              <a:t>we covered earlier.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application will be built of custom modules as well, and a sample application module would look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NgModule } from '@angular/core';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CommonModule } from '@angular/common';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RouterModule } from '@angular/router';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AppComponent } from './app.component';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AppRoutes } from './app.routes';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@NgModule({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imports: [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CommonModule,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RouterModule.forRoot(AppRoutes),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],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declarations: [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AppComponent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],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bootstrap: [AppComponent]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AppModule { 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As you can see, we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@NgModule </a:t>
            </a:r>
            <a:r>
              <a:rPr lang="en-US" dirty="0"/>
              <a:t>decorator to create the application module, which uses the application component and routes to </a:t>
            </a:r>
            <a:r>
              <a:rPr lang="en-US" b="1" dirty="0"/>
              <a:t>bootstrap</a:t>
            </a:r>
            <a:r>
              <a:rPr lang="en-US" dirty="0"/>
              <a:t> our application.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component</a:t>
            </a:r>
            <a:r>
              <a:rPr lang="en-US" dirty="0"/>
              <a:t> is the essential building block of an Angular application. </a:t>
            </a:r>
          </a:p>
          <a:p>
            <a:endParaRPr lang="en-US" dirty="0"/>
          </a:p>
          <a:p>
            <a:r>
              <a:rPr lang="en-US" dirty="0"/>
              <a:t>Its job is to control a dedicated part of a user interface usually referred to as a </a:t>
            </a:r>
            <a:r>
              <a:rPr lang="en-US" b="1" dirty="0"/>
              <a:t>view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Most applications will consist of at least one </a:t>
            </a:r>
            <a:r>
              <a:rPr lang="en-US" b="1" dirty="0"/>
              <a:t>root application component</a:t>
            </a:r>
            <a:r>
              <a:rPr lang="en-US" dirty="0"/>
              <a:t> and, usually, multiple components that control different views. </a:t>
            </a:r>
          </a:p>
          <a:p>
            <a:endParaRPr lang="en-US" dirty="0"/>
          </a:p>
          <a:p>
            <a:r>
              <a:rPr lang="en-US" dirty="0"/>
              <a:t>Components are usually defined as a regular ES2015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/>
              <a:t> with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 </a:t>
            </a:r>
            <a:r>
              <a:rPr lang="en-US" dirty="0"/>
              <a:t>decorator that defines it as a </a:t>
            </a:r>
            <a:r>
              <a:rPr lang="en-US" b="1" dirty="0"/>
              <a:t>component</a:t>
            </a:r>
            <a:r>
              <a:rPr lang="en-US" dirty="0"/>
              <a:t> and includes the component </a:t>
            </a:r>
            <a:r>
              <a:rPr lang="en-US" b="1" dirty="0"/>
              <a:t>metadata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component</a:t>
            </a:r>
            <a:r>
              <a:rPr lang="en-US" dirty="0"/>
              <a:t> class is then exported as a module that can be imported and used in other parts of your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Components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simple application component will be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'&lt;h1&gt;I AM AN APPLICATION COMPONENT&lt;/h1&gt;'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 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Note how we import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 </a:t>
            </a:r>
            <a:r>
              <a:rPr lang="en-US" b="1" dirty="0"/>
              <a:t>decorator</a:t>
            </a:r>
            <a:r>
              <a:rPr lang="en-US" dirty="0"/>
              <a:t> from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@angular/core </a:t>
            </a:r>
            <a:r>
              <a:rPr lang="en-US" dirty="0"/>
              <a:t>module library and then use it to define our component DOM </a:t>
            </a:r>
            <a:r>
              <a:rPr lang="en-US" b="1" dirty="0"/>
              <a:t>selector</a:t>
            </a:r>
            <a:r>
              <a:rPr lang="en-US" dirty="0"/>
              <a:t> and the template we want to use. </a:t>
            </a:r>
          </a:p>
          <a:p>
            <a:endParaRPr lang="en-US" dirty="0"/>
          </a:p>
          <a:p>
            <a:r>
              <a:rPr lang="en-US" dirty="0"/>
              <a:t>In the end, we export a class called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AppComponent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Components are one side of the view management, and we have the template on the other side.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Templates</a:t>
            </a:r>
            <a:r>
              <a:rPr lang="en-US" dirty="0"/>
              <a:t> are used by the components to </a:t>
            </a:r>
            <a:r>
              <a:rPr lang="en-US" b="1" dirty="0"/>
              <a:t>render</a:t>
            </a:r>
            <a:r>
              <a:rPr lang="en-US" dirty="0"/>
              <a:t> a component view. </a:t>
            </a:r>
          </a:p>
          <a:p>
            <a:endParaRPr lang="en-US" dirty="0"/>
          </a:p>
          <a:p>
            <a:r>
              <a:rPr lang="en-US" dirty="0"/>
              <a:t>They are formed from a mix of basic HTML combined with Angular-dedicated </a:t>
            </a:r>
            <a:r>
              <a:rPr lang="en-US" b="1" dirty="0"/>
              <a:t>annotations</a:t>
            </a:r>
            <a:r>
              <a:rPr lang="en-US" dirty="0"/>
              <a:t>, which tells the component how to render the final view. </a:t>
            </a:r>
          </a:p>
          <a:p>
            <a:endParaRPr lang="en-US" dirty="0"/>
          </a:p>
          <a:p>
            <a:r>
              <a:rPr lang="en-US" dirty="0"/>
              <a:t>In the previous example, you can see that a simple template is passed directly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AppComponent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6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Templates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save your template in an </a:t>
            </a:r>
            <a:r>
              <a:rPr lang="en-US" b="1" dirty="0"/>
              <a:t>external template file </a:t>
            </a:r>
            <a:r>
              <a:rPr lang="en-US" dirty="0"/>
              <a:t>and change your component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templateUrl: 'app.template.html'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 }</a:t>
            </a:r>
          </a:p>
          <a:p>
            <a:endParaRPr lang="en-US" dirty="0"/>
          </a:p>
          <a:p>
            <a:r>
              <a:rPr lang="en-US" dirty="0"/>
              <a:t>As you can see here, our current template is </a:t>
            </a:r>
            <a:r>
              <a:rPr lang="en-US" b="1" dirty="0"/>
              <a:t>static</a:t>
            </a:r>
            <a:r>
              <a:rPr lang="en-US" dirty="0"/>
              <a:t>, so in order to create more useful templates, it's time to discuss </a:t>
            </a:r>
            <a:r>
              <a:rPr lang="en-US" b="1" dirty="0"/>
              <a:t>data binding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Angular Modules</vt:lpstr>
      <vt:lpstr>Angular Modules</vt:lpstr>
      <vt:lpstr>Angular Modules (continued)</vt:lpstr>
      <vt:lpstr>Angular Components</vt:lpstr>
      <vt:lpstr>Angular Components (continued)</vt:lpstr>
      <vt:lpstr>Angular Templates</vt:lpstr>
      <vt:lpstr>Angular Templates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2020-08-28T14:27:27Z</dcterms:modified>
</cp:coreProperties>
</file>