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11"/>
  </p:notesMasterIdLst>
  <p:handoutMasterIdLst>
    <p:handoutMasterId r:id="rId12"/>
  </p:handoutMasterIdLst>
  <p:sldIdLst>
    <p:sldId id="369" r:id="rId4"/>
    <p:sldId id="370" r:id="rId5"/>
    <p:sldId id="371" r:id="rId6"/>
    <p:sldId id="372" r:id="rId7"/>
    <p:sldId id="373" r:id="rId8"/>
    <p:sldId id="374" r:id="rId9"/>
    <p:sldId id="37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ffectLst/>
              </a:rPr>
              <a:t>Angular </a:t>
            </a:r>
            <a:r>
              <a:rPr lang="en-US" dirty="0">
                <a:solidFill>
                  <a:schemeClr val="tx1"/>
                </a:solidFill>
                <a:effectLst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99551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last topic before we set out to implement our application would be </a:t>
            </a:r>
            <a:r>
              <a:rPr lang="en-US" b="1" dirty="0"/>
              <a:t>navigation</a:t>
            </a:r>
            <a:r>
              <a:rPr lang="en-US" dirty="0"/>
              <a:t> and </a:t>
            </a:r>
            <a:r>
              <a:rPr lang="en-US" b="1" dirty="0"/>
              <a:t>routing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Using web applications, users expect a certain type of URL routing. </a:t>
            </a:r>
          </a:p>
          <a:p>
            <a:endParaRPr lang="en-US" dirty="0"/>
          </a:p>
          <a:p>
            <a:r>
              <a:rPr lang="en-US" dirty="0"/>
              <a:t>For this purpose, the Angular team created a module called the </a:t>
            </a:r>
            <a:r>
              <a:rPr lang="en-US" b="1" dirty="0"/>
              <a:t>component router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component router </a:t>
            </a:r>
            <a:r>
              <a:rPr lang="en-US" dirty="0"/>
              <a:t>interprets the browser URL and then looks up in its </a:t>
            </a:r>
            <a:r>
              <a:rPr lang="en-US" b="1" dirty="0"/>
              <a:t>definition </a:t>
            </a:r>
            <a:r>
              <a:rPr lang="en-US" dirty="0"/>
              <a:t>to find and load a component view. </a:t>
            </a:r>
          </a:p>
          <a:p>
            <a:endParaRPr lang="en-US" dirty="0"/>
          </a:p>
          <a:p>
            <a:r>
              <a:rPr lang="en-US" dirty="0"/>
              <a:t>Supporting the modern browser's </a:t>
            </a:r>
            <a:r>
              <a:rPr lang="en-US" b="1" dirty="0"/>
              <a:t>history API</a:t>
            </a:r>
            <a:r>
              <a:rPr lang="en-US" dirty="0"/>
              <a:t>, the router will respond to any URL change whether it's coming from the browser </a:t>
            </a:r>
            <a:r>
              <a:rPr lang="en-US" b="1" dirty="0"/>
              <a:t>URL bar </a:t>
            </a:r>
            <a:r>
              <a:rPr lang="en-US" dirty="0"/>
              <a:t>or a </a:t>
            </a:r>
            <a:r>
              <a:rPr lang="en-US" b="1" dirty="0"/>
              <a:t>user interaction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33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Angular team is focused on the </a:t>
            </a:r>
            <a:r>
              <a:rPr lang="en-US" b="1" dirty="0"/>
              <a:t>modular</a:t>
            </a:r>
            <a:r>
              <a:rPr lang="en-US" dirty="0"/>
              <a:t> approach, you'll need to load the router file separately — either from a local file or using a CDN. </a:t>
            </a:r>
          </a:p>
          <a:p>
            <a:endParaRPr lang="en-US" dirty="0"/>
          </a:p>
          <a:p>
            <a:r>
              <a:rPr lang="en-US" dirty="0"/>
              <a:t>Furthermore, you'll also have to set up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&lt;base href="/"&gt; </a:t>
            </a:r>
            <a:r>
              <a:rPr lang="en-US" dirty="0"/>
              <a:t>tag inside the head section of your main HTML file. </a:t>
            </a:r>
          </a:p>
        </p:txBody>
      </p:sp>
    </p:spTree>
    <p:extLst>
      <p:ext uri="{BB962C8B-B14F-4D97-AF65-F5344CB8AC3E}">
        <p14:creationId xmlns:p14="http://schemas.microsoft.com/office/powerpoint/2010/main" val="84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application will have one </a:t>
            </a:r>
            <a:r>
              <a:rPr lang="en-US" b="1" dirty="0"/>
              <a:t>router</a:t>
            </a:r>
            <a:r>
              <a:rPr lang="en-US" dirty="0"/>
              <a:t>, so when a URL navigation occurs, the router will look for the </a:t>
            </a:r>
            <a:r>
              <a:rPr lang="en-US" b="1" dirty="0"/>
              <a:t>routing configuration </a:t>
            </a:r>
            <a:r>
              <a:rPr lang="en-US" dirty="0"/>
              <a:t>made inside the application in order to determine which component to load. </a:t>
            </a:r>
          </a:p>
          <a:p>
            <a:endParaRPr lang="en-US" dirty="0"/>
          </a:p>
          <a:p>
            <a:r>
              <a:rPr lang="en-US" dirty="0"/>
              <a:t>In order to configure the application routing, Angular provides a special array class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Routes</a:t>
            </a:r>
            <a:r>
              <a:rPr lang="en-US" dirty="0"/>
              <a:t>, which includes a list mapping between URLs and components. </a:t>
            </a:r>
          </a:p>
          <a:p>
            <a:endParaRPr lang="en-US" dirty="0"/>
          </a:p>
          <a:p>
            <a:r>
              <a:rPr lang="en-US" dirty="0"/>
              <a:t>An example for this mechanism is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Routes } from '@angular/router';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HomeComponent } from './home.component';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const HomeRoutes: Routes = [{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path: '',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component: HomeComponent,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outlet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component router </a:t>
            </a:r>
            <a:r>
              <a:rPr lang="en-US" dirty="0"/>
              <a:t>uses a </a:t>
            </a:r>
            <a:r>
              <a:rPr lang="en-US" b="1" dirty="0"/>
              <a:t>hierarchical component structure </a:t>
            </a:r>
            <a:r>
              <a:rPr lang="en-US" dirty="0"/>
              <a:t>which means that every component decorated and loaded by the component router can have </a:t>
            </a:r>
            <a:r>
              <a:rPr lang="en-US" b="1" dirty="0"/>
              <a:t>child paths </a:t>
            </a:r>
            <a:r>
              <a:rPr lang="en-US" dirty="0"/>
              <a:t>configured. </a:t>
            </a:r>
          </a:p>
          <a:p>
            <a:endParaRPr lang="en-US" dirty="0"/>
          </a:p>
          <a:p>
            <a:r>
              <a:rPr lang="en-US" dirty="0"/>
              <a:t>So, the </a:t>
            </a:r>
            <a:r>
              <a:rPr lang="en-US" b="1" dirty="0"/>
              <a:t>root component </a:t>
            </a:r>
            <a:r>
              <a:rPr lang="en-US" dirty="0"/>
              <a:t>is loaded, and it renders its view in the main application tag; however, when child components are loaded, how and where are they going to be rendered? </a:t>
            </a:r>
          </a:p>
          <a:p>
            <a:endParaRPr lang="en-US" dirty="0"/>
          </a:p>
          <a:p>
            <a:r>
              <a:rPr lang="en-US" dirty="0"/>
              <a:t>To solve this, the router module includes a directive called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RouterOutlet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outlet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render your child components, all you have to do is include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RouterOutlet</a:t>
            </a:r>
            <a:r>
              <a:rPr lang="en-US" dirty="0"/>
              <a:t> directive inside your parent component's template. </a:t>
            </a:r>
          </a:p>
          <a:p>
            <a:endParaRPr lang="en-US" dirty="0"/>
          </a:p>
          <a:p>
            <a:r>
              <a:rPr lang="en-US" dirty="0"/>
              <a:t>An example component is as follows: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import { Component } from '@angular/core';</a:t>
            </a:r>
          </a:p>
          <a:p>
            <a:pPr marL="400032" lvl="1" indent="0">
              <a:buNone/>
            </a:pP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@Component({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selector: 'mean-app',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template: '&lt;h1&gt;Application Title&lt;/h1&gt;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&lt;br&gt;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     &lt;router-outlet&gt;&lt;/router-outlet&gt;'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export class AppComponent { ... }</a:t>
            </a:r>
          </a:p>
          <a:p>
            <a:endParaRPr lang="en-US" dirty="0"/>
          </a:p>
          <a:p>
            <a:r>
              <a:rPr lang="en-US" dirty="0"/>
              <a:t>Note that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router-outlet</a:t>
            </a:r>
            <a:r>
              <a:rPr lang="en-US" dirty="0"/>
              <a:t> tag will be replaced with your child component's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configure our application routes, we'll be able to navigate through our application either by changing the browser URL or using 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RouterLink </a:t>
            </a:r>
            <a:r>
              <a:rPr lang="en-US" dirty="0"/>
              <a:t>directive to generate anchor tags pointing to a link inside our app.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RouterLink </a:t>
            </a:r>
            <a:r>
              <a:rPr lang="en-US" dirty="0"/>
              <a:t>directive uses an array of </a:t>
            </a:r>
            <a:r>
              <a:rPr lang="en-US" b="1" dirty="0"/>
              <a:t>link parameters</a:t>
            </a:r>
            <a:r>
              <a:rPr lang="en-US" dirty="0"/>
              <a:t>, which the router will later resolve into a URL matching a component mapping. </a:t>
            </a:r>
          </a:p>
          <a:p>
            <a:endParaRPr lang="en-US" dirty="0"/>
          </a:p>
          <a:p>
            <a:r>
              <a:rPr lang="en-US" dirty="0"/>
              <a:t>An example anchor with the RouterLink directive will look like this: </a:t>
            </a:r>
          </a:p>
          <a:p>
            <a:endParaRPr lang="en-US" dirty="0"/>
          </a:p>
          <a:p>
            <a:pPr marL="400032" lvl="1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&lt;a [routerLink]="['/about']"&gt;Some&lt;/a&gt;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Angular Routing</vt:lpstr>
      <vt:lpstr>Angular Routing</vt:lpstr>
      <vt:lpstr>Routing Setup</vt:lpstr>
      <vt:lpstr>Routes</vt:lpstr>
      <vt:lpstr>Router outlet</vt:lpstr>
      <vt:lpstr>Router outlet (continued)</vt:lpstr>
      <vt:lpstr>Router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2020-08-28T14:31:31Z</dcterms:modified>
</cp:coreProperties>
</file>