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2"/>
  </p:notesMasterIdLst>
  <p:handoutMasterIdLst>
    <p:handoutMasterId r:id="rId13"/>
  </p:handoutMasterIdLst>
  <p:sldIdLst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Angular Services</a:t>
            </a:r>
          </a:p>
        </p:txBody>
      </p:sp>
    </p:spTree>
    <p:extLst>
      <p:ext uri="{BB962C8B-B14F-4D97-AF65-F5344CB8AC3E}">
        <p14:creationId xmlns:p14="http://schemas.microsoft.com/office/powerpoint/2010/main" val="13496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Services</a:t>
            </a:r>
            <a:r>
              <a:rPr lang="en-US" dirty="0"/>
              <a:t> are an essential part of Angular. </a:t>
            </a:r>
          </a:p>
          <a:p>
            <a:endParaRPr lang="en-US" dirty="0"/>
          </a:p>
          <a:p>
            <a:r>
              <a:rPr lang="en-US" dirty="0"/>
              <a:t>They are basically just </a:t>
            </a:r>
            <a:r>
              <a:rPr lang="en-US" b="1" dirty="0"/>
              <a:t>classes</a:t>
            </a:r>
            <a:r>
              <a:rPr lang="en-US" dirty="0"/>
              <a:t> that a single purpose or feature needs in the application. </a:t>
            </a:r>
          </a:p>
          <a:p>
            <a:endParaRPr lang="en-US" dirty="0"/>
          </a:p>
          <a:p>
            <a:r>
              <a:rPr lang="en-US" dirty="0"/>
              <a:t>Since we want to keep our components clean and focused on the user experience, services come with pretty much everything else. </a:t>
            </a:r>
          </a:p>
          <a:p>
            <a:endParaRPr lang="en-US" dirty="0"/>
          </a:p>
          <a:p>
            <a:r>
              <a:rPr lang="en-US" dirty="0"/>
              <a:t>For instance, any </a:t>
            </a:r>
            <a:r>
              <a:rPr lang="en-US" b="1" dirty="0"/>
              <a:t>data management</a:t>
            </a:r>
            <a:r>
              <a:rPr lang="en-US" dirty="0"/>
              <a:t>, </a:t>
            </a:r>
            <a:r>
              <a:rPr lang="en-US" b="1" dirty="0"/>
              <a:t>logging</a:t>
            </a:r>
            <a:r>
              <a:rPr lang="en-US" dirty="0"/>
              <a:t>, </a:t>
            </a:r>
            <a:r>
              <a:rPr lang="en-US" b="1" dirty="0"/>
              <a:t>application configuratio</a:t>
            </a:r>
            <a:r>
              <a:rPr lang="en-US" dirty="0"/>
              <a:t>n, or otherwise a functionality that does not belong in a component will be </a:t>
            </a:r>
            <a:r>
              <a:rPr lang="en-US" b="1" dirty="0"/>
              <a:t>implemented as a service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is also worth noting that there is absolutely nothing special about Angular services; they are just </a:t>
            </a:r>
            <a:r>
              <a:rPr lang="en-US" b="1" dirty="0"/>
              <a:t>plain classes </a:t>
            </a:r>
            <a:r>
              <a:rPr lang="en-US" dirty="0"/>
              <a:t>with a defined functionality. </a:t>
            </a:r>
          </a:p>
          <a:p>
            <a:endParaRPr lang="en-US" dirty="0"/>
          </a:p>
          <a:p>
            <a:r>
              <a:rPr lang="en-US" dirty="0"/>
              <a:t>What is special about them is that we can make these services available for components using a mechanism called </a:t>
            </a:r>
            <a:r>
              <a:rPr lang="en-US" b="1" dirty="0"/>
              <a:t>Dependency Injection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Dependency Injection </a:t>
            </a:r>
            <a:r>
              <a:rPr lang="en-US" dirty="0"/>
              <a:t>is a software design pattern popularized by a software engineer named Martin Fowler. </a:t>
            </a:r>
          </a:p>
          <a:p>
            <a:endParaRPr lang="en-US" dirty="0"/>
          </a:p>
          <a:p>
            <a:r>
              <a:rPr lang="en-US" dirty="0"/>
              <a:t>The main principle behind </a:t>
            </a:r>
            <a:r>
              <a:rPr lang="en-US" b="1" dirty="0"/>
              <a:t>Dependency Injection</a:t>
            </a:r>
            <a:r>
              <a:rPr lang="en-US" dirty="0"/>
              <a:t> is the </a:t>
            </a:r>
            <a:r>
              <a:rPr lang="en-US" b="1" dirty="0"/>
              <a:t>inversion of control</a:t>
            </a:r>
            <a:r>
              <a:rPr lang="en-US" dirty="0"/>
              <a:t> in a software development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Dependency Injection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</a:t>
            </a:r>
            <a:r>
              <a:rPr lang="en-US" b="1" dirty="0"/>
              <a:t>Dependency Injection </a:t>
            </a:r>
            <a:r>
              <a:rPr lang="en-US" dirty="0"/>
              <a:t>better, let's take a look at the following notifier example: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Notifier = function()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this.userService = new UserService();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Notifier.prototype.notify = function()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user = this.userService.getUser();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if (user.role === 'admin')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alert('You are an admin!');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 else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alert('Hello user!');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Dependency Injection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Notifier</a:t>
            </a:r>
            <a:r>
              <a:rPr lang="en-US" dirty="0"/>
              <a:t> class creates an instance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userService</a:t>
            </a:r>
            <a:r>
              <a:rPr lang="en-US" dirty="0"/>
              <a:t>, and when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notify() </a:t>
            </a:r>
            <a:r>
              <a:rPr lang="en-US" dirty="0"/>
              <a:t>method is called, it alerts a different message based on the user role. </a:t>
            </a:r>
          </a:p>
          <a:p>
            <a:endParaRPr lang="en-US" dirty="0"/>
          </a:p>
          <a:p>
            <a:r>
              <a:rPr lang="en-US" dirty="0"/>
              <a:t>Now this can work pretty well, but what happens when you want to test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Notifier</a:t>
            </a:r>
            <a:r>
              <a:rPr lang="en-US" dirty="0"/>
              <a:t> class? You will create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Notifier </a:t>
            </a:r>
            <a:r>
              <a:rPr lang="en-US" dirty="0"/>
              <a:t>instance in your test, but you won't be able to pass a mock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userService</a:t>
            </a:r>
            <a:r>
              <a:rPr lang="en-US" dirty="0"/>
              <a:t> object to test the different results of the notify method.</a:t>
            </a:r>
          </a:p>
          <a:p>
            <a:endParaRPr lang="en-US" dirty="0"/>
          </a:p>
          <a:p>
            <a:r>
              <a:rPr lang="en-US" b="1" dirty="0"/>
              <a:t>Dependency injection </a:t>
            </a:r>
            <a:r>
              <a:rPr lang="en-US" dirty="0"/>
              <a:t>solves this by moving the responsibility of creating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userService</a:t>
            </a:r>
            <a:r>
              <a:rPr lang="en-US" dirty="0"/>
              <a:t> object to the creator of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Notifier</a:t>
            </a:r>
            <a:r>
              <a:rPr lang="en-US" dirty="0"/>
              <a:t> instance, whether it is another object or a </a:t>
            </a:r>
            <a:r>
              <a:rPr lang="en-US" b="1" dirty="0"/>
              <a:t>test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Dependency Injection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creator is often referred to as the </a:t>
            </a:r>
            <a:r>
              <a:rPr lang="en-US" b="1" dirty="0"/>
              <a:t>injector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revised, </a:t>
            </a:r>
            <a:r>
              <a:rPr lang="en-US" b="1" dirty="0"/>
              <a:t>injection-dependent</a:t>
            </a:r>
            <a:r>
              <a:rPr lang="en-US" dirty="0"/>
              <a:t> version of this example will be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Notifier = function(userService)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this.userService = userService;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Notifier.prototype.notify = function()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user = this.userService.getUser();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if (user.role === 'admin')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alert('You are an admin!');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 else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alert('Hello user!');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in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Angular, </a:t>
            </a:r>
            <a:r>
              <a:rPr lang="en-US" b="1" dirty="0"/>
              <a:t>Dependency Injection </a:t>
            </a:r>
            <a:r>
              <a:rPr lang="en-US" dirty="0"/>
              <a:t>is used to inject services into components.</a:t>
            </a:r>
          </a:p>
          <a:p>
            <a:endParaRPr lang="en-US" dirty="0"/>
          </a:p>
          <a:p>
            <a:r>
              <a:rPr lang="en-US" dirty="0"/>
              <a:t>Services are injected in the constructor function of the components,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SomeService } from '../users/services/some.service';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'some-component',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'Hello Services',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providers: [SomeService]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SomeComponent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user = null;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constructor (private _someService: SomeService)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this.user = _someService.user;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Dependency Injection in Angular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Angular creates an instance of a component class, it will first request an </a:t>
            </a:r>
            <a:r>
              <a:rPr lang="en-US" b="1" dirty="0"/>
              <a:t>injector</a:t>
            </a:r>
            <a:r>
              <a:rPr lang="en-US" dirty="0"/>
              <a:t> that will resolve the needed services to call the constructor function. </a:t>
            </a:r>
          </a:p>
          <a:p>
            <a:endParaRPr lang="en-US" dirty="0"/>
          </a:p>
          <a:p>
            <a:r>
              <a:rPr lang="en-US" dirty="0"/>
              <a:t>If an Injector contains a previous instance of the service, it will provide it; otherwise, the Injector will create a new instance. </a:t>
            </a:r>
          </a:p>
          <a:p>
            <a:endParaRPr lang="en-US" dirty="0"/>
          </a:p>
          <a:p>
            <a:r>
              <a:rPr lang="en-US" dirty="0"/>
              <a:t>To do that, you'll need to provide the component injector with the service provider. </a:t>
            </a:r>
          </a:p>
          <a:p>
            <a:endParaRPr lang="en-US" dirty="0"/>
          </a:p>
          <a:p>
            <a:r>
              <a:rPr lang="en-US" dirty="0"/>
              <a:t>This is why we add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providers</a:t>
            </a:r>
            <a:r>
              <a:rPr lang="en-US" dirty="0"/>
              <a:t> property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 </a:t>
            </a:r>
            <a:r>
              <a:rPr lang="en-US" dirty="0"/>
              <a:t>decorator. </a:t>
            </a:r>
          </a:p>
          <a:p>
            <a:endParaRPr lang="en-US" dirty="0"/>
          </a:p>
          <a:p>
            <a:r>
              <a:rPr lang="en-US" dirty="0"/>
              <a:t>Furthermore, we can </a:t>
            </a:r>
            <a:r>
              <a:rPr lang="en-US" b="1" dirty="0"/>
              <a:t>register providers </a:t>
            </a:r>
            <a:r>
              <a:rPr lang="en-US" dirty="0"/>
              <a:t>at any level of our component tree, and a common pattern is to register providers at the </a:t>
            </a:r>
            <a:r>
              <a:rPr lang="en-US" b="1" dirty="0"/>
              <a:t>root level </a:t>
            </a:r>
            <a:r>
              <a:rPr lang="en-US" dirty="0"/>
              <a:t>when the application is being bootstrapped, so the same instance of the service will be available throughout the application component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Angular Services</vt:lpstr>
      <vt:lpstr>Angular Services</vt:lpstr>
      <vt:lpstr>Angular Dependency Injection</vt:lpstr>
      <vt:lpstr>Angular Dependency Injection (continued)</vt:lpstr>
      <vt:lpstr>Angular Dependency Injection (continued)</vt:lpstr>
      <vt:lpstr>Angular Dependency Injection (continued)</vt:lpstr>
      <vt:lpstr>Using Dependency Injection in Angular</vt:lpstr>
      <vt:lpstr>Using Dependency Injection in Angular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2020-08-28T14:30:51Z</dcterms:modified>
</cp:coreProperties>
</file>