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064" r:id="rId1"/>
    <p:sldMasterId id="2147484065" r:id="rId2"/>
    <p:sldMasterId id="2147484089" r:id="rId3"/>
  </p:sldMasterIdLst>
  <p:notesMasterIdLst>
    <p:notesMasterId r:id="rId21"/>
  </p:notesMasterIdLst>
  <p:handoutMasterIdLst>
    <p:handoutMasterId r:id="rId22"/>
  </p:handoutMasterIdLst>
  <p:sldIdLst>
    <p:sldId id="322" r:id="rId4"/>
    <p:sldId id="323" r:id="rId5"/>
    <p:sldId id="328" r:id="rId6"/>
    <p:sldId id="329" r:id="rId7"/>
    <p:sldId id="395" r:id="rId8"/>
    <p:sldId id="396" r:id="rId9"/>
    <p:sldId id="397" r:id="rId10"/>
    <p:sldId id="398" r:id="rId11"/>
    <p:sldId id="399" r:id="rId12"/>
    <p:sldId id="401" r:id="rId13"/>
    <p:sldId id="330" r:id="rId14"/>
    <p:sldId id="331" r:id="rId15"/>
    <p:sldId id="332" r:id="rId16"/>
    <p:sldId id="333" r:id="rId17"/>
    <p:sldId id="334" r:id="rId18"/>
    <p:sldId id="335" r:id="rId19"/>
    <p:sldId id="336" r:id="rId2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ヒラギノ角ゴ Pro W3" charset="-128"/>
        <a:cs typeface="+mn-cs"/>
      </a:defRPr>
    </a:lvl1pPr>
    <a:lvl2pPr marL="457200" algn="l" rtl="0" eaLnBrk="0" fontAlgn="base" hangingPunct="0">
      <a:spcBef>
        <a:spcPct val="0"/>
      </a:spcBef>
      <a:spcAft>
        <a:spcPct val="0"/>
      </a:spcAft>
      <a:defRPr kern="1200">
        <a:solidFill>
          <a:schemeClr val="tx1"/>
        </a:solidFill>
        <a:latin typeface="Arial" charset="0"/>
        <a:ea typeface="ヒラギノ角ゴ Pro W3" charset="-128"/>
        <a:cs typeface="+mn-cs"/>
      </a:defRPr>
    </a:lvl2pPr>
    <a:lvl3pPr marL="914400" algn="l" rtl="0" eaLnBrk="0" fontAlgn="base" hangingPunct="0">
      <a:spcBef>
        <a:spcPct val="0"/>
      </a:spcBef>
      <a:spcAft>
        <a:spcPct val="0"/>
      </a:spcAft>
      <a:defRPr kern="1200">
        <a:solidFill>
          <a:schemeClr val="tx1"/>
        </a:solidFill>
        <a:latin typeface="Arial" charset="0"/>
        <a:ea typeface="ヒラギノ角ゴ Pro W3" charset="-128"/>
        <a:cs typeface="+mn-cs"/>
      </a:defRPr>
    </a:lvl3pPr>
    <a:lvl4pPr marL="1371600" algn="l" rtl="0" eaLnBrk="0" fontAlgn="base" hangingPunct="0">
      <a:spcBef>
        <a:spcPct val="0"/>
      </a:spcBef>
      <a:spcAft>
        <a:spcPct val="0"/>
      </a:spcAft>
      <a:defRPr kern="1200">
        <a:solidFill>
          <a:schemeClr val="tx1"/>
        </a:solidFill>
        <a:latin typeface="Arial" charset="0"/>
        <a:ea typeface="ヒラギノ角ゴ Pro W3" charset="-128"/>
        <a:cs typeface="+mn-cs"/>
      </a:defRPr>
    </a:lvl4pPr>
    <a:lvl5pPr marL="1828800" algn="l" rtl="0" eaLnBrk="0" fontAlgn="base" hangingPunct="0">
      <a:spcBef>
        <a:spcPct val="0"/>
      </a:spcBef>
      <a:spcAft>
        <a:spcPct val="0"/>
      </a:spcAft>
      <a:defRPr kern="1200">
        <a:solidFill>
          <a:schemeClr val="tx1"/>
        </a:solidFill>
        <a:latin typeface="Arial" charset="0"/>
        <a:ea typeface="ヒラギノ角ゴ Pro W3" charset="-128"/>
        <a:cs typeface="+mn-cs"/>
      </a:defRPr>
    </a:lvl5pPr>
    <a:lvl6pPr marL="2286000" algn="l" defTabSz="914400" rtl="0" eaLnBrk="1" latinLnBrk="0" hangingPunct="1">
      <a:defRPr kern="1200">
        <a:solidFill>
          <a:schemeClr val="tx1"/>
        </a:solidFill>
        <a:latin typeface="Arial" charset="0"/>
        <a:ea typeface="ヒラギノ角ゴ Pro W3" charset="-128"/>
        <a:cs typeface="+mn-cs"/>
      </a:defRPr>
    </a:lvl6pPr>
    <a:lvl7pPr marL="2743200" algn="l" defTabSz="914400" rtl="0" eaLnBrk="1" latinLnBrk="0" hangingPunct="1">
      <a:defRPr kern="1200">
        <a:solidFill>
          <a:schemeClr val="tx1"/>
        </a:solidFill>
        <a:latin typeface="Arial" charset="0"/>
        <a:ea typeface="ヒラギノ角ゴ Pro W3" charset="-128"/>
        <a:cs typeface="+mn-cs"/>
      </a:defRPr>
    </a:lvl7pPr>
    <a:lvl8pPr marL="3200400" algn="l" defTabSz="914400" rtl="0" eaLnBrk="1" latinLnBrk="0" hangingPunct="1">
      <a:defRPr kern="1200">
        <a:solidFill>
          <a:schemeClr val="tx1"/>
        </a:solidFill>
        <a:latin typeface="Arial" charset="0"/>
        <a:ea typeface="ヒラギノ角ゴ Pro W3" charset="-128"/>
        <a:cs typeface="+mn-cs"/>
      </a:defRPr>
    </a:lvl8pPr>
    <a:lvl9pPr marL="3657600" algn="l" defTabSz="914400" rtl="0" eaLnBrk="1" latinLnBrk="0" hangingPunct="1">
      <a:defRPr kern="1200">
        <a:solidFill>
          <a:schemeClr val="tx1"/>
        </a:solidFill>
        <a:latin typeface="Arial" charset="0"/>
        <a:ea typeface="ヒラギノ角ゴ Pro W3" charset="-128"/>
        <a:cs typeface="+mn-cs"/>
      </a:defRPr>
    </a:lvl9pPr>
  </p:defaultTextStyle>
  <p:extLst>
    <p:ext uri="{EFAFB233-063F-42B5-8137-9DF3F51BA10A}">
      <p15:sldGuideLst xmlns:p15="http://schemas.microsoft.com/office/powerpoint/2012/main">
        <p15:guide id="1" orient="horz" pos="2160">
          <p15:clr>
            <a:srgbClr val="A4A3A4"/>
          </p15:clr>
        </p15:guide>
        <p15:guide id="2" pos="816" userDrawn="1">
          <p15:clr>
            <a:srgbClr val="A4A3A4"/>
          </p15:clr>
        </p15:guide>
        <p15:guide id="3" pos="388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8B6168-FB07-4B21-AF98-2741CC026D19}" v="320" dt="2020-08-26T19:07:04.6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92"/>
    <p:restoredTop sz="94300"/>
  </p:normalViewPr>
  <p:slideViewPr>
    <p:cSldViewPr>
      <p:cViewPr varScale="1">
        <p:scale>
          <a:sx n="107" d="100"/>
          <a:sy n="107" d="100"/>
        </p:scale>
        <p:origin x="2148" y="114"/>
      </p:cViewPr>
      <p:guideLst>
        <p:guide orient="horz" pos="2160"/>
        <p:guide pos="816"/>
        <p:guide pos="3888"/>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handoutMaster" Target="handoutMasters/handoutMaster1.xml"/><Relationship Id="rId27"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8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Arial" charset="0"/>
                <a:ea typeface="+mn-ea"/>
                <a:cs typeface="+mn-cs"/>
              </a:defRPr>
            </a:lvl1pPr>
          </a:lstStyle>
          <a:p>
            <a:pPr>
              <a:defRPr/>
            </a:pPr>
            <a:endParaRPr lang="en-US"/>
          </a:p>
        </p:txBody>
      </p:sp>
      <p:sp>
        <p:nvSpPr>
          <p:cNvPr id="25805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Arial" pitchFamily="34" charset="0"/>
                <a:ea typeface="ヒラギノ角ゴ Pro W3" pitchFamily="122" charset="-128"/>
              </a:defRPr>
            </a:lvl1pPr>
          </a:lstStyle>
          <a:p>
            <a:pPr>
              <a:defRPr/>
            </a:pPr>
            <a:fld id="{EB6E9645-044B-1340-BFAD-9E938260AD2B}" type="datetimeFigureOut">
              <a:rPr lang="en-US"/>
              <a:pPr>
                <a:defRPr/>
              </a:pPr>
              <a:t>8/28/2020</a:t>
            </a:fld>
            <a:endParaRPr lang="en-US"/>
          </a:p>
        </p:txBody>
      </p:sp>
      <p:sp>
        <p:nvSpPr>
          <p:cNvPr id="25805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Arial" charset="0"/>
                <a:ea typeface="+mn-ea"/>
                <a:cs typeface="+mn-cs"/>
              </a:defRPr>
            </a:lvl1pPr>
          </a:lstStyle>
          <a:p>
            <a:pPr>
              <a:defRPr/>
            </a:pPr>
            <a:endParaRPr lang="en-US"/>
          </a:p>
        </p:txBody>
      </p:sp>
      <p:sp>
        <p:nvSpPr>
          <p:cNvPr id="25805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smtClean="0"/>
            </a:lvl1pPr>
          </a:lstStyle>
          <a:p>
            <a:pPr>
              <a:defRPr/>
            </a:pPr>
            <a:fld id="{A9C91EF6-5A43-C045-8163-5ED255A26B1B}" type="slidenum">
              <a:rPr lang="en-US" altLang="en-US"/>
              <a:pPr>
                <a:defRPr/>
              </a:pPr>
              <a:t>‹#›</a:t>
            </a:fld>
            <a:endParaRPr lang="en-US" altLang="en-US"/>
          </a:p>
        </p:txBody>
      </p:sp>
    </p:spTree>
    <p:extLst>
      <p:ext uri="{BB962C8B-B14F-4D97-AF65-F5344CB8AC3E}">
        <p14:creationId xmlns:p14="http://schemas.microsoft.com/office/powerpoint/2010/main" val="17282593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Arial" charset="0"/>
                <a:ea typeface="+mn-ea"/>
                <a:cs typeface="+mn-cs"/>
              </a:defRPr>
            </a:lvl1pPr>
          </a:lstStyle>
          <a:p>
            <a:pPr>
              <a:defRPr/>
            </a:pPr>
            <a:endParaRPr lang="en-US"/>
          </a:p>
        </p:txBody>
      </p:sp>
      <p:sp>
        <p:nvSpPr>
          <p:cNvPr id="7782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Arial" pitchFamily="34" charset="0"/>
                <a:ea typeface="ヒラギノ角ゴ Pro W3" pitchFamily="122" charset="-128"/>
              </a:defRPr>
            </a:lvl1pPr>
          </a:lstStyle>
          <a:p>
            <a:pPr>
              <a:defRPr/>
            </a:pPr>
            <a:fld id="{D2400FF3-6367-3643-99BA-91F656C2069C}" type="datetimeFigureOut">
              <a:rPr lang="en-US"/>
              <a:pPr>
                <a:defRPr/>
              </a:pPr>
              <a:t>8/28/2020</a:t>
            </a:fld>
            <a:endParaRPr lang="en-US"/>
          </a:p>
        </p:txBody>
      </p:sp>
      <p:sp>
        <p:nvSpPr>
          <p:cNvPr id="266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7782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783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Arial" charset="0"/>
                <a:ea typeface="+mn-ea"/>
                <a:cs typeface="+mn-cs"/>
              </a:defRPr>
            </a:lvl1pPr>
          </a:lstStyle>
          <a:p>
            <a:pPr>
              <a:defRPr/>
            </a:pPr>
            <a:endParaRPr lang="en-US"/>
          </a:p>
        </p:txBody>
      </p:sp>
      <p:sp>
        <p:nvSpPr>
          <p:cNvPr id="7783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smtClean="0"/>
            </a:lvl1pPr>
          </a:lstStyle>
          <a:p>
            <a:pPr>
              <a:defRPr/>
            </a:pPr>
            <a:fld id="{7170D1B7-D24B-334B-BB67-E3D583AD516E}" type="slidenum">
              <a:rPr lang="en-US" altLang="en-US"/>
              <a:pPr>
                <a:defRPr/>
              </a:pPr>
              <a:t>‹#›</a:t>
            </a:fld>
            <a:endParaRPr lang="en-US" altLang="en-US"/>
          </a:p>
        </p:txBody>
      </p:sp>
    </p:spTree>
    <p:extLst>
      <p:ext uri="{BB962C8B-B14F-4D97-AF65-F5344CB8AC3E}">
        <p14:creationId xmlns:p14="http://schemas.microsoft.com/office/powerpoint/2010/main" val="14859770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ヒラギノ角ゴ Pro W3" charset="0"/>
        <a:cs typeface="ヒラギノ角ゴ Pro W3" charset="0"/>
      </a:defRPr>
    </a:lvl1pPr>
    <a:lvl2pPr marL="457200" algn="l" rtl="0" eaLnBrk="0" fontAlgn="base" hangingPunct="0">
      <a:spcBef>
        <a:spcPct val="30000"/>
      </a:spcBef>
      <a:spcAft>
        <a:spcPct val="0"/>
      </a:spcAft>
      <a:defRPr sz="1200" kern="1200">
        <a:solidFill>
          <a:schemeClr val="tx1"/>
        </a:solidFill>
        <a:latin typeface="Calibri" pitchFamily="34" charset="0"/>
        <a:ea typeface="ヒラギノ角ゴ Pro W3" charset="0"/>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ヒラギノ角ゴ Pro W3" charset="0"/>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ヒラギノ角ゴ Pro W3" charset="0"/>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ヒラギノ角ゴ Pro W3"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t>JavaScript, Sixth Edition</a:t>
            </a:r>
          </a:p>
        </p:txBody>
      </p:sp>
      <p:sp>
        <p:nvSpPr>
          <p:cNvPr id="5" name="Rectangle 6"/>
          <p:cNvSpPr>
            <a:spLocks noGrp="1" noChangeArrowheads="1"/>
          </p:cNvSpPr>
          <p:nvPr>
            <p:ph type="sldNum" sz="quarter" idx="11"/>
          </p:nvPr>
        </p:nvSpPr>
        <p:spPr>
          <a:ln/>
        </p:spPr>
        <p:txBody>
          <a:bodyPr/>
          <a:lstStyle>
            <a:lvl1pPr>
              <a:defRPr/>
            </a:lvl1pPr>
          </a:lstStyle>
          <a:p>
            <a:pPr>
              <a:defRPr/>
            </a:pPr>
            <a:fld id="{690586A9-3F20-294F-8459-0669D5D1646F}" type="slidenum">
              <a:rPr lang="en-US" altLang="en-US"/>
              <a:pPr>
                <a:defRPr/>
              </a:pPr>
              <a:t>‹#›</a:t>
            </a:fld>
            <a:endParaRPr lang="en-US" altLang="en-US"/>
          </a:p>
        </p:txBody>
      </p:sp>
    </p:spTree>
    <p:extLst>
      <p:ext uri="{BB962C8B-B14F-4D97-AF65-F5344CB8AC3E}">
        <p14:creationId xmlns:p14="http://schemas.microsoft.com/office/powerpoint/2010/main" val="2024922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t>JavaScript, Sixth Edition</a:t>
            </a:r>
          </a:p>
        </p:txBody>
      </p:sp>
      <p:sp>
        <p:nvSpPr>
          <p:cNvPr id="5" name="Rectangle 6"/>
          <p:cNvSpPr>
            <a:spLocks noGrp="1" noChangeArrowheads="1"/>
          </p:cNvSpPr>
          <p:nvPr>
            <p:ph type="sldNum" sz="quarter" idx="11"/>
          </p:nvPr>
        </p:nvSpPr>
        <p:spPr>
          <a:ln/>
        </p:spPr>
        <p:txBody>
          <a:bodyPr/>
          <a:lstStyle>
            <a:lvl1pPr>
              <a:defRPr/>
            </a:lvl1pPr>
          </a:lstStyle>
          <a:p>
            <a:pPr>
              <a:defRPr/>
            </a:pPr>
            <a:fld id="{01FC1866-E79F-0D40-B07A-EF067F58F01B}" type="slidenum">
              <a:rPr lang="en-US" altLang="en-US"/>
              <a:pPr>
                <a:defRPr/>
              </a:pPr>
              <a:t>‹#›</a:t>
            </a:fld>
            <a:endParaRPr lang="en-US" altLang="en-US"/>
          </a:p>
        </p:txBody>
      </p:sp>
    </p:spTree>
    <p:extLst>
      <p:ext uri="{BB962C8B-B14F-4D97-AF65-F5344CB8AC3E}">
        <p14:creationId xmlns:p14="http://schemas.microsoft.com/office/powerpoint/2010/main" val="851293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t>JavaScript, Sixth Edition</a:t>
            </a:r>
          </a:p>
        </p:txBody>
      </p:sp>
      <p:sp>
        <p:nvSpPr>
          <p:cNvPr id="5" name="Rectangle 6"/>
          <p:cNvSpPr>
            <a:spLocks noGrp="1" noChangeArrowheads="1"/>
          </p:cNvSpPr>
          <p:nvPr>
            <p:ph type="sldNum" sz="quarter" idx="11"/>
          </p:nvPr>
        </p:nvSpPr>
        <p:spPr>
          <a:ln/>
        </p:spPr>
        <p:txBody>
          <a:bodyPr/>
          <a:lstStyle>
            <a:lvl1pPr>
              <a:defRPr/>
            </a:lvl1pPr>
          </a:lstStyle>
          <a:p>
            <a:pPr>
              <a:defRPr/>
            </a:pPr>
            <a:fld id="{6043BC92-225C-964D-B5E2-345D13EE2B81}" type="slidenum">
              <a:rPr lang="en-US" altLang="en-US"/>
              <a:pPr>
                <a:defRPr/>
              </a:pPr>
              <a:t>‹#›</a:t>
            </a:fld>
            <a:endParaRPr lang="en-US" altLang="en-US"/>
          </a:p>
        </p:txBody>
      </p:sp>
    </p:spTree>
    <p:extLst>
      <p:ext uri="{BB962C8B-B14F-4D97-AF65-F5344CB8AC3E}">
        <p14:creationId xmlns:p14="http://schemas.microsoft.com/office/powerpoint/2010/main" val="11590251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5"/>
          <p:cNvSpPr>
            <a:spLocks noGrp="1" noChangeArrowheads="1"/>
          </p:cNvSpPr>
          <p:nvPr>
            <p:ph type="ftr" sz="quarter" idx="10"/>
          </p:nvPr>
        </p:nvSpPr>
        <p:spPr>
          <a:ln/>
        </p:spPr>
        <p:txBody>
          <a:bodyPr/>
          <a:lstStyle>
            <a:lvl1pPr>
              <a:defRPr/>
            </a:lvl1pPr>
          </a:lstStyle>
          <a:p>
            <a:pPr>
              <a:defRPr/>
            </a:pPr>
            <a:r>
              <a:rPr lang="en-US" dirty="0"/>
              <a:t>JavaScript, Sixth Edition</a:t>
            </a:r>
          </a:p>
        </p:txBody>
      </p:sp>
      <p:sp>
        <p:nvSpPr>
          <p:cNvPr id="4" name="Rectangle 6"/>
          <p:cNvSpPr>
            <a:spLocks noGrp="1" noChangeArrowheads="1"/>
          </p:cNvSpPr>
          <p:nvPr>
            <p:ph type="sldNum" sz="quarter" idx="11"/>
          </p:nvPr>
        </p:nvSpPr>
        <p:spPr>
          <a:ln/>
        </p:spPr>
        <p:txBody>
          <a:bodyPr/>
          <a:lstStyle>
            <a:lvl1pPr>
              <a:defRPr/>
            </a:lvl1pPr>
          </a:lstStyle>
          <a:p>
            <a:pPr>
              <a:defRPr/>
            </a:pPr>
            <a:fld id="{3817E6DE-3F14-8D45-B968-9F7CE9A4F3C6}" type="slidenum">
              <a:rPr lang="en-US" altLang="en-US"/>
              <a:pPr>
                <a:defRPr/>
              </a:pPr>
              <a:t>‹#›</a:t>
            </a:fld>
            <a:endParaRPr lang="en-US" altLang="en-US"/>
          </a:p>
        </p:txBody>
      </p:sp>
    </p:spTree>
    <p:extLst>
      <p:ext uri="{BB962C8B-B14F-4D97-AF65-F5344CB8AC3E}">
        <p14:creationId xmlns:p14="http://schemas.microsoft.com/office/powerpoint/2010/main" val="20592362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p:cNvSpPr>
            <a:spLocks noGrp="1" noChangeArrowheads="1"/>
          </p:cNvSpPr>
          <p:nvPr>
            <p:ph type="ftr" sz="quarter" idx="10"/>
          </p:nvPr>
        </p:nvSpPr>
        <p:spPr>
          <a:ln/>
        </p:spPr>
        <p:txBody>
          <a:bodyPr/>
          <a:lstStyle>
            <a:lvl1pPr>
              <a:defRPr/>
            </a:lvl1pPr>
          </a:lstStyle>
          <a:p>
            <a:pPr>
              <a:defRPr/>
            </a:pPr>
            <a:endParaRPr lang="en-US"/>
          </a:p>
        </p:txBody>
      </p:sp>
      <p:sp>
        <p:nvSpPr>
          <p:cNvPr id="5" name="Rectangle 4"/>
          <p:cNvSpPr>
            <a:spLocks noGrp="1" noChangeArrowheads="1"/>
          </p:cNvSpPr>
          <p:nvPr>
            <p:ph type="sldNum"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7372155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pPr>
              <a:defRPr/>
            </a:pPr>
            <a:endParaRPr lang="en-US"/>
          </a:p>
        </p:txBody>
      </p:sp>
      <p:sp>
        <p:nvSpPr>
          <p:cNvPr id="5" name="Rectangle 4"/>
          <p:cNvSpPr>
            <a:spLocks noGrp="1" noChangeArrowheads="1"/>
          </p:cNvSpPr>
          <p:nvPr>
            <p:ph type="sldNum"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5478329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p:cNvSpPr>
            <a:spLocks noGrp="1" noChangeArrowheads="1"/>
          </p:cNvSpPr>
          <p:nvPr>
            <p:ph type="ftr" sz="quarter" idx="10"/>
          </p:nvPr>
        </p:nvSpPr>
        <p:spPr>
          <a:ln/>
        </p:spPr>
        <p:txBody>
          <a:bodyPr/>
          <a:lstStyle>
            <a:lvl1pPr>
              <a:defRPr/>
            </a:lvl1pPr>
          </a:lstStyle>
          <a:p>
            <a:pPr>
              <a:defRPr/>
            </a:pPr>
            <a:endParaRPr lang="en-US"/>
          </a:p>
        </p:txBody>
      </p:sp>
      <p:sp>
        <p:nvSpPr>
          <p:cNvPr id="5" name="Rectangle 4"/>
          <p:cNvSpPr>
            <a:spLocks noGrp="1" noChangeArrowheads="1"/>
          </p:cNvSpPr>
          <p:nvPr>
            <p:ph type="sldNum"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9596804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p>
        </p:txBody>
      </p:sp>
      <p:sp>
        <p:nvSpPr>
          <p:cNvPr id="6" name="Rectangle 5"/>
          <p:cNvSpPr>
            <a:spLocks noGrp="1" noChangeArrowheads="1"/>
          </p:cNvSpPr>
          <p:nvPr>
            <p:ph type="sldNum"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923433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ftr" sz="quarter" idx="10"/>
          </p:nvPr>
        </p:nvSpPr>
        <p:spPr>
          <a:ln/>
        </p:spPr>
        <p:txBody>
          <a:bodyPr/>
          <a:lstStyle>
            <a:lvl1pPr>
              <a:defRPr/>
            </a:lvl1pPr>
          </a:lstStyle>
          <a:p>
            <a:pPr>
              <a:defRPr/>
            </a:pPr>
            <a:endParaRPr lang="en-US"/>
          </a:p>
        </p:txBody>
      </p:sp>
      <p:sp>
        <p:nvSpPr>
          <p:cNvPr id="8" name="Rectangle 7"/>
          <p:cNvSpPr>
            <a:spLocks noGrp="1" noChangeArrowheads="1"/>
          </p:cNvSpPr>
          <p:nvPr>
            <p:ph type="sldNum"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3405930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p:cNvSpPr>
            <a:spLocks noGrp="1" noChangeArrowheads="1"/>
          </p:cNvSpPr>
          <p:nvPr>
            <p:ph type="ftr" sz="quarter" idx="10"/>
          </p:nvPr>
        </p:nvSpPr>
        <p:spPr>
          <a:ln/>
        </p:spPr>
        <p:txBody>
          <a:bodyPr/>
          <a:lstStyle>
            <a:lvl1pPr>
              <a:defRPr/>
            </a:lvl1pPr>
          </a:lstStyle>
          <a:p>
            <a:pPr>
              <a:defRPr/>
            </a:pPr>
            <a:endParaRPr lang="en-US"/>
          </a:p>
        </p:txBody>
      </p:sp>
      <p:sp>
        <p:nvSpPr>
          <p:cNvPr id="4" name="Rectangle 3"/>
          <p:cNvSpPr>
            <a:spLocks noGrp="1" noChangeArrowheads="1"/>
          </p:cNvSpPr>
          <p:nvPr>
            <p:ph type="sldNum"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0965179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a:spLocks noGrp="1" noChangeArrowheads="1"/>
          </p:cNvSpPr>
          <p:nvPr>
            <p:ph type="ftr" sz="quarter" idx="10"/>
          </p:nvPr>
        </p:nvSpPr>
        <p:spPr>
          <a:ln/>
        </p:spPr>
        <p:txBody>
          <a:bodyPr/>
          <a:lstStyle>
            <a:lvl1pPr>
              <a:defRPr/>
            </a:lvl1pPr>
          </a:lstStyle>
          <a:p>
            <a:pPr>
              <a:defRPr/>
            </a:pPr>
            <a:endParaRPr lang="en-US"/>
          </a:p>
        </p:txBody>
      </p:sp>
      <p:sp>
        <p:nvSpPr>
          <p:cNvPr id="3" name="Rectangle 2"/>
          <p:cNvSpPr>
            <a:spLocks noGrp="1" noChangeArrowheads="1"/>
          </p:cNvSpPr>
          <p:nvPr>
            <p:ph type="sldNum"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64682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t>JavaScript, Sixth Edition</a:t>
            </a:r>
          </a:p>
        </p:txBody>
      </p:sp>
      <p:sp>
        <p:nvSpPr>
          <p:cNvPr id="5" name="Rectangle 6"/>
          <p:cNvSpPr>
            <a:spLocks noGrp="1" noChangeArrowheads="1"/>
          </p:cNvSpPr>
          <p:nvPr>
            <p:ph type="sldNum" sz="quarter" idx="11"/>
          </p:nvPr>
        </p:nvSpPr>
        <p:spPr>
          <a:ln/>
        </p:spPr>
        <p:txBody>
          <a:bodyPr/>
          <a:lstStyle>
            <a:lvl1pPr>
              <a:defRPr/>
            </a:lvl1pPr>
          </a:lstStyle>
          <a:p>
            <a:pPr>
              <a:defRPr/>
            </a:pPr>
            <a:fld id="{25E72801-6ED9-074A-9282-8E2101E90473}" type="slidenum">
              <a:rPr lang="en-US" altLang="en-US"/>
              <a:pPr>
                <a:defRPr/>
              </a:pPr>
              <a:t>‹#›</a:t>
            </a:fld>
            <a:endParaRPr lang="en-US" altLang="en-US"/>
          </a:p>
        </p:txBody>
      </p:sp>
    </p:spTree>
    <p:extLst>
      <p:ext uri="{BB962C8B-B14F-4D97-AF65-F5344CB8AC3E}">
        <p14:creationId xmlns:p14="http://schemas.microsoft.com/office/powerpoint/2010/main" val="170271699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p>
        </p:txBody>
      </p:sp>
      <p:sp>
        <p:nvSpPr>
          <p:cNvPr id="6" name="Rectangle 5"/>
          <p:cNvSpPr>
            <a:spLocks noGrp="1" noChangeArrowheads="1"/>
          </p:cNvSpPr>
          <p:nvPr>
            <p:ph type="sldNum"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0739427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p>
        </p:txBody>
      </p:sp>
      <p:sp>
        <p:nvSpPr>
          <p:cNvPr id="6" name="Rectangle 5"/>
          <p:cNvSpPr>
            <a:spLocks noGrp="1" noChangeArrowheads="1"/>
          </p:cNvSpPr>
          <p:nvPr>
            <p:ph type="sldNum"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562504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pPr>
              <a:defRPr/>
            </a:pPr>
            <a:endParaRPr lang="en-US"/>
          </a:p>
        </p:txBody>
      </p:sp>
      <p:sp>
        <p:nvSpPr>
          <p:cNvPr id="5" name="Rectangle 4"/>
          <p:cNvSpPr>
            <a:spLocks noGrp="1" noChangeArrowheads="1"/>
          </p:cNvSpPr>
          <p:nvPr>
            <p:ph type="sldNum"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8758763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81000"/>
            <a:ext cx="20193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381000"/>
            <a:ext cx="59055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pPr>
              <a:defRPr/>
            </a:pPr>
            <a:endParaRPr lang="en-US"/>
          </a:p>
        </p:txBody>
      </p:sp>
      <p:sp>
        <p:nvSpPr>
          <p:cNvPr id="5" name="Rectangle 4"/>
          <p:cNvSpPr>
            <a:spLocks noGrp="1" noChangeArrowheads="1"/>
          </p:cNvSpPr>
          <p:nvPr>
            <p:ph type="sldNum"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6462415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2130426"/>
            <a:ext cx="6477000" cy="1470025"/>
          </a:xfrm>
        </p:spPr>
        <p:txBody>
          <a:bodyPr>
            <a:normAutofit/>
          </a:bodyPr>
          <a:lstStyle>
            <a:lvl1pPr>
              <a:defRPr sz="3200" b="1" cap="none" spc="0">
                <a:ln w="17780" cmpd="sng">
                  <a:solidFill>
                    <a:schemeClr val="accent1">
                      <a:tint val="3000"/>
                    </a:schemeClr>
                  </a:solidFill>
                  <a:prstDash val="solid"/>
                  <a:miter lim="800000"/>
                </a:ln>
                <a:solidFill>
                  <a:srgbClr val="303030"/>
                </a:solidFill>
                <a:effectLst>
                  <a:outerShdw blurRad="38100" dist="38100" dir="2700000" algn="tl">
                    <a:srgbClr val="000000">
                      <a:alpha val="43137"/>
                    </a:srgbClr>
                  </a:outerShdw>
                </a:effectLst>
                <a:latin typeface="Helvetica Neue" charset="0"/>
                <a:ea typeface="Helvetica Neue" charset="0"/>
                <a:cs typeface="Helvetica Neue" charset="0"/>
              </a:defRPr>
            </a:lvl1pPr>
          </a:lstStyle>
          <a:p>
            <a:r>
              <a:rPr lang="en-US"/>
              <a:t>Click to edit Master title style</a:t>
            </a:r>
            <a:endParaRPr lang="en-CA" dirty="0"/>
          </a:p>
        </p:txBody>
      </p:sp>
      <p:sp>
        <p:nvSpPr>
          <p:cNvPr id="3" name="Subtitle 2"/>
          <p:cNvSpPr>
            <a:spLocks noGrp="1"/>
          </p:cNvSpPr>
          <p:nvPr>
            <p:ph type="subTitle" idx="1"/>
          </p:nvPr>
        </p:nvSpPr>
        <p:spPr>
          <a:xfrm>
            <a:off x="2286000" y="3886200"/>
            <a:ext cx="6477000" cy="1752600"/>
          </a:xfrm>
        </p:spPr>
        <p:txBody>
          <a:bodyPr/>
          <a:lstStyle>
            <a:lvl1pPr marL="0" indent="0" algn="ctr">
              <a:buNone/>
              <a:defRPr>
                <a:solidFill>
                  <a:srgbClr val="303030"/>
                </a:solidFill>
                <a:latin typeface="Arial Narrow"/>
                <a:cs typeface="Arial Narrow"/>
              </a:defRPr>
            </a:lvl1pPr>
            <a:lvl2pPr marL="457180" indent="0" algn="ctr">
              <a:buNone/>
              <a:defRPr>
                <a:solidFill>
                  <a:schemeClr val="tx1">
                    <a:tint val="75000"/>
                  </a:schemeClr>
                </a:solidFill>
              </a:defRPr>
            </a:lvl2pPr>
            <a:lvl3pPr marL="914359" indent="0" algn="ctr">
              <a:buNone/>
              <a:defRPr>
                <a:solidFill>
                  <a:schemeClr val="tx1">
                    <a:tint val="75000"/>
                  </a:schemeClr>
                </a:solidFill>
              </a:defRPr>
            </a:lvl3pPr>
            <a:lvl4pPr marL="1371539" indent="0" algn="ctr">
              <a:buNone/>
              <a:defRPr>
                <a:solidFill>
                  <a:schemeClr val="tx1">
                    <a:tint val="75000"/>
                  </a:schemeClr>
                </a:solidFill>
              </a:defRPr>
            </a:lvl4pPr>
            <a:lvl5pPr marL="1828718" indent="0" algn="ctr">
              <a:buNone/>
              <a:defRPr>
                <a:solidFill>
                  <a:schemeClr val="tx1">
                    <a:tint val="75000"/>
                  </a:schemeClr>
                </a:solidFill>
              </a:defRPr>
            </a:lvl5pPr>
            <a:lvl6pPr marL="2285898" indent="0" algn="ctr">
              <a:buNone/>
              <a:defRPr>
                <a:solidFill>
                  <a:schemeClr val="tx1">
                    <a:tint val="75000"/>
                  </a:schemeClr>
                </a:solidFill>
              </a:defRPr>
            </a:lvl6pPr>
            <a:lvl7pPr marL="2743077" indent="0" algn="ctr">
              <a:buNone/>
              <a:defRPr>
                <a:solidFill>
                  <a:schemeClr val="tx1">
                    <a:tint val="75000"/>
                  </a:schemeClr>
                </a:solidFill>
              </a:defRPr>
            </a:lvl7pPr>
            <a:lvl8pPr marL="3200257" indent="0" algn="ctr">
              <a:buNone/>
              <a:defRPr>
                <a:solidFill>
                  <a:schemeClr val="tx1">
                    <a:tint val="75000"/>
                  </a:schemeClr>
                </a:solidFill>
              </a:defRPr>
            </a:lvl8pPr>
            <a:lvl9pPr marL="3657436" indent="0" algn="ctr">
              <a:buNone/>
              <a:defRPr>
                <a:solidFill>
                  <a:schemeClr val="tx1">
                    <a:tint val="75000"/>
                  </a:schemeClr>
                </a:solidFill>
              </a:defRPr>
            </a:lvl9pPr>
          </a:lstStyle>
          <a:p>
            <a:r>
              <a:rPr lang="en-US"/>
              <a:t>Click to edit Master subtitle style</a:t>
            </a:r>
            <a:endParaRPr lang="en-CA" dirty="0"/>
          </a:p>
        </p:txBody>
      </p:sp>
      <p:pic>
        <p:nvPicPr>
          <p:cNvPr id="5" name="Picture 17" descr="CC_PROMO_RGB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8" y="-7938"/>
            <a:ext cx="2201862" cy="68643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 name="Picture 3"/>
          <p:cNvPicPr>
            <a:picLocks noChangeAspect="1"/>
          </p:cNvPicPr>
          <p:nvPr/>
        </p:nvPicPr>
        <p:blipFill>
          <a:blip r:embed="rId3"/>
          <a:stretch>
            <a:fillRect/>
          </a:stretch>
        </p:blipFill>
        <p:spPr>
          <a:xfrm>
            <a:off x="8915400" y="0"/>
            <a:ext cx="233795" cy="6858000"/>
          </a:xfrm>
          <a:prstGeom prst="rect">
            <a:avLst/>
          </a:prstGeom>
        </p:spPr>
      </p:pic>
    </p:spTree>
    <p:extLst>
      <p:ext uri="{BB962C8B-B14F-4D97-AF65-F5344CB8AC3E}">
        <p14:creationId xmlns:p14="http://schemas.microsoft.com/office/powerpoint/2010/main" val="1867283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5" name="Rectangle 4"/>
          <p:cNvSpPr/>
          <p:nvPr/>
        </p:nvSpPr>
        <p:spPr>
          <a:xfrm>
            <a:off x="-12700" y="914400"/>
            <a:ext cx="850900" cy="5943600"/>
          </a:xfrm>
          <a:prstGeom prst="rect">
            <a:avLst/>
          </a:prstGeom>
          <a:solidFill>
            <a:srgbClr val="D4E1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8"/>
          <p:cNvSpPr>
            <a:spLocks noChangeArrowheads="1"/>
          </p:cNvSpPr>
          <p:nvPr/>
        </p:nvSpPr>
        <p:spPr bwMode="auto">
          <a:xfrm>
            <a:off x="-12700" y="0"/>
            <a:ext cx="9156700" cy="914400"/>
          </a:xfrm>
          <a:prstGeom prst="rect">
            <a:avLst/>
          </a:prstGeom>
          <a:solidFill>
            <a:srgbClr val="30303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eaLnBrk="0" hangingPunct="0"/>
            <a:endParaRPr lang="en-CA" sz="2400"/>
          </a:p>
        </p:txBody>
      </p:sp>
      <p:sp>
        <p:nvSpPr>
          <p:cNvPr id="2" name="Title 1"/>
          <p:cNvSpPr>
            <a:spLocks noGrp="1"/>
          </p:cNvSpPr>
          <p:nvPr>
            <p:ph type="title"/>
          </p:nvPr>
        </p:nvSpPr>
        <p:spPr>
          <a:xfrm>
            <a:off x="838200" y="1"/>
            <a:ext cx="8104716" cy="914400"/>
          </a:xfrm>
        </p:spPr>
        <p:txBody>
          <a:bodyPr>
            <a:normAutofit/>
          </a:bodyPr>
          <a:lstStyle>
            <a:lvl1pPr>
              <a:defRPr sz="2800" b="0" cap="none" spc="0">
                <a:ln w="17780" cmpd="sng">
                  <a:solidFill>
                    <a:schemeClr val="accent1">
                      <a:tint val="3000"/>
                    </a:schemeClr>
                  </a:solidFill>
                  <a:prstDash val="solid"/>
                  <a:miter lim="800000"/>
                </a:ln>
                <a:solidFill>
                  <a:schemeClr val="bg1"/>
                </a:solidFill>
                <a:effectLst/>
                <a:latin typeface="Helvetica Neue" charset="0"/>
                <a:ea typeface="Helvetica Neue" charset="0"/>
                <a:cs typeface="Helvetica Neue" charset="0"/>
              </a:defRPr>
            </a:lvl1pPr>
          </a:lstStyle>
          <a:p>
            <a:r>
              <a:rPr lang="en-US"/>
              <a:t>Click to edit Master title style</a:t>
            </a:r>
            <a:endParaRPr lang="en-CA" dirty="0"/>
          </a:p>
        </p:txBody>
      </p:sp>
      <p:sp>
        <p:nvSpPr>
          <p:cNvPr id="3" name="Content Placeholder 2"/>
          <p:cNvSpPr>
            <a:spLocks noGrp="1"/>
          </p:cNvSpPr>
          <p:nvPr>
            <p:ph idx="1"/>
          </p:nvPr>
        </p:nvSpPr>
        <p:spPr>
          <a:xfrm>
            <a:off x="859790" y="990600"/>
            <a:ext cx="8083126" cy="5638800"/>
          </a:xfrm>
        </p:spPr>
        <p:txBody>
          <a:bodyPr>
            <a:normAutofit/>
          </a:bodyPr>
          <a:lstStyle>
            <a:lvl1pPr>
              <a:buClr>
                <a:srgbClr val="303030"/>
              </a:buClr>
              <a:buFont typeface="Wingdings" pitchFamily="2" charset="2"/>
              <a:buChar char="v"/>
              <a:defRPr sz="2000">
                <a:latin typeface="Helvetica Neue" charset="0"/>
                <a:ea typeface="Helvetica Neue" charset="0"/>
                <a:cs typeface="Helvetica Neue" charset="0"/>
              </a:defRPr>
            </a:lvl1pPr>
            <a:lvl2pPr marL="742917" indent="-285737">
              <a:buClr>
                <a:srgbClr val="303030"/>
              </a:buClr>
              <a:buFont typeface="Wingdings" pitchFamily="2" charset="2"/>
              <a:buChar char="§"/>
              <a:defRPr sz="1800">
                <a:solidFill>
                  <a:srgbClr val="000000"/>
                </a:solidFill>
                <a:latin typeface="Helvetica Neue" charset="0"/>
                <a:ea typeface="Helvetica Neue" charset="0"/>
                <a:cs typeface="Helvetica Neue" charset="0"/>
              </a:defRPr>
            </a:lvl2pPr>
            <a:lvl3pPr>
              <a:buClr>
                <a:srgbClr val="303030"/>
              </a:buClr>
              <a:defRPr sz="1600">
                <a:solidFill>
                  <a:srgbClr val="000000"/>
                </a:solidFill>
                <a:latin typeface="Helvetica Neue" charset="0"/>
                <a:ea typeface="Helvetica Neue" charset="0"/>
                <a:cs typeface="Helvetica Neue" charset="0"/>
              </a:defRPr>
            </a:lvl3pPr>
            <a:lvl4pPr>
              <a:buClr>
                <a:srgbClr val="303030"/>
              </a:buClr>
              <a:defRPr sz="1600">
                <a:solidFill>
                  <a:srgbClr val="000000"/>
                </a:solidFill>
                <a:latin typeface="Helvetica Neue" charset="0"/>
                <a:ea typeface="Helvetica Neue" charset="0"/>
                <a:cs typeface="Helvetica Neue" charset="0"/>
              </a:defRPr>
            </a:lvl4pPr>
            <a:lvl5pPr>
              <a:buClr>
                <a:srgbClr val="303030"/>
              </a:buClr>
              <a:defRPr sz="1600">
                <a:solidFill>
                  <a:srgbClr val="000000"/>
                </a:solidFill>
                <a:latin typeface="Helvetica Neue" charset="0"/>
                <a:ea typeface="Helvetica Neue" charset="0"/>
                <a:cs typeface="Helvetica Neue"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pic>
        <p:nvPicPr>
          <p:cNvPr id="4" name="Picture 3"/>
          <p:cNvPicPr>
            <a:picLocks noChangeAspect="1"/>
          </p:cNvPicPr>
          <p:nvPr/>
        </p:nvPicPr>
        <p:blipFill>
          <a:blip r:embed="rId2"/>
          <a:stretch>
            <a:fillRect/>
          </a:stretch>
        </p:blipFill>
        <p:spPr>
          <a:xfrm>
            <a:off x="-8890" y="2514600"/>
            <a:ext cx="847090" cy="2628900"/>
          </a:xfrm>
          <a:prstGeom prst="rect">
            <a:avLst/>
          </a:prstGeom>
        </p:spPr>
      </p:pic>
    </p:spTree>
    <p:extLst>
      <p:ext uri="{BB962C8B-B14F-4D97-AF65-F5344CB8AC3E}">
        <p14:creationId xmlns:p14="http://schemas.microsoft.com/office/powerpoint/2010/main" val="107531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0" y="2649140"/>
            <a:ext cx="7543800" cy="1559719"/>
          </a:xfrm>
          <a:solidFill>
            <a:schemeClr val="bg1"/>
          </a:solidFill>
          <a:ln w="9525" cap="rnd" cmpd="sng">
            <a:noFill/>
          </a:ln>
        </p:spPr>
        <p:style>
          <a:lnRef idx="2">
            <a:schemeClr val="dk1"/>
          </a:lnRef>
          <a:fillRef idx="1">
            <a:schemeClr val="lt1"/>
          </a:fillRef>
          <a:effectRef idx="0">
            <a:schemeClr val="dk1"/>
          </a:effectRef>
          <a:fontRef idx="none"/>
        </p:style>
        <p:txBody>
          <a:bodyPr anchor="t">
            <a:noAutofit/>
          </a:bodyPr>
          <a:lstStyle>
            <a:lvl1pPr algn="l">
              <a:defRPr sz="4400" b="1" cap="none" spc="0">
                <a:ln w="17780" cmpd="sng">
                  <a:solidFill>
                    <a:schemeClr val="accent1">
                      <a:tint val="3000"/>
                    </a:schemeClr>
                  </a:solidFill>
                  <a:prstDash val="solid"/>
                  <a:miter lim="800000"/>
                </a:ln>
                <a:solidFill>
                  <a:srgbClr val="303030"/>
                </a:solidFill>
                <a:effectLst>
                  <a:outerShdw blurRad="55000" dist="50800" dir="5400000" algn="tl">
                    <a:srgbClr val="000000">
                      <a:alpha val="33000"/>
                    </a:srgbClr>
                  </a:outerShdw>
                </a:effectLst>
                <a:latin typeface="Helvetica Neue" charset="0"/>
                <a:ea typeface="Helvetica Neue" charset="0"/>
                <a:cs typeface="Helvetica Neue" charset="0"/>
              </a:defRPr>
            </a:lvl1pPr>
          </a:lstStyle>
          <a:p>
            <a:r>
              <a:rPr lang="en-US"/>
              <a:t>Click to edit Master title style</a:t>
            </a:r>
            <a:endParaRPr lang="en-CA" dirty="0"/>
          </a:p>
        </p:txBody>
      </p:sp>
      <p:pic>
        <p:nvPicPr>
          <p:cNvPr id="3" name="Picture 2"/>
          <p:cNvPicPr>
            <a:picLocks noChangeAspect="1"/>
          </p:cNvPicPr>
          <p:nvPr/>
        </p:nvPicPr>
        <p:blipFill>
          <a:blip r:embed="rId2"/>
          <a:stretch>
            <a:fillRect/>
          </a:stretch>
        </p:blipFill>
        <p:spPr>
          <a:xfrm>
            <a:off x="0" y="1714500"/>
            <a:ext cx="1104900" cy="3429000"/>
          </a:xfrm>
          <a:prstGeom prst="rect">
            <a:avLst/>
          </a:prstGeom>
        </p:spPr>
      </p:pic>
    </p:spTree>
    <p:extLst>
      <p:ext uri="{BB962C8B-B14F-4D97-AF65-F5344CB8AC3E}">
        <p14:creationId xmlns:p14="http://schemas.microsoft.com/office/powerpoint/2010/main" val="1255635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Rectangle 5"/>
          <p:cNvSpPr>
            <a:spLocks noGrp="1" noChangeArrowheads="1"/>
          </p:cNvSpPr>
          <p:nvPr>
            <p:ph type="ftr" sz="quarter" idx="10"/>
          </p:nvPr>
        </p:nvSpPr>
        <p:spPr>
          <a:xfrm>
            <a:off x="457200" y="6245225"/>
            <a:ext cx="5562600" cy="47625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1"/>
          </p:nvPr>
        </p:nvSpPr>
        <p:spPr>
          <a:xfrm>
            <a:off x="6553200" y="6245225"/>
            <a:ext cx="2133600" cy="476250"/>
          </a:xfrm>
          <a:prstGeom prst="rect">
            <a:avLst/>
          </a:prstGeom>
          <a:ln/>
        </p:spPr>
        <p:txBody>
          <a:bodyPr/>
          <a:lstStyle>
            <a:lvl1pPr>
              <a:defRPr/>
            </a:lvl1pPr>
          </a:lstStyle>
          <a:p>
            <a:pPr>
              <a:defRPr/>
            </a:pPr>
            <a:endParaRPr lang="en-US"/>
          </a:p>
        </p:txBody>
      </p:sp>
    </p:spTree>
    <p:extLst>
      <p:ext uri="{BB962C8B-B14F-4D97-AF65-F5344CB8AC3E}">
        <p14:creationId xmlns:p14="http://schemas.microsoft.com/office/powerpoint/2010/main" val="147091498"/>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xfrm>
            <a:off x="457200" y="6245225"/>
            <a:ext cx="5562600" cy="476250"/>
          </a:xfrm>
          <a:prstGeom prst="rect">
            <a:avLst/>
          </a:prstGeom>
          <a:ln/>
        </p:spPr>
        <p:txBody>
          <a:bodyPr/>
          <a:lstStyle>
            <a:lvl1pPr>
              <a:defRPr/>
            </a:lvl1pPr>
          </a:lstStyle>
          <a:p>
            <a:pPr>
              <a:defRPr/>
            </a:pPr>
            <a:endParaRPr lang="en-US"/>
          </a:p>
        </p:txBody>
      </p:sp>
      <p:sp>
        <p:nvSpPr>
          <p:cNvPr id="3" name="Rectangle 6"/>
          <p:cNvSpPr>
            <a:spLocks noGrp="1" noChangeArrowheads="1"/>
          </p:cNvSpPr>
          <p:nvPr>
            <p:ph type="sldNum" sz="quarter" idx="11"/>
          </p:nvPr>
        </p:nvSpPr>
        <p:spPr>
          <a:xfrm>
            <a:off x="6553200" y="6245225"/>
            <a:ext cx="2133600" cy="476250"/>
          </a:xfrm>
          <a:prstGeom prst="rect">
            <a:avLst/>
          </a:prstGeom>
          <a:ln/>
        </p:spPr>
        <p:txBody>
          <a:bodyPr/>
          <a:lstStyle>
            <a:lvl1pPr>
              <a:defRPr/>
            </a:lvl1pPr>
          </a:lstStyle>
          <a:p>
            <a:pPr>
              <a:defRPr/>
            </a:pPr>
            <a:endParaRPr lang="en-US"/>
          </a:p>
        </p:txBody>
      </p:sp>
    </p:spTree>
    <p:extLst>
      <p:ext uri="{BB962C8B-B14F-4D97-AF65-F5344CB8AC3E}">
        <p14:creationId xmlns:p14="http://schemas.microsoft.com/office/powerpoint/2010/main" val="4131291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8229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 y="3938588"/>
            <a:ext cx="8229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xfrm>
            <a:off x="457200" y="6245225"/>
            <a:ext cx="5562600" cy="47625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xfrm>
            <a:off x="6553200" y="6245225"/>
            <a:ext cx="2133600" cy="476250"/>
          </a:xfrm>
          <a:prstGeom prst="rect">
            <a:avLst/>
          </a:prstGeom>
          <a:ln/>
        </p:spPr>
        <p:txBody>
          <a:bodyPr/>
          <a:lstStyle>
            <a:lvl1pPr>
              <a:defRPr/>
            </a:lvl1pPr>
          </a:lstStyle>
          <a:p>
            <a:pPr>
              <a:defRPr/>
            </a:pPr>
            <a:endParaRPr lang="en-US"/>
          </a:p>
        </p:txBody>
      </p:sp>
    </p:spTree>
    <p:extLst>
      <p:ext uri="{BB962C8B-B14F-4D97-AF65-F5344CB8AC3E}">
        <p14:creationId xmlns:p14="http://schemas.microsoft.com/office/powerpoint/2010/main" val="64764877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t>JavaScript, Sixth Edition</a:t>
            </a:r>
          </a:p>
        </p:txBody>
      </p:sp>
      <p:sp>
        <p:nvSpPr>
          <p:cNvPr id="5" name="Rectangle 6"/>
          <p:cNvSpPr>
            <a:spLocks noGrp="1" noChangeArrowheads="1"/>
          </p:cNvSpPr>
          <p:nvPr>
            <p:ph type="sldNum" sz="quarter" idx="11"/>
          </p:nvPr>
        </p:nvSpPr>
        <p:spPr>
          <a:ln/>
        </p:spPr>
        <p:txBody>
          <a:bodyPr/>
          <a:lstStyle>
            <a:lvl1pPr>
              <a:defRPr/>
            </a:lvl1pPr>
          </a:lstStyle>
          <a:p>
            <a:pPr>
              <a:defRPr/>
            </a:pPr>
            <a:fld id="{FDB9773B-4CE2-C541-8547-1628AFD6FC60}" type="slidenum">
              <a:rPr lang="en-US" altLang="en-US"/>
              <a:pPr>
                <a:defRPr/>
              </a:pPr>
              <a:t>‹#›</a:t>
            </a:fld>
            <a:endParaRPr lang="en-US" altLang="en-US"/>
          </a:p>
        </p:txBody>
      </p:sp>
    </p:spTree>
    <p:extLst>
      <p:ext uri="{BB962C8B-B14F-4D97-AF65-F5344CB8AC3E}">
        <p14:creationId xmlns:p14="http://schemas.microsoft.com/office/powerpoint/2010/main" val="197471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t>JavaScript, Sixth Edition</a:t>
            </a:r>
          </a:p>
        </p:txBody>
      </p:sp>
      <p:sp>
        <p:nvSpPr>
          <p:cNvPr id="6" name="Rectangle 6"/>
          <p:cNvSpPr>
            <a:spLocks noGrp="1" noChangeArrowheads="1"/>
          </p:cNvSpPr>
          <p:nvPr>
            <p:ph type="sldNum" sz="quarter" idx="11"/>
          </p:nvPr>
        </p:nvSpPr>
        <p:spPr>
          <a:ln/>
        </p:spPr>
        <p:txBody>
          <a:bodyPr/>
          <a:lstStyle>
            <a:lvl1pPr>
              <a:defRPr/>
            </a:lvl1pPr>
          </a:lstStyle>
          <a:p>
            <a:pPr>
              <a:defRPr/>
            </a:pPr>
            <a:fld id="{32AA7E91-C5BE-984D-A321-3A478B465A20}" type="slidenum">
              <a:rPr lang="en-US" altLang="en-US"/>
              <a:pPr>
                <a:defRPr/>
              </a:pPr>
              <a:t>‹#›</a:t>
            </a:fld>
            <a:endParaRPr lang="en-US" altLang="en-US"/>
          </a:p>
        </p:txBody>
      </p:sp>
    </p:spTree>
    <p:extLst>
      <p:ext uri="{BB962C8B-B14F-4D97-AF65-F5344CB8AC3E}">
        <p14:creationId xmlns:p14="http://schemas.microsoft.com/office/powerpoint/2010/main" val="1047148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a:ln/>
        </p:spPr>
        <p:txBody>
          <a:bodyPr/>
          <a:lstStyle>
            <a:lvl1pPr>
              <a:defRPr/>
            </a:lvl1pPr>
          </a:lstStyle>
          <a:p>
            <a:pPr>
              <a:defRPr/>
            </a:pPr>
            <a:r>
              <a:rPr lang="en-US" dirty="0"/>
              <a:t>JavaScript, Sixth Edition</a:t>
            </a:r>
          </a:p>
        </p:txBody>
      </p:sp>
      <p:sp>
        <p:nvSpPr>
          <p:cNvPr id="8" name="Rectangle 6"/>
          <p:cNvSpPr>
            <a:spLocks noGrp="1" noChangeArrowheads="1"/>
          </p:cNvSpPr>
          <p:nvPr>
            <p:ph type="sldNum" sz="quarter" idx="11"/>
          </p:nvPr>
        </p:nvSpPr>
        <p:spPr>
          <a:ln/>
        </p:spPr>
        <p:txBody>
          <a:bodyPr/>
          <a:lstStyle>
            <a:lvl1pPr>
              <a:defRPr/>
            </a:lvl1pPr>
          </a:lstStyle>
          <a:p>
            <a:pPr>
              <a:defRPr/>
            </a:pPr>
            <a:fld id="{212680F7-AF5E-5F4F-90F8-E9F97FAEB4B1}" type="slidenum">
              <a:rPr lang="en-US" altLang="en-US"/>
              <a:pPr>
                <a:defRPr/>
              </a:pPr>
              <a:t>‹#›</a:t>
            </a:fld>
            <a:endParaRPr lang="en-US" altLang="en-US"/>
          </a:p>
        </p:txBody>
      </p:sp>
    </p:spTree>
    <p:extLst>
      <p:ext uri="{BB962C8B-B14F-4D97-AF65-F5344CB8AC3E}">
        <p14:creationId xmlns:p14="http://schemas.microsoft.com/office/powerpoint/2010/main" val="793579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a:ln/>
        </p:spPr>
        <p:txBody>
          <a:bodyPr/>
          <a:lstStyle>
            <a:lvl1pPr>
              <a:defRPr/>
            </a:lvl1pPr>
          </a:lstStyle>
          <a:p>
            <a:pPr>
              <a:defRPr/>
            </a:pPr>
            <a:r>
              <a:rPr lang="en-US" dirty="0"/>
              <a:t>JavaScript, Sixth Edition</a:t>
            </a:r>
          </a:p>
        </p:txBody>
      </p:sp>
      <p:sp>
        <p:nvSpPr>
          <p:cNvPr id="4" name="Rectangle 6"/>
          <p:cNvSpPr>
            <a:spLocks noGrp="1" noChangeArrowheads="1"/>
          </p:cNvSpPr>
          <p:nvPr>
            <p:ph type="sldNum" sz="quarter" idx="11"/>
          </p:nvPr>
        </p:nvSpPr>
        <p:spPr>
          <a:ln/>
        </p:spPr>
        <p:txBody>
          <a:bodyPr/>
          <a:lstStyle>
            <a:lvl1pPr>
              <a:defRPr/>
            </a:lvl1pPr>
          </a:lstStyle>
          <a:p>
            <a:pPr>
              <a:defRPr/>
            </a:pPr>
            <a:fld id="{B708ED43-3BD8-5141-9FD4-E158B6FCE071}" type="slidenum">
              <a:rPr lang="en-US" altLang="en-US"/>
              <a:pPr>
                <a:defRPr/>
              </a:pPr>
              <a:t>‹#›</a:t>
            </a:fld>
            <a:endParaRPr lang="en-US" altLang="en-US"/>
          </a:p>
        </p:txBody>
      </p:sp>
    </p:spTree>
    <p:extLst>
      <p:ext uri="{BB962C8B-B14F-4D97-AF65-F5344CB8AC3E}">
        <p14:creationId xmlns:p14="http://schemas.microsoft.com/office/powerpoint/2010/main" val="1811830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dirty="0"/>
              <a:t>JavaScript, Sixth Edition</a:t>
            </a:r>
          </a:p>
        </p:txBody>
      </p:sp>
      <p:sp>
        <p:nvSpPr>
          <p:cNvPr id="3" name="Rectangle 6"/>
          <p:cNvSpPr>
            <a:spLocks noGrp="1" noChangeArrowheads="1"/>
          </p:cNvSpPr>
          <p:nvPr>
            <p:ph type="sldNum" sz="quarter" idx="11"/>
          </p:nvPr>
        </p:nvSpPr>
        <p:spPr>
          <a:ln/>
        </p:spPr>
        <p:txBody>
          <a:bodyPr/>
          <a:lstStyle>
            <a:lvl1pPr>
              <a:defRPr/>
            </a:lvl1pPr>
          </a:lstStyle>
          <a:p>
            <a:pPr>
              <a:defRPr/>
            </a:pPr>
            <a:fld id="{08482DF1-506C-A24A-93CA-E6E9A0C4A287}" type="slidenum">
              <a:rPr lang="en-US" altLang="en-US"/>
              <a:pPr>
                <a:defRPr/>
              </a:pPr>
              <a:t>‹#›</a:t>
            </a:fld>
            <a:endParaRPr lang="en-US" altLang="en-US"/>
          </a:p>
        </p:txBody>
      </p:sp>
    </p:spTree>
    <p:extLst>
      <p:ext uri="{BB962C8B-B14F-4D97-AF65-F5344CB8AC3E}">
        <p14:creationId xmlns:p14="http://schemas.microsoft.com/office/powerpoint/2010/main" val="115250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t>JavaScript, Sixth Edition</a:t>
            </a:r>
          </a:p>
        </p:txBody>
      </p:sp>
      <p:sp>
        <p:nvSpPr>
          <p:cNvPr id="6" name="Rectangle 6"/>
          <p:cNvSpPr>
            <a:spLocks noGrp="1" noChangeArrowheads="1"/>
          </p:cNvSpPr>
          <p:nvPr>
            <p:ph type="sldNum" sz="quarter" idx="11"/>
          </p:nvPr>
        </p:nvSpPr>
        <p:spPr>
          <a:ln/>
        </p:spPr>
        <p:txBody>
          <a:bodyPr/>
          <a:lstStyle>
            <a:lvl1pPr>
              <a:defRPr/>
            </a:lvl1pPr>
          </a:lstStyle>
          <a:p>
            <a:pPr>
              <a:defRPr/>
            </a:pPr>
            <a:fld id="{C3882B7E-67C2-5B45-A092-D75C9C67395A}" type="slidenum">
              <a:rPr lang="en-US" altLang="en-US"/>
              <a:pPr>
                <a:defRPr/>
              </a:pPr>
              <a:t>‹#›</a:t>
            </a:fld>
            <a:endParaRPr lang="en-US" altLang="en-US"/>
          </a:p>
        </p:txBody>
      </p:sp>
    </p:spTree>
    <p:extLst>
      <p:ext uri="{BB962C8B-B14F-4D97-AF65-F5344CB8AC3E}">
        <p14:creationId xmlns:p14="http://schemas.microsoft.com/office/powerpoint/2010/main" val="2128521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t>JavaScript, Sixth Edition</a:t>
            </a:r>
          </a:p>
        </p:txBody>
      </p:sp>
      <p:sp>
        <p:nvSpPr>
          <p:cNvPr id="6" name="Rectangle 6"/>
          <p:cNvSpPr>
            <a:spLocks noGrp="1" noChangeArrowheads="1"/>
          </p:cNvSpPr>
          <p:nvPr>
            <p:ph type="sldNum" sz="quarter" idx="11"/>
          </p:nvPr>
        </p:nvSpPr>
        <p:spPr>
          <a:ln/>
        </p:spPr>
        <p:txBody>
          <a:bodyPr/>
          <a:lstStyle>
            <a:lvl1pPr>
              <a:defRPr/>
            </a:lvl1pPr>
          </a:lstStyle>
          <a:p>
            <a:pPr>
              <a:defRPr/>
            </a:pPr>
            <a:fld id="{C1305AD6-14BB-F945-B158-84B330E83CEB}" type="slidenum">
              <a:rPr lang="en-US" altLang="en-US"/>
              <a:pPr>
                <a:defRPr/>
              </a:pPr>
              <a:t>‹#›</a:t>
            </a:fld>
            <a:endParaRPr lang="en-US" altLang="en-US"/>
          </a:p>
        </p:txBody>
      </p:sp>
    </p:spTree>
    <p:extLst>
      <p:ext uri="{BB962C8B-B14F-4D97-AF65-F5344CB8AC3E}">
        <p14:creationId xmlns:p14="http://schemas.microsoft.com/office/powerpoint/2010/main" val="1285704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6.xml"/><Relationship Id="rId7"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5" Type="http://schemas.openxmlformats.org/officeDocument/2006/relationships/slideLayout" Target="../slideLayouts/slideLayout28.xml"/><Relationship Id="rId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p:txBody>
      </p:sp>
      <p:sp>
        <p:nvSpPr>
          <p:cNvPr id="68613" name="Rectangle 5"/>
          <p:cNvSpPr>
            <a:spLocks noGrp="1" noChangeArrowheads="1"/>
          </p:cNvSpPr>
          <p:nvPr>
            <p:ph type="ftr" sz="quarter" idx="3"/>
          </p:nvPr>
        </p:nvSpPr>
        <p:spPr bwMode="auto">
          <a:xfrm>
            <a:off x="457200" y="6245225"/>
            <a:ext cx="5562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ea typeface="+mn-ea"/>
                <a:cs typeface="+mn-cs"/>
              </a:defRPr>
            </a:lvl1pPr>
          </a:lstStyle>
          <a:p>
            <a:pPr>
              <a:defRPr/>
            </a:pPr>
            <a:r>
              <a:rPr lang="en-US" dirty="0"/>
              <a:t>JavaScript, Sixth Edition</a:t>
            </a:r>
          </a:p>
        </p:txBody>
      </p:sp>
      <p:sp>
        <p:nvSpPr>
          <p:cNvPr id="6861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C733D6F3-EB2D-724A-A979-65F121E6995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066" r:id="rId1"/>
    <p:sldLayoutId id="2147484067" r:id="rId2"/>
    <p:sldLayoutId id="2147484068" r:id="rId3"/>
    <p:sldLayoutId id="2147484069" r:id="rId4"/>
    <p:sldLayoutId id="2147484070" r:id="rId5"/>
    <p:sldLayoutId id="2147484071" r:id="rId6"/>
    <p:sldLayoutId id="2147484072" r:id="rId7"/>
    <p:sldLayoutId id="2147484073" r:id="rId8"/>
    <p:sldLayoutId id="2147484074" r:id="rId9"/>
    <p:sldLayoutId id="2147484075" r:id="rId10"/>
    <p:sldLayoutId id="2147484076" r:id="rId11"/>
    <p:sldLayoutId id="2147484077" r:id="rId12"/>
  </p:sldLayoutIdLst>
  <p:hf hdr="0" dt="0"/>
  <p:txStyles>
    <p:titleStyle>
      <a:lvl1pPr algn="ctr" rtl="0" eaLnBrk="0" fontAlgn="base" hangingPunct="0">
        <a:spcBef>
          <a:spcPct val="0"/>
        </a:spcBef>
        <a:spcAft>
          <a:spcPct val="0"/>
        </a:spcAft>
        <a:defRPr sz="3600">
          <a:solidFill>
            <a:schemeClr val="tx2"/>
          </a:solidFill>
          <a:latin typeface="+mj-lt"/>
          <a:ea typeface="ヒラギノ角ゴ Pro W3" charset="0"/>
          <a:cs typeface="ヒラギノ角ゴ Pro W3" charset="0"/>
        </a:defRPr>
      </a:lvl1pPr>
      <a:lvl2pPr algn="ctr" rtl="0" eaLnBrk="0" fontAlgn="base" hangingPunct="0">
        <a:spcBef>
          <a:spcPct val="0"/>
        </a:spcBef>
        <a:spcAft>
          <a:spcPct val="0"/>
        </a:spcAft>
        <a:defRPr sz="3600">
          <a:solidFill>
            <a:schemeClr val="tx2"/>
          </a:solidFill>
          <a:latin typeface="Arial" charset="0"/>
          <a:ea typeface="ヒラギノ角ゴ Pro W3" charset="0"/>
          <a:cs typeface="ヒラギノ角ゴ Pro W3" charset="0"/>
        </a:defRPr>
      </a:lvl2pPr>
      <a:lvl3pPr algn="ctr" rtl="0" eaLnBrk="0" fontAlgn="base" hangingPunct="0">
        <a:spcBef>
          <a:spcPct val="0"/>
        </a:spcBef>
        <a:spcAft>
          <a:spcPct val="0"/>
        </a:spcAft>
        <a:defRPr sz="3600">
          <a:solidFill>
            <a:schemeClr val="tx2"/>
          </a:solidFill>
          <a:latin typeface="Arial" charset="0"/>
          <a:ea typeface="ヒラギノ角ゴ Pro W3" charset="0"/>
          <a:cs typeface="ヒラギノ角ゴ Pro W3" charset="0"/>
        </a:defRPr>
      </a:lvl3pPr>
      <a:lvl4pPr algn="ctr" rtl="0" eaLnBrk="0" fontAlgn="base" hangingPunct="0">
        <a:spcBef>
          <a:spcPct val="0"/>
        </a:spcBef>
        <a:spcAft>
          <a:spcPct val="0"/>
        </a:spcAft>
        <a:defRPr sz="3600">
          <a:solidFill>
            <a:schemeClr val="tx2"/>
          </a:solidFill>
          <a:latin typeface="Arial" charset="0"/>
          <a:ea typeface="ヒラギノ角ゴ Pro W3" charset="0"/>
          <a:cs typeface="ヒラギノ角ゴ Pro W3" charset="0"/>
        </a:defRPr>
      </a:lvl4pPr>
      <a:lvl5pPr algn="ctr" rtl="0" eaLnBrk="0" fontAlgn="base" hangingPunct="0">
        <a:spcBef>
          <a:spcPct val="0"/>
        </a:spcBef>
        <a:spcAft>
          <a:spcPct val="0"/>
        </a:spcAft>
        <a:defRPr sz="3600">
          <a:solidFill>
            <a:schemeClr val="tx2"/>
          </a:solidFill>
          <a:latin typeface="Arial" charset="0"/>
          <a:ea typeface="ヒラギノ角ゴ Pro W3" charset="0"/>
          <a:cs typeface="ヒラギノ角ゴ Pro W3" charset="0"/>
        </a:defRPr>
      </a:lvl5pPr>
      <a:lvl6pPr marL="457200" algn="ctr" rtl="0" fontAlgn="base">
        <a:spcBef>
          <a:spcPct val="0"/>
        </a:spcBef>
        <a:spcAft>
          <a:spcPct val="0"/>
        </a:spcAft>
        <a:defRPr sz="3600">
          <a:solidFill>
            <a:schemeClr val="tx2"/>
          </a:solidFill>
          <a:latin typeface="Arial" charset="0"/>
        </a:defRPr>
      </a:lvl6pPr>
      <a:lvl7pPr marL="914400" algn="ctr" rtl="0" fontAlgn="base">
        <a:spcBef>
          <a:spcPct val="0"/>
        </a:spcBef>
        <a:spcAft>
          <a:spcPct val="0"/>
        </a:spcAft>
        <a:defRPr sz="3600">
          <a:solidFill>
            <a:schemeClr val="tx2"/>
          </a:solidFill>
          <a:latin typeface="Arial" charset="0"/>
        </a:defRPr>
      </a:lvl7pPr>
      <a:lvl8pPr marL="1371600" algn="ctr" rtl="0" fontAlgn="base">
        <a:spcBef>
          <a:spcPct val="0"/>
        </a:spcBef>
        <a:spcAft>
          <a:spcPct val="0"/>
        </a:spcAft>
        <a:defRPr sz="3600">
          <a:solidFill>
            <a:schemeClr val="tx2"/>
          </a:solidFill>
          <a:latin typeface="Arial" charset="0"/>
        </a:defRPr>
      </a:lvl8pPr>
      <a:lvl9pPr marL="1828800" algn="ctr" rtl="0" fontAlgn="base">
        <a:spcBef>
          <a:spcPct val="0"/>
        </a:spcBef>
        <a:spcAft>
          <a:spcPct val="0"/>
        </a:spcAft>
        <a:defRPr sz="3600">
          <a:solidFill>
            <a:schemeClr val="tx2"/>
          </a:solidFill>
          <a:latin typeface="Arial" charset="0"/>
        </a:defRPr>
      </a:lvl9pPr>
    </p:titleStyle>
    <p:bodyStyle>
      <a:lvl1pPr marL="342900" indent="-342900" algn="l" rtl="0" eaLnBrk="0" fontAlgn="base" hangingPunct="0">
        <a:spcBef>
          <a:spcPct val="20000"/>
        </a:spcBef>
        <a:spcAft>
          <a:spcPct val="0"/>
        </a:spcAft>
        <a:buChar char="•"/>
        <a:defRPr sz="2600">
          <a:solidFill>
            <a:schemeClr val="tx1"/>
          </a:solidFill>
          <a:latin typeface="+mn-lt"/>
          <a:ea typeface="ヒラギノ角ゴ Pro W3" charset="0"/>
          <a:cs typeface="ヒラギノ角ゴ Pro W3" charset="0"/>
        </a:defRPr>
      </a:lvl1pPr>
      <a:lvl2pPr marL="742950" indent="-285750" algn="l" rtl="0" eaLnBrk="0" fontAlgn="base" hangingPunct="0">
        <a:spcBef>
          <a:spcPct val="20000"/>
        </a:spcBef>
        <a:spcAft>
          <a:spcPct val="0"/>
        </a:spcAft>
        <a:buChar char="–"/>
        <a:defRPr sz="2400">
          <a:solidFill>
            <a:schemeClr val="tx1"/>
          </a:solidFill>
          <a:latin typeface="+mn-lt"/>
          <a:ea typeface="ヒラギノ角ゴ Pro W3" charset="0"/>
        </a:defRPr>
      </a:lvl2pPr>
      <a:lvl3pPr marL="1143000" indent="-228600" algn="l" rtl="0" eaLnBrk="0" fontAlgn="base" hangingPunct="0">
        <a:spcBef>
          <a:spcPct val="20000"/>
        </a:spcBef>
        <a:spcAft>
          <a:spcPct val="0"/>
        </a:spcAft>
        <a:buChar char="•"/>
        <a:defRPr sz="2200">
          <a:solidFill>
            <a:schemeClr val="tx1"/>
          </a:solidFill>
          <a:latin typeface="+mn-lt"/>
          <a:ea typeface="ヒラギノ角ゴ Pro W3" charset="0"/>
        </a:defRPr>
      </a:lvl3pPr>
      <a:lvl4pPr marL="1600200" indent="-228600" algn="l" rtl="0" eaLnBrk="0" fontAlgn="base" hangingPunct="0">
        <a:spcBef>
          <a:spcPct val="20000"/>
        </a:spcBef>
        <a:spcAft>
          <a:spcPct val="0"/>
        </a:spcAft>
        <a:buChar char="–"/>
        <a:defRPr sz="2000">
          <a:solidFill>
            <a:schemeClr val="tx1"/>
          </a:solidFill>
          <a:latin typeface="+mn-lt"/>
          <a:ea typeface="ヒラギノ角ゴ Pro W3" charset="0"/>
        </a:defRPr>
      </a:lvl4pPr>
      <a:lvl5pPr marL="2057400" indent="-228600" algn="l" rtl="0" eaLnBrk="0" fontAlgn="base" hangingPunct="0">
        <a:spcBef>
          <a:spcPct val="20000"/>
        </a:spcBef>
        <a:spcAft>
          <a:spcPct val="0"/>
        </a:spcAft>
        <a:buChar char="»"/>
        <a:defRPr sz="2000">
          <a:solidFill>
            <a:schemeClr val="tx1"/>
          </a:solidFill>
          <a:latin typeface="+mn-lt"/>
          <a:ea typeface="ヒラギノ角ゴ Pro W3"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bwMode="auto">
          <a:xfrm>
            <a:off x="533400" y="381000"/>
            <a:ext cx="8077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4339" name="Rectangle 3"/>
          <p:cNvSpPr>
            <a:spLocks noGrp="1" noChangeArrowheads="1"/>
          </p:cNvSpPr>
          <p:nvPr>
            <p:ph type="body" idx="1"/>
          </p:nvPr>
        </p:nvSpPr>
        <p:spPr bwMode="auto">
          <a:xfrm>
            <a:off x="533400" y="1676400"/>
            <a:ext cx="8077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p:txBody>
      </p:sp>
      <p:sp>
        <p:nvSpPr>
          <p:cNvPr id="6" name="Footer Placeholder 5"/>
          <p:cNvSpPr>
            <a:spLocks noGrp="1" noChangeArrowheads="1"/>
          </p:cNvSpPr>
          <p:nvPr>
            <p:ph type="ftr" sz="quarter" idx="3"/>
          </p:nvPr>
        </p:nvSpPr>
        <p:spPr bwMode="auto">
          <a:xfrm>
            <a:off x="457200" y="6381750"/>
            <a:ext cx="56388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2000">
                <a:solidFill>
                  <a:srgbClr val="222222"/>
                </a:solidFill>
                <a:latin typeface="Arial" charset="0"/>
                <a:ea typeface="+mn-ea"/>
                <a:cs typeface="+mn-cs"/>
              </a:defRPr>
            </a:lvl1pPr>
          </a:lstStyle>
          <a:p>
            <a:pPr>
              <a:defRPr/>
            </a:pPr>
            <a:endParaRPr lang="en-US"/>
          </a:p>
        </p:txBody>
      </p:sp>
      <p:sp>
        <p:nvSpPr>
          <p:cNvPr id="7" name="Slide Number Placeholder 6"/>
          <p:cNvSpPr>
            <a:spLocks noGrp="1" noChangeArrowheads="1"/>
          </p:cNvSpPr>
          <p:nvPr>
            <p:ph type="sldNum" sz="quarter" idx="4"/>
          </p:nvPr>
        </p:nvSpPr>
        <p:spPr bwMode="auto">
          <a:xfrm>
            <a:off x="6553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2000">
                <a:solidFill>
                  <a:srgbClr val="222222"/>
                </a:solidFill>
                <a:latin typeface="Arial" charset="0"/>
                <a:ea typeface="+mn-ea"/>
                <a:cs typeface="+mn-cs"/>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4078" r:id="rId1"/>
    <p:sldLayoutId id="2147484079" r:id="rId2"/>
    <p:sldLayoutId id="2147484080" r:id="rId3"/>
    <p:sldLayoutId id="2147484081" r:id="rId4"/>
    <p:sldLayoutId id="2147484082" r:id="rId5"/>
    <p:sldLayoutId id="2147484083" r:id="rId6"/>
    <p:sldLayoutId id="2147484084" r:id="rId7"/>
    <p:sldLayoutId id="2147484085" r:id="rId8"/>
    <p:sldLayoutId id="2147484086" r:id="rId9"/>
    <p:sldLayoutId id="2147484087" r:id="rId10"/>
    <p:sldLayoutId id="2147484088" r:id="rId11"/>
  </p:sldLayoutIdLst>
  <p:hf sldNum="0" hdr="0" ftr="0" dt="0"/>
  <p:txStyles>
    <p:titleStyle>
      <a:lvl1pPr algn="ctr" rtl="0" eaLnBrk="0" fontAlgn="base" hangingPunct="0">
        <a:spcBef>
          <a:spcPct val="0"/>
        </a:spcBef>
        <a:spcAft>
          <a:spcPct val="0"/>
        </a:spcAft>
        <a:defRPr sz="3600">
          <a:solidFill>
            <a:srgbClr val="222222"/>
          </a:solidFill>
          <a:latin typeface="+mj-lt"/>
          <a:ea typeface="ヒラギノ角ゴ Pro W3" charset="0"/>
          <a:cs typeface="ヒラギノ角ゴ Pro W3" charset="0"/>
        </a:defRPr>
      </a:lvl1pPr>
      <a:lvl2pPr algn="ctr" rtl="0" eaLnBrk="0" fontAlgn="base" hangingPunct="0">
        <a:spcBef>
          <a:spcPct val="0"/>
        </a:spcBef>
        <a:spcAft>
          <a:spcPct val="0"/>
        </a:spcAft>
        <a:defRPr sz="3600">
          <a:solidFill>
            <a:srgbClr val="222222"/>
          </a:solidFill>
          <a:latin typeface="Arial" charset="0"/>
          <a:ea typeface="ヒラギノ角ゴ Pro W3" charset="0"/>
          <a:cs typeface="ヒラギノ角ゴ Pro W3" charset="0"/>
        </a:defRPr>
      </a:lvl2pPr>
      <a:lvl3pPr algn="ctr" rtl="0" eaLnBrk="0" fontAlgn="base" hangingPunct="0">
        <a:spcBef>
          <a:spcPct val="0"/>
        </a:spcBef>
        <a:spcAft>
          <a:spcPct val="0"/>
        </a:spcAft>
        <a:defRPr sz="3600">
          <a:solidFill>
            <a:srgbClr val="222222"/>
          </a:solidFill>
          <a:latin typeface="Arial" charset="0"/>
          <a:ea typeface="ヒラギノ角ゴ Pro W3" charset="0"/>
          <a:cs typeface="ヒラギノ角ゴ Pro W3" charset="0"/>
        </a:defRPr>
      </a:lvl3pPr>
      <a:lvl4pPr algn="ctr" rtl="0" eaLnBrk="0" fontAlgn="base" hangingPunct="0">
        <a:spcBef>
          <a:spcPct val="0"/>
        </a:spcBef>
        <a:spcAft>
          <a:spcPct val="0"/>
        </a:spcAft>
        <a:defRPr sz="3600">
          <a:solidFill>
            <a:srgbClr val="222222"/>
          </a:solidFill>
          <a:latin typeface="Arial" charset="0"/>
          <a:ea typeface="ヒラギノ角ゴ Pro W3" charset="0"/>
          <a:cs typeface="ヒラギノ角ゴ Pro W3" charset="0"/>
        </a:defRPr>
      </a:lvl4pPr>
      <a:lvl5pPr algn="ctr" rtl="0" eaLnBrk="0" fontAlgn="base" hangingPunct="0">
        <a:spcBef>
          <a:spcPct val="0"/>
        </a:spcBef>
        <a:spcAft>
          <a:spcPct val="0"/>
        </a:spcAft>
        <a:defRPr sz="3600">
          <a:solidFill>
            <a:srgbClr val="222222"/>
          </a:solidFill>
          <a:latin typeface="Arial" charset="0"/>
          <a:ea typeface="ヒラギノ角ゴ Pro W3" charset="0"/>
          <a:cs typeface="ヒラギノ角ゴ Pro W3" charset="0"/>
        </a:defRPr>
      </a:lvl5pPr>
      <a:lvl6pPr marL="457200" algn="ctr" rtl="0" eaLnBrk="0" fontAlgn="base" hangingPunct="0">
        <a:spcBef>
          <a:spcPct val="0"/>
        </a:spcBef>
        <a:spcAft>
          <a:spcPct val="0"/>
        </a:spcAft>
        <a:defRPr sz="3600">
          <a:solidFill>
            <a:srgbClr val="222222"/>
          </a:solidFill>
          <a:latin typeface="Arial" charset="0"/>
        </a:defRPr>
      </a:lvl6pPr>
      <a:lvl7pPr marL="914400" algn="ctr" rtl="0" eaLnBrk="0" fontAlgn="base" hangingPunct="0">
        <a:spcBef>
          <a:spcPct val="0"/>
        </a:spcBef>
        <a:spcAft>
          <a:spcPct val="0"/>
        </a:spcAft>
        <a:defRPr sz="3600">
          <a:solidFill>
            <a:srgbClr val="222222"/>
          </a:solidFill>
          <a:latin typeface="Arial" charset="0"/>
        </a:defRPr>
      </a:lvl7pPr>
      <a:lvl8pPr marL="1371600" algn="ctr" rtl="0" eaLnBrk="0" fontAlgn="base" hangingPunct="0">
        <a:spcBef>
          <a:spcPct val="0"/>
        </a:spcBef>
        <a:spcAft>
          <a:spcPct val="0"/>
        </a:spcAft>
        <a:defRPr sz="3600">
          <a:solidFill>
            <a:srgbClr val="222222"/>
          </a:solidFill>
          <a:latin typeface="Arial" charset="0"/>
        </a:defRPr>
      </a:lvl8pPr>
      <a:lvl9pPr marL="1828800" algn="ctr" rtl="0" eaLnBrk="0" fontAlgn="base" hangingPunct="0">
        <a:spcBef>
          <a:spcPct val="0"/>
        </a:spcBef>
        <a:spcAft>
          <a:spcPct val="0"/>
        </a:spcAft>
        <a:defRPr sz="3600">
          <a:solidFill>
            <a:srgbClr val="222222"/>
          </a:solidFill>
          <a:latin typeface="Arial" charset="0"/>
        </a:defRPr>
      </a:lvl9pPr>
    </p:titleStyle>
    <p:bodyStyle>
      <a:lvl1pPr marL="342900" indent="-342900" algn="l" rtl="0" eaLnBrk="0" fontAlgn="base" hangingPunct="0">
        <a:spcBef>
          <a:spcPct val="20000"/>
        </a:spcBef>
        <a:spcAft>
          <a:spcPct val="0"/>
        </a:spcAft>
        <a:buChar char="•"/>
        <a:defRPr sz="2600">
          <a:solidFill>
            <a:srgbClr val="222222"/>
          </a:solidFill>
          <a:latin typeface="+mn-lt"/>
          <a:ea typeface="ヒラギノ角ゴ Pro W3" charset="0"/>
          <a:cs typeface="ヒラギノ角ゴ Pro W3" charset="0"/>
        </a:defRPr>
      </a:lvl1pPr>
      <a:lvl2pPr marL="742950" indent="-285750" algn="l" rtl="0" eaLnBrk="0" fontAlgn="base" hangingPunct="0">
        <a:spcBef>
          <a:spcPct val="20000"/>
        </a:spcBef>
        <a:spcAft>
          <a:spcPct val="0"/>
        </a:spcAft>
        <a:buChar char="–"/>
        <a:defRPr sz="2400">
          <a:solidFill>
            <a:srgbClr val="222222"/>
          </a:solidFill>
          <a:latin typeface="+mn-lt"/>
          <a:ea typeface="ヒラギノ角ゴ Pro W3" charset="0"/>
        </a:defRPr>
      </a:lvl2pPr>
      <a:lvl3pPr marL="1143000" indent="-228600" algn="l" rtl="0" eaLnBrk="0" fontAlgn="base" hangingPunct="0">
        <a:spcBef>
          <a:spcPct val="20000"/>
        </a:spcBef>
        <a:spcAft>
          <a:spcPct val="0"/>
        </a:spcAft>
        <a:buChar char="•"/>
        <a:defRPr sz="2200">
          <a:solidFill>
            <a:srgbClr val="222222"/>
          </a:solidFill>
          <a:latin typeface="+mn-lt"/>
          <a:ea typeface="ヒラギノ角ゴ Pro W3" charset="0"/>
        </a:defRPr>
      </a:lvl3pPr>
      <a:lvl4pPr marL="1600200" indent="-228600" algn="l" rtl="0" eaLnBrk="0" fontAlgn="base" hangingPunct="0">
        <a:spcBef>
          <a:spcPct val="20000"/>
        </a:spcBef>
        <a:spcAft>
          <a:spcPct val="0"/>
        </a:spcAft>
        <a:buChar char="–"/>
        <a:defRPr sz="2200">
          <a:solidFill>
            <a:srgbClr val="222222"/>
          </a:solidFill>
          <a:latin typeface="+mn-lt"/>
          <a:ea typeface="ヒラギノ角ゴ Pro W3"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ヒラギノ角ゴ Pro W3"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5583" y="274638"/>
            <a:ext cx="8297334" cy="1132131"/>
          </a:xfrm>
          <a:prstGeom prst="rect">
            <a:avLst/>
          </a:prstGeom>
        </p:spPr>
        <p:txBody>
          <a:bodyPr vert="horz" lIns="91435" tIns="45718" rIns="91435" bIns="45718" rtlCol="0" anchor="ctr">
            <a:normAutofit/>
          </a:bodyPr>
          <a:lstStyle/>
          <a:p>
            <a:r>
              <a:rPr lang="en-US"/>
              <a:t>Click to edit Master title style</a:t>
            </a:r>
            <a:endParaRPr lang="en-CA" dirty="0"/>
          </a:p>
        </p:txBody>
      </p:sp>
      <p:sp>
        <p:nvSpPr>
          <p:cNvPr id="3" name="Text Placeholder 2"/>
          <p:cNvSpPr>
            <a:spLocks noGrp="1"/>
          </p:cNvSpPr>
          <p:nvPr>
            <p:ph type="body" idx="1"/>
          </p:nvPr>
        </p:nvSpPr>
        <p:spPr>
          <a:xfrm>
            <a:off x="645583" y="1406770"/>
            <a:ext cx="8297334" cy="4719395"/>
          </a:xfrm>
          <a:prstGeom prst="rect">
            <a:avLst/>
          </a:prstGeom>
        </p:spPr>
        <p:txBody>
          <a:bodyPr vert="horz" lIns="91435" tIns="45718" rIns="91435" bIns="4571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Tree>
    <p:extLst>
      <p:ext uri="{BB962C8B-B14F-4D97-AF65-F5344CB8AC3E}">
        <p14:creationId xmlns:p14="http://schemas.microsoft.com/office/powerpoint/2010/main" val="1590631506"/>
      </p:ext>
    </p:extLst>
  </p:cSld>
  <p:clrMap bg1="lt1" tx1="dk1" bg2="lt2" tx2="dk2" accent1="accent1" accent2="accent2" accent3="accent3" accent4="accent4" accent5="accent5" accent6="accent6" hlink="hlink" folHlink="folHlink"/>
  <p:sldLayoutIdLst>
    <p:sldLayoutId id="2147484090" r:id="rId1"/>
    <p:sldLayoutId id="2147484091" r:id="rId2"/>
    <p:sldLayoutId id="2147484092" r:id="rId3"/>
    <p:sldLayoutId id="2147484093" r:id="rId4"/>
    <p:sldLayoutId id="2147484094" r:id="rId5"/>
    <p:sldLayoutId id="2147484095"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ctr" defTabSz="914359" rtl="0" eaLnBrk="1" latinLnBrk="0" hangingPunct="1">
        <a:spcBef>
          <a:spcPct val="0"/>
        </a:spcBef>
        <a:buNone/>
        <a:defRPr sz="2800" kern="1200">
          <a:solidFill>
            <a:srgbClr val="77933C"/>
          </a:solidFill>
          <a:latin typeface="Helvetica Neue" charset="0"/>
          <a:ea typeface="Helvetica Neue" charset="0"/>
          <a:cs typeface="Helvetica Neue" charset="0"/>
        </a:defRPr>
      </a:lvl1pPr>
    </p:titleStyle>
    <p:bodyStyle>
      <a:lvl1pPr marL="342885" indent="-342885" algn="l" defTabSz="914359" rtl="0" eaLnBrk="1" latinLnBrk="0" hangingPunct="1">
        <a:spcBef>
          <a:spcPct val="20000"/>
        </a:spcBef>
        <a:buClr>
          <a:schemeClr val="accent3">
            <a:lumMod val="50000"/>
          </a:schemeClr>
        </a:buClr>
        <a:buFont typeface="Wingdings" pitchFamily="2" charset="2"/>
        <a:buChar char="v"/>
        <a:defRPr sz="2000" kern="1200">
          <a:solidFill>
            <a:schemeClr val="tx1"/>
          </a:solidFill>
          <a:latin typeface="Helvetica Neue" charset="0"/>
          <a:ea typeface="Helvetica Neue" charset="0"/>
          <a:cs typeface="Helvetica Neue" charset="0"/>
        </a:defRPr>
      </a:lvl1pPr>
      <a:lvl2pPr marL="742917" indent="-285737" algn="l" defTabSz="914359" rtl="0" eaLnBrk="1" latinLnBrk="0" hangingPunct="1">
        <a:spcBef>
          <a:spcPct val="20000"/>
        </a:spcBef>
        <a:buClr>
          <a:schemeClr val="accent3">
            <a:lumMod val="50000"/>
          </a:schemeClr>
        </a:buClr>
        <a:buFont typeface="Wingdings" pitchFamily="2" charset="2"/>
        <a:buChar char="§"/>
        <a:defRPr sz="1800" kern="1200">
          <a:solidFill>
            <a:schemeClr val="tx1"/>
          </a:solidFill>
          <a:latin typeface="+mn-lt"/>
          <a:ea typeface="+mn-ea"/>
          <a:cs typeface="+mn-cs"/>
        </a:defRPr>
      </a:lvl2pPr>
      <a:lvl3pPr marL="1142949" indent="-228590" algn="l" defTabSz="914359" rtl="0" eaLnBrk="1" latinLnBrk="0" hangingPunct="1">
        <a:spcBef>
          <a:spcPct val="20000"/>
        </a:spcBef>
        <a:buClr>
          <a:schemeClr val="accent3">
            <a:lumMod val="50000"/>
          </a:schemeClr>
        </a:buClr>
        <a:buFont typeface="Courier New" pitchFamily="49" charset="0"/>
        <a:buChar char="o"/>
        <a:defRPr sz="1800" kern="1200">
          <a:solidFill>
            <a:schemeClr val="tx1"/>
          </a:solidFill>
          <a:latin typeface="+mn-lt"/>
          <a:ea typeface="+mn-ea"/>
          <a:cs typeface="+mn-cs"/>
        </a:defRPr>
      </a:lvl3pPr>
      <a:lvl4pPr marL="1600128" indent="-228590" algn="l" defTabSz="914359" rtl="0" eaLnBrk="1" latinLnBrk="0" hangingPunct="1">
        <a:spcBef>
          <a:spcPct val="20000"/>
        </a:spcBef>
        <a:buClr>
          <a:schemeClr val="accent3">
            <a:lumMod val="50000"/>
          </a:schemeClr>
        </a:buClr>
        <a:buFont typeface="Arial" pitchFamily="34" charset="0"/>
        <a:buChar char="–"/>
        <a:defRPr sz="1800" kern="1200">
          <a:solidFill>
            <a:schemeClr val="tx1"/>
          </a:solidFill>
          <a:latin typeface="+mn-lt"/>
          <a:ea typeface="+mn-ea"/>
          <a:cs typeface="+mn-cs"/>
        </a:defRPr>
      </a:lvl4pPr>
      <a:lvl5pPr marL="2057308" indent="-228590" algn="l" defTabSz="914359" rtl="0" eaLnBrk="1" latinLnBrk="0" hangingPunct="1">
        <a:spcBef>
          <a:spcPct val="20000"/>
        </a:spcBef>
        <a:buClr>
          <a:schemeClr val="accent3">
            <a:lumMod val="50000"/>
          </a:schemeClr>
        </a:buClr>
        <a:buFont typeface="Arial" pitchFamily="34" charset="0"/>
        <a:buChar char="»"/>
        <a:defRPr sz="1800" kern="1200">
          <a:solidFill>
            <a:schemeClr val="tx1"/>
          </a:solidFill>
          <a:latin typeface="+mn-lt"/>
          <a:ea typeface="+mn-ea"/>
          <a:cs typeface="+mn-cs"/>
        </a:defRPr>
      </a:lvl5pPr>
      <a:lvl6pPr marL="2514487" indent="-228590" algn="l" defTabSz="91435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67" indent="-228590" algn="l" defTabSz="91435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46" indent="-228590" algn="l" defTabSz="91435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26" indent="-228590" algn="l" defTabSz="914359"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59" rtl="0" eaLnBrk="1" latinLnBrk="0" hangingPunct="1">
        <a:defRPr sz="1800" kern="1200">
          <a:solidFill>
            <a:schemeClr val="tx1"/>
          </a:solidFill>
          <a:latin typeface="+mn-lt"/>
          <a:ea typeface="+mn-ea"/>
          <a:cs typeface="+mn-cs"/>
        </a:defRPr>
      </a:lvl1pPr>
      <a:lvl2pPr marL="457180" algn="l" defTabSz="914359" rtl="0" eaLnBrk="1" latinLnBrk="0" hangingPunct="1">
        <a:defRPr sz="1800" kern="1200">
          <a:solidFill>
            <a:schemeClr val="tx1"/>
          </a:solidFill>
          <a:latin typeface="+mn-lt"/>
          <a:ea typeface="+mn-ea"/>
          <a:cs typeface="+mn-cs"/>
        </a:defRPr>
      </a:lvl2pPr>
      <a:lvl3pPr marL="914359" algn="l" defTabSz="914359" rtl="0" eaLnBrk="1" latinLnBrk="0" hangingPunct="1">
        <a:defRPr sz="1800" kern="1200">
          <a:solidFill>
            <a:schemeClr val="tx1"/>
          </a:solidFill>
          <a:latin typeface="+mn-lt"/>
          <a:ea typeface="+mn-ea"/>
          <a:cs typeface="+mn-cs"/>
        </a:defRPr>
      </a:lvl3pPr>
      <a:lvl4pPr marL="1371539" algn="l" defTabSz="914359" rtl="0" eaLnBrk="1" latinLnBrk="0" hangingPunct="1">
        <a:defRPr sz="1800" kern="1200">
          <a:solidFill>
            <a:schemeClr val="tx1"/>
          </a:solidFill>
          <a:latin typeface="+mn-lt"/>
          <a:ea typeface="+mn-ea"/>
          <a:cs typeface="+mn-cs"/>
        </a:defRPr>
      </a:lvl4pPr>
      <a:lvl5pPr marL="1828718" algn="l" defTabSz="914359" rtl="0" eaLnBrk="1" latinLnBrk="0" hangingPunct="1">
        <a:defRPr sz="1800" kern="1200">
          <a:solidFill>
            <a:schemeClr val="tx1"/>
          </a:solidFill>
          <a:latin typeface="+mn-lt"/>
          <a:ea typeface="+mn-ea"/>
          <a:cs typeface="+mn-cs"/>
        </a:defRPr>
      </a:lvl5pPr>
      <a:lvl6pPr marL="2285898" algn="l" defTabSz="914359" rtl="0" eaLnBrk="1" latinLnBrk="0" hangingPunct="1">
        <a:defRPr sz="1800" kern="1200">
          <a:solidFill>
            <a:schemeClr val="tx1"/>
          </a:solidFill>
          <a:latin typeface="+mn-lt"/>
          <a:ea typeface="+mn-ea"/>
          <a:cs typeface="+mn-cs"/>
        </a:defRPr>
      </a:lvl6pPr>
      <a:lvl7pPr marL="2743077" algn="l" defTabSz="914359" rtl="0" eaLnBrk="1" latinLnBrk="0" hangingPunct="1">
        <a:defRPr sz="1800" kern="1200">
          <a:solidFill>
            <a:schemeClr val="tx1"/>
          </a:solidFill>
          <a:latin typeface="+mn-lt"/>
          <a:ea typeface="+mn-ea"/>
          <a:cs typeface="+mn-cs"/>
        </a:defRPr>
      </a:lvl7pPr>
      <a:lvl8pPr marL="3200257" algn="l" defTabSz="914359" rtl="0" eaLnBrk="1" latinLnBrk="0" hangingPunct="1">
        <a:defRPr sz="1800" kern="1200">
          <a:solidFill>
            <a:schemeClr val="tx1"/>
          </a:solidFill>
          <a:latin typeface="+mn-lt"/>
          <a:ea typeface="+mn-ea"/>
          <a:cs typeface="+mn-cs"/>
        </a:defRPr>
      </a:lvl8pPr>
      <a:lvl9pPr marL="3657436" algn="l" defTabSz="91435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effectLst/>
              </a:rPr>
              <a:t>Introducing Angular </a:t>
            </a:r>
          </a:p>
        </p:txBody>
      </p:sp>
    </p:spTree>
    <p:extLst>
      <p:ext uri="{BB962C8B-B14F-4D97-AF65-F5344CB8AC3E}">
        <p14:creationId xmlns:p14="http://schemas.microsoft.com/office/powerpoint/2010/main" val="1964013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0EAE2-A03A-49B8-A3AB-81AEBAD13563}"/>
              </a:ext>
            </a:extLst>
          </p:cNvPr>
          <p:cNvSpPr>
            <a:spLocks noGrp="1"/>
          </p:cNvSpPr>
          <p:nvPr>
            <p:ph type="title"/>
          </p:nvPr>
        </p:nvSpPr>
        <p:spPr/>
        <p:txBody>
          <a:bodyPr>
            <a:normAutofit fontScale="90000"/>
          </a:bodyPr>
          <a:lstStyle/>
          <a:p>
            <a:r>
              <a:rPr lang="en-US" dirty="0"/>
              <a:t>Understanding the Limitations </a:t>
            </a:r>
            <a:br>
              <a:rPr lang="en-US" dirty="0"/>
            </a:br>
            <a:r>
              <a:rPr lang="en-US" dirty="0"/>
              <a:t>of the Productivity Features (continued)</a:t>
            </a:r>
            <a:endParaRPr lang="en-CA" dirty="0"/>
          </a:p>
        </p:txBody>
      </p:sp>
      <p:sp>
        <p:nvSpPr>
          <p:cNvPr id="3" name="Content Placeholder 2">
            <a:extLst>
              <a:ext uri="{FF2B5EF4-FFF2-40B4-BE49-F238E27FC236}">
                <a16:creationId xmlns:a16="http://schemas.microsoft.com/office/drawing/2014/main" id="{DBF99D8B-B642-4466-A42C-E05DBB187554}"/>
              </a:ext>
            </a:extLst>
          </p:cNvPr>
          <p:cNvSpPr>
            <a:spLocks noGrp="1"/>
          </p:cNvSpPr>
          <p:nvPr>
            <p:ph idx="1"/>
          </p:nvPr>
        </p:nvSpPr>
        <p:spPr/>
        <p:txBody>
          <a:bodyPr>
            <a:normAutofit/>
          </a:bodyPr>
          <a:lstStyle/>
          <a:p>
            <a:r>
              <a:rPr lang="en-US" dirty="0"/>
              <a:t>More broadly, TypeScript </a:t>
            </a:r>
            <a:r>
              <a:rPr lang="en-US" b="1" dirty="0"/>
              <a:t>enhances</a:t>
            </a:r>
            <a:r>
              <a:rPr lang="en-US" dirty="0"/>
              <a:t> JavaScript, but the result is still JavaScript, and development in a TypeScript project is largely a process of writing JavaScript code. </a:t>
            </a:r>
          </a:p>
          <a:p>
            <a:endParaRPr lang="en-US" dirty="0"/>
          </a:p>
          <a:p>
            <a:r>
              <a:rPr lang="en-US" dirty="0"/>
              <a:t>Some developers adopt TypeScript because they want to write web applications without learning how JavaScript works. </a:t>
            </a:r>
          </a:p>
          <a:p>
            <a:endParaRPr lang="en-US" dirty="0"/>
          </a:p>
          <a:p>
            <a:r>
              <a:rPr lang="en-US" dirty="0"/>
              <a:t>They see that TypeScript is produced by Microsoft and assume that TypeScript is C# or Java for web development, which is an assumption that leads to confusion and frustration.</a:t>
            </a:r>
          </a:p>
          <a:p>
            <a:endParaRPr lang="en-US" dirty="0"/>
          </a:p>
          <a:p>
            <a:r>
              <a:rPr lang="en-US" dirty="0"/>
              <a:t>It’s far better to understand the underpinnings of the TypeScript language, which is JavaScript.</a:t>
            </a:r>
            <a:endParaRPr lang="en-CA" dirty="0"/>
          </a:p>
        </p:txBody>
      </p:sp>
    </p:spTree>
    <p:extLst>
      <p:ext uri="{BB962C8B-B14F-4D97-AF65-F5344CB8AC3E}">
        <p14:creationId xmlns:p14="http://schemas.microsoft.com/office/powerpoint/2010/main" val="430157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Types</a:t>
            </a:r>
          </a:p>
        </p:txBody>
      </p:sp>
      <p:sp>
        <p:nvSpPr>
          <p:cNvPr id="3" name="Content Placeholder 2"/>
          <p:cNvSpPr>
            <a:spLocks noGrp="1"/>
          </p:cNvSpPr>
          <p:nvPr>
            <p:ph idx="1"/>
          </p:nvPr>
        </p:nvSpPr>
        <p:spPr/>
        <p:txBody>
          <a:bodyPr/>
          <a:lstStyle/>
          <a:p>
            <a:r>
              <a:rPr lang="en-US" dirty="0"/>
              <a:t>Types are a major part of every programming language, including JavaScript.</a:t>
            </a:r>
          </a:p>
          <a:p>
            <a:endParaRPr lang="en-US" dirty="0"/>
          </a:p>
          <a:p>
            <a:r>
              <a:rPr lang="en-US" dirty="0"/>
              <a:t>Unfortunately, </a:t>
            </a:r>
            <a:r>
              <a:rPr lang="en-US" b="1" dirty="0"/>
              <a:t>static typing </a:t>
            </a:r>
            <a:r>
              <a:rPr lang="en-US" dirty="0"/>
              <a:t>was not introduced in ES2015; however, TypeScript support the basic </a:t>
            </a:r>
            <a:r>
              <a:rPr lang="en-US" b="1" dirty="0"/>
              <a:t>JavaScript types </a:t>
            </a:r>
            <a:r>
              <a:rPr lang="en-US" dirty="0"/>
              <a:t>and also allows developers to create and use their own types.</a:t>
            </a:r>
          </a:p>
          <a:p>
            <a:endParaRPr lang="en-US" dirty="0"/>
          </a:p>
        </p:txBody>
      </p:sp>
    </p:spTree>
    <p:extLst>
      <p:ext uri="{BB962C8B-B14F-4D97-AF65-F5344CB8AC3E}">
        <p14:creationId xmlns:p14="http://schemas.microsoft.com/office/powerpoint/2010/main" val="157739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Basic types</a:t>
            </a:r>
          </a:p>
        </p:txBody>
      </p:sp>
      <p:sp>
        <p:nvSpPr>
          <p:cNvPr id="3" name="Content Placeholder 2"/>
          <p:cNvSpPr>
            <a:spLocks noGrp="1"/>
          </p:cNvSpPr>
          <p:nvPr>
            <p:ph idx="1"/>
          </p:nvPr>
        </p:nvSpPr>
        <p:spPr/>
        <p:txBody>
          <a:bodyPr/>
          <a:lstStyle/>
          <a:p>
            <a:r>
              <a:rPr lang="en-US" dirty="0"/>
              <a:t>Types can be JavaScript primitive types, as shown in the following code:</a:t>
            </a:r>
          </a:p>
          <a:p>
            <a:endParaRPr lang="en-US" dirty="0"/>
          </a:p>
          <a:p>
            <a:pPr marL="400032" lvl="1" indent="0">
              <a:buNone/>
            </a:pPr>
            <a:r>
              <a:rPr lang="en-US" b="1" dirty="0">
                <a:latin typeface="Consolas" charset="0"/>
                <a:ea typeface="Consolas" charset="0"/>
                <a:cs typeface="Consolas" charset="0"/>
              </a:rPr>
              <a:t>let firstName: string = "John";</a:t>
            </a:r>
          </a:p>
          <a:p>
            <a:pPr marL="400032" lvl="1" indent="0">
              <a:buNone/>
            </a:pPr>
            <a:r>
              <a:rPr lang="en-US" b="1" dirty="0">
                <a:latin typeface="Consolas" charset="0"/>
                <a:ea typeface="Consolas" charset="0"/>
                <a:cs typeface="Consolas" charset="0"/>
              </a:rPr>
              <a:t>let lastName = 'Smith';</a:t>
            </a:r>
          </a:p>
          <a:p>
            <a:pPr marL="400032" lvl="1" indent="0">
              <a:buNone/>
            </a:pPr>
            <a:r>
              <a:rPr lang="en-US" b="1" dirty="0">
                <a:latin typeface="Consolas" charset="0"/>
                <a:ea typeface="Consolas" charset="0"/>
                <a:cs typeface="Consolas" charset="0"/>
              </a:rPr>
              <a:t>let height: number = 6;</a:t>
            </a:r>
          </a:p>
          <a:p>
            <a:pPr marL="400032" lvl="1" indent="0">
              <a:buNone/>
            </a:pPr>
            <a:r>
              <a:rPr lang="en-US" b="1" dirty="0">
                <a:latin typeface="Consolas" charset="0"/>
                <a:ea typeface="Consolas" charset="0"/>
                <a:cs typeface="Consolas" charset="0"/>
              </a:rPr>
              <a:t>let isDone: boolean = false;</a:t>
            </a:r>
          </a:p>
          <a:p>
            <a:pPr marL="400032" lvl="1" indent="0">
              <a:buNone/>
            </a:pPr>
            <a:endParaRPr lang="en-US" b="1" dirty="0">
              <a:latin typeface="Consolas" charset="0"/>
              <a:ea typeface="Consolas" charset="0"/>
              <a:cs typeface="Consolas" charset="0"/>
            </a:endParaRPr>
          </a:p>
          <a:p>
            <a:r>
              <a:rPr lang="en-US" dirty="0"/>
              <a:t>Moreover, TypeScript also allows you to work with </a:t>
            </a:r>
            <a:r>
              <a:rPr lang="en-US" b="1" dirty="0"/>
              <a:t>arrays</a:t>
            </a:r>
            <a:r>
              <a:rPr lang="en-US" dirty="0"/>
              <a:t>:</a:t>
            </a:r>
          </a:p>
          <a:p>
            <a:endParaRPr lang="en-US" dirty="0"/>
          </a:p>
          <a:p>
            <a:pPr marL="400032" lvl="1" indent="0">
              <a:buNone/>
            </a:pPr>
            <a:r>
              <a:rPr lang="en-US" b="1" dirty="0">
                <a:latin typeface="Consolas" charset="0"/>
                <a:ea typeface="Consolas" charset="0"/>
                <a:cs typeface="Consolas" charset="0"/>
              </a:rPr>
              <a:t>var numbers: number[] = [1, 2, 3];</a:t>
            </a:r>
          </a:p>
          <a:p>
            <a:pPr marL="400032" lvl="1" indent="0">
              <a:buNone/>
            </a:pPr>
            <a:r>
              <a:rPr lang="en-US" b="1" dirty="0">
                <a:latin typeface="Consolas" charset="0"/>
                <a:ea typeface="Consolas" charset="0"/>
                <a:cs typeface="Consolas" charset="0"/>
              </a:rPr>
              <a:t>var names: Array&lt;string&gt; = ['Alice', 'Helen', 'Claire'];</a:t>
            </a:r>
          </a:p>
          <a:p>
            <a:endParaRPr lang="en-US" dirty="0"/>
          </a:p>
          <a:p>
            <a:r>
              <a:rPr lang="en-US" dirty="0"/>
              <a:t>Both ways are then transpiled into the familiar JavaScript array declaration.</a:t>
            </a:r>
          </a:p>
          <a:p>
            <a:endParaRPr lang="en-US" dirty="0"/>
          </a:p>
        </p:txBody>
      </p:sp>
    </p:spTree>
    <p:extLst>
      <p:ext uri="{BB962C8B-B14F-4D97-AF65-F5344CB8AC3E}">
        <p14:creationId xmlns:p14="http://schemas.microsoft.com/office/powerpoint/2010/main" val="633969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a:t>
            </a:r>
            <a:r>
              <a:rPr lang="en-US" b="1" dirty="0">
                <a:latin typeface="Consolas" charset="0"/>
                <a:ea typeface="Consolas" charset="0"/>
                <a:cs typeface="Consolas" charset="0"/>
              </a:rPr>
              <a:t>any </a:t>
            </a:r>
            <a:r>
              <a:rPr lang="en-US" dirty="0"/>
              <a:t>type</a:t>
            </a:r>
          </a:p>
        </p:txBody>
      </p:sp>
      <p:sp>
        <p:nvSpPr>
          <p:cNvPr id="3" name="Content Placeholder 2"/>
          <p:cNvSpPr>
            <a:spLocks noGrp="1"/>
          </p:cNvSpPr>
          <p:nvPr>
            <p:ph idx="1"/>
          </p:nvPr>
        </p:nvSpPr>
        <p:spPr/>
        <p:txBody>
          <a:bodyPr/>
          <a:lstStyle/>
          <a:p>
            <a:r>
              <a:rPr lang="en-US" dirty="0"/>
              <a:t>The </a:t>
            </a:r>
            <a:r>
              <a:rPr lang="en-US" b="1" dirty="0">
                <a:latin typeface="Consolas" charset="0"/>
                <a:ea typeface="Consolas" charset="0"/>
                <a:cs typeface="Consolas" charset="0"/>
              </a:rPr>
              <a:t>any</a:t>
            </a:r>
            <a:r>
              <a:rPr lang="en-US" dirty="0"/>
              <a:t> type represents any freeform JavaScript value. </a:t>
            </a:r>
          </a:p>
          <a:p>
            <a:endParaRPr lang="en-US" dirty="0"/>
          </a:p>
          <a:p>
            <a:r>
              <a:rPr lang="en-US" dirty="0"/>
              <a:t>The value of </a:t>
            </a:r>
            <a:r>
              <a:rPr lang="en-US" b="1" dirty="0">
                <a:latin typeface="Consolas" charset="0"/>
                <a:ea typeface="Consolas" charset="0"/>
                <a:cs typeface="Consolas" charset="0"/>
              </a:rPr>
              <a:t>any</a:t>
            </a:r>
            <a:r>
              <a:rPr lang="en-US" dirty="0"/>
              <a:t> will go through a minimal static type checking by the </a:t>
            </a:r>
            <a:r>
              <a:rPr lang="en-US" b="1" dirty="0"/>
              <a:t>transpiler</a:t>
            </a:r>
            <a:r>
              <a:rPr lang="en-US" dirty="0"/>
              <a:t> and will support all operations as a JavaScript value. </a:t>
            </a:r>
          </a:p>
          <a:p>
            <a:endParaRPr lang="en-US" dirty="0"/>
          </a:p>
          <a:p>
            <a:r>
              <a:rPr lang="en-US" dirty="0"/>
              <a:t>All properties on an </a:t>
            </a:r>
            <a:r>
              <a:rPr lang="en-US" b="1" dirty="0">
                <a:latin typeface="Consolas" charset="0"/>
                <a:ea typeface="Consolas" charset="0"/>
                <a:cs typeface="Consolas" charset="0"/>
              </a:rPr>
              <a:t>any</a:t>
            </a:r>
            <a:r>
              <a:rPr lang="en-US" dirty="0"/>
              <a:t> value can be accessed, and an </a:t>
            </a:r>
            <a:r>
              <a:rPr lang="en-US" b="1" dirty="0">
                <a:latin typeface="Consolas" charset="0"/>
                <a:ea typeface="Consolas" charset="0"/>
                <a:cs typeface="Consolas" charset="0"/>
              </a:rPr>
              <a:t>any</a:t>
            </a:r>
            <a:r>
              <a:rPr lang="en-US" dirty="0"/>
              <a:t> value can also be called as a </a:t>
            </a:r>
            <a:r>
              <a:rPr lang="en-US" b="1" dirty="0"/>
              <a:t>function</a:t>
            </a:r>
            <a:r>
              <a:rPr lang="en-US" dirty="0"/>
              <a:t> with an argument list. </a:t>
            </a:r>
          </a:p>
          <a:p>
            <a:endParaRPr lang="en-US" dirty="0"/>
          </a:p>
          <a:p>
            <a:r>
              <a:rPr lang="en-US" dirty="0"/>
              <a:t>Actually, </a:t>
            </a:r>
            <a:r>
              <a:rPr lang="en-US" b="1" dirty="0">
                <a:latin typeface="Consolas" charset="0"/>
                <a:ea typeface="Consolas" charset="0"/>
                <a:cs typeface="Consolas" charset="0"/>
              </a:rPr>
              <a:t>any</a:t>
            </a:r>
            <a:r>
              <a:rPr lang="en-US" dirty="0"/>
              <a:t> is a </a:t>
            </a:r>
            <a:r>
              <a:rPr lang="en-US" b="1" dirty="0"/>
              <a:t>supertype</a:t>
            </a:r>
            <a:r>
              <a:rPr lang="en-US" dirty="0"/>
              <a:t> of all types, and whenever TypeScript cannot infer a type, the </a:t>
            </a:r>
            <a:r>
              <a:rPr lang="en-US" b="1" dirty="0">
                <a:latin typeface="Consolas" charset="0"/>
                <a:ea typeface="Consolas" charset="0"/>
                <a:cs typeface="Consolas" charset="0"/>
              </a:rPr>
              <a:t>any</a:t>
            </a:r>
            <a:r>
              <a:rPr lang="en-US" dirty="0"/>
              <a:t> type will be used. </a:t>
            </a:r>
          </a:p>
          <a:p>
            <a:endParaRPr lang="en-US" dirty="0"/>
          </a:p>
          <a:p>
            <a:r>
              <a:rPr lang="en-US" dirty="0"/>
              <a:t>You'll be able to use the </a:t>
            </a:r>
            <a:r>
              <a:rPr lang="en-US" b="1" dirty="0">
                <a:latin typeface="Consolas" charset="0"/>
                <a:ea typeface="Consolas" charset="0"/>
                <a:cs typeface="Consolas" charset="0"/>
              </a:rPr>
              <a:t>any</a:t>
            </a:r>
            <a:r>
              <a:rPr lang="en-US" dirty="0"/>
              <a:t> type either explicitly or not:</a:t>
            </a:r>
          </a:p>
          <a:p>
            <a:endParaRPr lang="en-US" dirty="0"/>
          </a:p>
          <a:p>
            <a:pPr marL="400032" lvl="1" indent="0">
              <a:buNone/>
            </a:pPr>
            <a:r>
              <a:rPr lang="en-US" b="1" dirty="0">
                <a:latin typeface="Consolas" charset="0"/>
                <a:ea typeface="Consolas" charset="0"/>
                <a:cs typeface="Consolas" charset="0"/>
              </a:rPr>
              <a:t>var x: any;</a:t>
            </a:r>
          </a:p>
          <a:p>
            <a:pPr marL="400032" lvl="1" indent="0">
              <a:buNone/>
            </a:pPr>
            <a:r>
              <a:rPr lang="en-US" b="1" dirty="0">
                <a:latin typeface="Consolas" charset="0"/>
                <a:ea typeface="Consolas" charset="0"/>
                <a:cs typeface="Consolas" charset="0"/>
              </a:rPr>
              <a:t>var y;</a:t>
            </a:r>
          </a:p>
          <a:p>
            <a:endParaRPr lang="en-US" dirty="0"/>
          </a:p>
        </p:txBody>
      </p:sp>
    </p:spTree>
    <p:extLst>
      <p:ext uri="{BB962C8B-B14F-4D97-AF65-F5344CB8AC3E}">
        <p14:creationId xmlns:p14="http://schemas.microsoft.com/office/powerpoint/2010/main" val="1861671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Interfaces</a:t>
            </a:r>
          </a:p>
        </p:txBody>
      </p:sp>
      <p:sp>
        <p:nvSpPr>
          <p:cNvPr id="3" name="Content Placeholder 2"/>
          <p:cNvSpPr>
            <a:spLocks noGrp="1"/>
          </p:cNvSpPr>
          <p:nvPr>
            <p:ph idx="1"/>
          </p:nvPr>
        </p:nvSpPr>
        <p:spPr/>
        <p:txBody>
          <a:bodyPr>
            <a:normAutofit fontScale="92500" lnSpcReduction="20000"/>
          </a:bodyPr>
          <a:lstStyle/>
          <a:p>
            <a:r>
              <a:rPr lang="en-US" dirty="0"/>
              <a:t>As TypeScript is about keeping the structure of your project, highly important parts of the language are </a:t>
            </a:r>
            <a:r>
              <a:rPr lang="en-US" b="1" dirty="0"/>
              <a:t>interfaces</a:t>
            </a:r>
            <a:r>
              <a:rPr lang="en-US" dirty="0"/>
              <a:t>. </a:t>
            </a:r>
          </a:p>
          <a:p>
            <a:endParaRPr lang="en-US" dirty="0"/>
          </a:p>
          <a:p>
            <a:r>
              <a:rPr lang="en-US" dirty="0"/>
              <a:t>An interface allows you shape your objects and keep your code solid and clear. </a:t>
            </a:r>
          </a:p>
          <a:p>
            <a:endParaRPr lang="en-US" dirty="0"/>
          </a:p>
          <a:p>
            <a:r>
              <a:rPr lang="en-US" dirty="0"/>
              <a:t>Classes can implement interfaces, which means that they will have to conform to the properties or methods declared in the interface. </a:t>
            </a:r>
          </a:p>
          <a:p>
            <a:endParaRPr lang="en-US" dirty="0"/>
          </a:p>
          <a:p>
            <a:r>
              <a:rPr lang="en-US" dirty="0"/>
              <a:t>Interfaces can also inherit from other interfaces, which means that their implementing classes will be able to implement the extended interfaces. </a:t>
            </a:r>
          </a:p>
          <a:p>
            <a:endParaRPr lang="en-US" dirty="0"/>
          </a:p>
          <a:p>
            <a:r>
              <a:rPr lang="en-US" dirty="0"/>
              <a:t>An example TypeScript interface will look similar to this:</a:t>
            </a:r>
          </a:p>
          <a:p>
            <a:endParaRPr lang="en-US" dirty="0"/>
          </a:p>
          <a:p>
            <a:pPr marL="400032" lvl="1" indent="0">
              <a:buNone/>
            </a:pPr>
            <a:r>
              <a:rPr lang="en-US" b="1" dirty="0">
                <a:latin typeface="Consolas" charset="0"/>
                <a:ea typeface="Consolas" charset="0"/>
                <a:cs typeface="Consolas" charset="0"/>
              </a:rPr>
              <a:t>interface IVehicle {</a:t>
            </a:r>
          </a:p>
          <a:p>
            <a:pPr marL="400032" lvl="1" indent="0">
              <a:buNone/>
            </a:pPr>
            <a:r>
              <a:rPr lang="en-US" b="1" dirty="0">
                <a:latin typeface="Consolas" charset="0"/>
                <a:ea typeface="Consolas" charset="0"/>
                <a:cs typeface="Consolas" charset="0"/>
              </a:rPr>
              <a:t>   wheels: number;</a:t>
            </a:r>
          </a:p>
          <a:p>
            <a:pPr marL="400032" lvl="1" indent="0">
              <a:buNone/>
            </a:pPr>
            <a:r>
              <a:rPr lang="en-US" b="1" dirty="0">
                <a:latin typeface="Consolas" charset="0"/>
                <a:ea typeface="Consolas" charset="0"/>
                <a:cs typeface="Consolas" charset="0"/>
              </a:rPr>
              <a:t>   engine: string;</a:t>
            </a:r>
          </a:p>
          <a:p>
            <a:pPr marL="400032" lvl="1" indent="0">
              <a:buNone/>
            </a:pPr>
            <a:r>
              <a:rPr lang="en-US" b="1" dirty="0">
                <a:latin typeface="Consolas" charset="0"/>
                <a:ea typeface="Consolas" charset="0"/>
                <a:cs typeface="Consolas" charset="0"/>
              </a:rPr>
              <a:t>   drive();</a:t>
            </a:r>
          </a:p>
          <a:p>
            <a:pPr marL="400032" lvl="1" indent="0">
              <a:buNone/>
            </a:pPr>
            <a:r>
              <a:rPr lang="en-US" b="1" dirty="0">
                <a:latin typeface="Consolas" charset="0"/>
                <a:ea typeface="Consolas" charset="0"/>
                <a:cs typeface="Consolas" charset="0"/>
              </a:rPr>
              <a:t>}</a:t>
            </a:r>
          </a:p>
          <a:p>
            <a:endParaRPr lang="en-US" dirty="0"/>
          </a:p>
        </p:txBody>
      </p:sp>
    </p:spTree>
    <p:extLst>
      <p:ext uri="{BB962C8B-B14F-4D97-AF65-F5344CB8AC3E}">
        <p14:creationId xmlns:p14="http://schemas.microsoft.com/office/powerpoint/2010/main" val="516317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Interfaces (continued)</a:t>
            </a:r>
          </a:p>
        </p:txBody>
      </p:sp>
      <p:sp>
        <p:nvSpPr>
          <p:cNvPr id="3" name="Content Placeholder 2"/>
          <p:cNvSpPr>
            <a:spLocks noGrp="1"/>
          </p:cNvSpPr>
          <p:nvPr>
            <p:ph idx="1"/>
          </p:nvPr>
        </p:nvSpPr>
        <p:spPr/>
        <p:txBody>
          <a:bodyPr>
            <a:normAutofit fontScale="92500" lnSpcReduction="20000"/>
          </a:bodyPr>
          <a:lstStyle/>
          <a:p>
            <a:r>
              <a:rPr lang="en-US" dirty="0"/>
              <a:t>Here, we have an </a:t>
            </a:r>
            <a:r>
              <a:rPr lang="en-US" b="1" dirty="0">
                <a:latin typeface="Consolas" charset="0"/>
                <a:ea typeface="Consolas" charset="0"/>
                <a:cs typeface="Consolas" charset="0"/>
              </a:rPr>
              <a:t>IVehicle</a:t>
            </a:r>
            <a:r>
              <a:rPr lang="en-US" dirty="0"/>
              <a:t> interface with two properties and one method. </a:t>
            </a:r>
          </a:p>
          <a:p>
            <a:endParaRPr lang="en-US" dirty="0"/>
          </a:p>
          <a:p>
            <a:r>
              <a:rPr lang="en-US" dirty="0"/>
              <a:t>An implementing class would look like this: </a:t>
            </a:r>
          </a:p>
          <a:p>
            <a:endParaRPr lang="en-US" dirty="0"/>
          </a:p>
          <a:p>
            <a:pPr marL="400032" lvl="1" indent="0">
              <a:buNone/>
            </a:pPr>
            <a:r>
              <a:rPr lang="en-US" b="1" dirty="0">
                <a:latin typeface="Consolas" charset="0"/>
                <a:ea typeface="Consolas" charset="0"/>
                <a:cs typeface="Consolas" charset="0"/>
              </a:rPr>
              <a:t>class Car implements IVehicle {</a:t>
            </a:r>
          </a:p>
          <a:p>
            <a:pPr marL="400032" lvl="1" indent="0">
              <a:buNone/>
            </a:pPr>
            <a:r>
              <a:rPr lang="en-US" b="1" dirty="0">
                <a:latin typeface="Consolas" charset="0"/>
                <a:ea typeface="Consolas" charset="0"/>
                <a:cs typeface="Consolas" charset="0"/>
              </a:rPr>
              <a:t>   wheels: number;</a:t>
            </a:r>
          </a:p>
          <a:p>
            <a:pPr marL="400032" lvl="1" indent="0">
              <a:buNone/>
            </a:pPr>
            <a:r>
              <a:rPr lang="en-US" b="1" dirty="0">
                <a:latin typeface="Consolas" charset="0"/>
                <a:ea typeface="Consolas" charset="0"/>
                <a:cs typeface="Consolas" charset="0"/>
              </a:rPr>
              <a:t>   engine: string;</a:t>
            </a:r>
          </a:p>
          <a:p>
            <a:pPr marL="400032" lvl="1" indent="0">
              <a:buNone/>
            </a:pPr>
            <a:endParaRPr lang="en-US" b="1" dirty="0">
              <a:latin typeface="Consolas" charset="0"/>
              <a:ea typeface="Consolas" charset="0"/>
              <a:cs typeface="Consolas" charset="0"/>
            </a:endParaRPr>
          </a:p>
          <a:p>
            <a:pPr marL="400032" lvl="1" indent="0">
              <a:buNone/>
            </a:pPr>
            <a:r>
              <a:rPr lang="en-US" b="1" dirty="0">
                <a:latin typeface="Consolas" charset="0"/>
                <a:ea typeface="Consolas" charset="0"/>
                <a:cs typeface="Consolas" charset="0"/>
              </a:rPr>
              <a:t>   constructor(wheels: number, engine: string) {</a:t>
            </a:r>
          </a:p>
          <a:p>
            <a:pPr marL="400032" lvl="1" indent="0">
              <a:buNone/>
            </a:pPr>
            <a:r>
              <a:rPr lang="en-US" b="1" dirty="0">
                <a:latin typeface="Consolas" charset="0"/>
                <a:ea typeface="Consolas" charset="0"/>
                <a:cs typeface="Consolas" charset="0"/>
              </a:rPr>
              <a:t>      this.wheels = wheels;</a:t>
            </a:r>
          </a:p>
          <a:p>
            <a:pPr marL="400032" lvl="1" indent="0">
              <a:buNone/>
            </a:pPr>
            <a:r>
              <a:rPr lang="en-US" b="1" dirty="0">
                <a:latin typeface="Consolas" charset="0"/>
                <a:ea typeface="Consolas" charset="0"/>
                <a:cs typeface="Consolas" charset="0"/>
              </a:rPr>
              <a:t>      this.engine = engine;</a:t>
            </a:r>
          </a:p>
          <a:p>
            <a:pPr marL="400032" lvl="1" indent="0">
              <a:buNone/>
            </a:pPr>
            <a:r>
              <a:rPr lang="en-US" b="1" dirty="0">
                <a:latin typeface="Consolas" charset="0"/>
                <a:ea typeface="Consolas" charset="0"/>
                <a:cs typeface="Consolas" charset="0"/>
              </a:rPr>
              <a:t>   }</a:t>
            </a:r>
          </a:p>
          <a:p>
            <a:pPr marL="400032" lvl="1" indent="0">
              <a:buNone/>
            </a:pPr>
            <a:endParaRPr lang="en-US" b="1" dirty="0">
              <a:latin typeface="Consolas" charset="0"/>
              <a:ea typeface="Consolas" charset="0"/>
              <a:cs typeface="Consolas" charset="0"/>
            </a:endParaRPr>
          </a:p>
          <a:p>
            <a:pPr marL="400032" lvl="1" indent="0">
              <a:buNone/>
            </a:pPr>
            <a:r>
              <a:rPr lang="en-US" b="1" dirty="0">
                <a:latin typeface="Consolas" charset="0"/>
                <a:ea typeface="Consolas" charset="0"/>
                <a:cs typeface="Consolas" charset="0"/>
              </a:rPr>
              <a:t>   drive() {</a:t>
            </a:r>
          </a:p>
          <a:p>
            <a:pPr marL="400032" lvl="1" indent="0">
              <a:buNone/>
            </a:pPr>
            <a:r>
              <a:rPr lang="en-US" b="1" dirty="0">
                <a:latin typeface="Consolas" charset="0"/>
                <a:ea typeface="Consolas" charset="0"/>
                <a:cs typeface="Consolas" charset="0"/>
              </a:rPr>
              <a:t>      console.log('Driving...');</a:t>
            </a:r>
          </a:p>
          <a:p>
            <a:pPr marL="400032" lvl="1" indent="0">
              <a:buNone/>
            </a:pPr>
            <a:r>
              <a:rPr lang="en-US" b="1" dirty="0">
                <a:latin typeface="Consolas" charset="0"/>
                <a:ea typeface="Consolas" charset="0"/>
                <a:cs typeface="Consolas" charset="0"/>
              </a:rPr>
              <a:t>   }</a:t>
            </a:r>
          </a:p>
          <a:p>
            <a:pPr marL="400032" lvl="1" indent="0">
              <a:buNone/>
            </a:pPr>
            <a:r>
              <a:rPr lang="en-US" b="1" dirty="0">
                <a:latin typeface="Consolas" charset="0"/>
                <a:ea typeface="Consolas" charset="0"/>
                <a:cs typeface="Consolas" charset="0"/>
              </a:rPr>
              <a:t>}</a:t>
            </a:r>
          </a:p>
          <a:p>
            <a:endParaRPr lang="en-US" dirty="0"/>
          </a:p>
          <a:p>
            <a:r>
              <a:rPr lang="en-US" dirty="0"/>
              <a:t>As you can see, the Car class implements the IVehicle interface and follows the structure set by it.</a:t>
            </a:r>
          </a:p>
          <a:p>
            <a:endParaRPr lang="en-US" dirty="0"/>
          </a:p>
        </p:txBody>
      </p:sp>
    </p:spTree>
    <p:extLst>
      <p:ext uri="{BB962C8B-B14F-4D97-AF65-F5344CB8AC3E}">
        <p14:creationId xmlns:p14="http://schemas.microsoft.com/office/powerpoint/2010/main" val="1563322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Decorators</a:t>
            </a:r>
          </a:p>
        </p:txBody>
      </p:sp>
      <p:sp>
        <p:nvSpPr>
          <p:cNvPr id="3" name="Content Placeholder 2"/>
          <p:cNvSpPr>
            <a:spLocks noGrp="1"/>
          </p:cNvSpPr>
          <p:nvPr>
            <p:ph idx="1"/>
          </p:nvPr>
        </p:nvSpPr>
        <p:spPr/>
        <p:txBody>
          <a:bodyPr>
            <a:normAutofit fontScale="92500" lnSpcReduction="20000"/>
          </a:bodyPr>
          <a:lstStyle/>
          <a:p>
            <a:r>
              <a:rPr lang="en-US" dirty="0"/>
              <a:t>While it's still in the proposal stage for the new ES7 specifications, Angular relies heavily on </a:t>
            </a:r>
            <a:r>
              <a:rPr lang="en-US" b="1" dirty="0"/>
              <a:t>decorators</a:t>
            </a:r>
            <a:r>
              <a:rPr lang="en-US" dirty="0"/>
              <a:t>. </a:t>
            </a:r>
          </a:p>
          <a:p>
            <a:endParaRPr lang="en-US" dirty="0"/>
          </a:p>
          <a:p>
            <a:r>
              <a:rPr lang="en-US" dirty="0"/>
              <a:t>A </a:t>
            </a:r>
            <a:r>
              <a:rPr lang="en-US" b="1" dirty="0"/>
              <a:t>decorator</a:t>
            </a:r>
            <a:r>
              <a:rPr lang="en-US" dirty="0"/>
              <a:t> is a special kind of declaration that can be attached to various entities, such as </a:t>
            </a:r>
            <a:r>
              <a:rPr lang="en-US" b="1" dirty="0"/>
              <a:t>classes</a:t>
            </a:r>
            <a:r>
              <a:rPr lang="en-US" dirty="0"/>
              <a:t>, </a:t>
            </a:r>
            <a:r>
              <a:rPr lang="en-US" b="1" dirty="0"/>
              <a:t>methods</a:t>
            </a:r>
            <a:r>
              <a:rPr lang="en-US" dirty="0"/>
              <a:t>, or </a:t>
            </a:r>
            <a:r>
              <a:rPr lang="en-US" b="1" dirty="0"/>
              <a:t>properties</a:t>
            </a:r>
            <a:r>
              <a:rPr lang="en-US" dirty="0"/>
              <a:t>. </a:t>
            </a:r>
          </a:p>
          <a:p>
            <a:endParaRPr lang="en-US" dirty="0"/>
          </a:p>
          <a:p>
            <a:r>
              <a:rPr lang="en-US" b="1" dirty="0"/>
              <a:t>Decorators</a:t>
            </a:r>
            <a:r>
              <a:rPr lang="en-US" dirty="0"/>
              <a:t> provide developers with a reusable way to </a:t>
            </a:r>
            <a:r>
              <a:rPr lang="en-US" b="1" dirty="0"/>
              <a:t>annotate</a:t>
            </a:r>
            <a:r>
              <a:rPr lang="en-US" dirty="0"/>
              <a:t> and modify classes and members. </a:t>
            </a:r>
          </a:p>
          <a:p>
            <a:endParaRPr lang="en-US" dirty="0"/>
          </a:p>
          <a:p>
            <a:r>
              <a:rPr lang="en-US" dirty="0"/>
              <a:t>A </a:t>
            </a:r>
            <a:r>
              <a:rPr lang="en-US" b="1" dirty="0"/>
              <a:t>decorator</a:t>
            </a:r>
            <a:r>
              <a:rPr lang="en-US" dirty="0"/>
              <a:t> uses the </a:t>
            </a:r>
            <a:r>
              <a:rPr lang="en-US" b="1" dirty="0">
                <a:latin typeface="Consolas" charset="0"/>
                <a:ea typeface="Consolas" charset="0"/>
                <a:cs typeface="Consolas" charset="0"/>
              </a:rPr>
              <a:t>@decoratorName </a:t>
            </a:r>
            <a:r>
              <a:rPr lang="en-US" dirty="0"/>
              <a:t>form, where the </a:t>
            </a:r>
            <a:r>
              <a:rPr lang="en-US" b="1" dirty="0">
                <a:latin typeface="Consolas" charset="0"/>
                <a:ea typeface="Consolas" charset="0"/>
                <a:cs typeface="Consolas" charset="0"/>
              </a:rPr>
              <a:t>decoratorName</a:t>
            </a:r>
            <a:r>
              <a:rPr lang="en-US" dirty="0"/>
              <a:t> parameter must be a </a:t>
            </a:r>
            <a:r>
              <a:rPr lang="en-US" b="1" dirty="0"/>
              <a:t>function</a:t>
            </a:r>
            <a:r>
              <a:rPr lang="en-US" dirty="0"/>
              <a:t> that will be called at runtime with the decorated entity.</a:t>
            </a:r>
          </a:p>
          <a:p>
            <a:endParaRPr lang="en-US" dirty="0"/>
          </a:p>
          <a:p>
            <a:r>
              <a:rPr lang="en-US" dirty="0"/>
              <a:t>A simple </a:t>
            </a:r>
            <a:r>
              <a:rPr lang="en-US" b="1" dirty="0"/>
              <a:t>decorator</a:t>
            </a:r>
            <a:r>
              <a:rPr lang="en-US" dirty="0"/>
              <a:t> would look as follows:</a:t>
            </a:r>
          </a:p>
          <a:p>
            <a:endParaRPr lang="en-US" dirty="0"/>
          </a:p>
          <a:p>
            <a:pPr marL="400032" lvl="1" indent="0">
              <a:buNone/>
            </a:pPr>
            <a:r>
              <a:rPr lang="en-US" b="1" dirty="0">
                <a:latin typeface="Consolas" charset="0"/>
                <a:ea typeface="Consolas" charset="0"/>
                <a:cs typeface="Consolas" charset="0"/>
              </a:rPr>
              <a:t>function Decorator(target: any) {</a:t>
            </a:r>
          </a:p>
          <a:p>
            <a:pPr marL="400032" lvl="1" indent="0">
              <a:buNone/>
            </a:pPr>
            <a:r>
              <a:rPr lang="en-US" b="1" dirty="0">
                <a:latin typeface="Consolas" charset="0"/>
                <a:ea typeface="Consolas" charset="0"/>
                <a:cs typeface="Consolas" charset="0"/>
              </a:rPr>
              <a:t>}</a:t>
            </a:r>
          </a:p>
          <a:p>
            <a:pPr marL="400032" lvl="1" indent="0">
              <a:buNone/>
            </a:pPr>
            <a:r>
              <a:rPr lang="en-US" b="1" dirty="0">
                <a:latin typeface="Consolas" charset="0"/>
                <a:ea typeface="Consolas" charset="0"/>
                <a:cs typeface="Consolas" charset="0"/>
              </a:rPr>
              <a:t>@Decorator</a:t>
            </a:r>
          </a:p>
          <a:p>
            <a:pPr marL="400032" lvl="1" indent="0">
              <a:buNone/>
            </a:pPr>
            <a:r>
              <a:rPr lang="en-US" b="1" dirty="0">
                <a:latin typeface="Consolas" charset="0"/>
                <a:ea typeface="Consolas" charset="0"/>
                <a:cs typeface="Consolas" charset="0"/>
              </a:rPr>
              <a:t>class MyClass {</a:t>
            </a:r>
          </a:p>
          <a:p>
            <a:pPr marL="400032" lvl="1" indent="0">
              <a:buNone/>
            </a:pPr>
            <a:r>
              <a:rPr lang="en-US" b="1" dirty="0">
                <a:latin typeface="Consolas" charset="0"/>
                <a:ea typeface="Consolas" charset="0"/>
                <a:cs typeface="Consolas" charset="0"/>
              </a:rPr>
              <a:t>}</a:t>
            </a:r>
          </a:p>
          <a:p>
            <a:endParaRPr lang="en-US" dirty="0"/>
          </a:p>
        </p:txBody>
      </p:sp>
    </p:spTree>
    <p:extLst>
      <p:ext uri="{BB962C8B-B14F-4D97-AF65-F5344CB8AC3E}">
        <p14:creationId xmlns:p14="http://schemas.microsoft.com/office/powerpoint/2010/main" val="297991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Decorators (continued)</a:t>
            </a:r>
          </a:p>
        </p:txBody>
      </p:sp>
      <p:sp>
        <p:nvSpPr>
          <p:cNvPr id="3" name="Content Placeholder 2"/>
          <p:cNvSpPr>
            <a:spLocks noGrp="1"/>
          </p:cNvSpPr>
          <p:nvPr>
            <p:ph idx="1"/>
          </p:nvPr>
        </p:nvSpPr>
        <p:spPr/>
        <p:txBody>
          <a:bodyPr>
            <a:normAutofit/>
          </a:bodyPr>
          <a:lstStyle/>
          <a:p>
            <a:r>
              <a:rPr lang="en-US" dirty="0"/>
              <a:t>At runtime, the </a:t>
            </a:r>
            <a:r>
              <a:rPr lang="en-US" b="1" dirty="0"/>
              <a:t>decorator</a:t>
            </a:r>
            <a:r>
              <a:rPr lang="en-US" dirty="0"/>
              <a:t> will be executed with the target parameter populated with the </a:t>
            </a:r>
            <a:r>
              <a:rPr lang="en-US" b="1" dirty="0">
                <a:latin typeface="Consolas" charset="0"/>
                <a:ea typeface="Consolas" charset="0"/>
                <a:cs typeface="Consolas" charset="0"/>
              </a:rPr>
              <a:t>MyClass</a:t>
            </a:r>
            <a:r>
              <a:rPr lang="en-US" dirty="0"/>
              <a:t> </a:t>
            </a:r>
            <a:r>
              <a:rPr lang="en-US" b="1" dirty="0"/>
              <a:t>constructor</a:t>
            </a:r>
            <a:r>
              <a:rPr lang="en-US" dirty="0"/>
              <a:t>. </a:t>
            </a:r>
          </a:p>
          <a:p>
            <a:endParaRPr lang="en-US" dirty="0"/>
          </a:p>
          <a:p>
            <a:r>
              <a:rPr lang="en-US" dirty="0"/>
              <a:t>Moreover, the decorator can also have arguments as follows:</a:t>
            </a:r>
          </a:p>
          <a:p>
            <a:endParaRPr lang="en-US" dirty="0"/>
          </a:p>
          <a:p>
            <a:pPr marL="400032" lvl="1" indent="0">
              <a:buNone/>
            </a:pPr>
            <a:r>
              <a:rPr lang="en-US" b="1" dirty="0">
                <a:latin typeface="Consolas" charset="0"/>
                <a:ea typeface="Consolas" charset="0"/>
                <a:cs typeface="Consolas" charset="0"/>
              </a:rPr>
              <a:t>function DecoratorWithArgs(options: Object) {</a:t>
            </a:r>
          </a:p>
          <a:p>
            <a:pPr marL="400032" lvl="1" indent="0">
              <a:buNone/>
            </a:pPr>
            <a:r>
              <a:rPr lang="en-US" b="1" dirty="0">
                <a:latin typeface="Consolas" charset="0"/>
                <a:ea typeface="Consolas" charset="0"/>
                <a:cs typeface="Consolas" charset="0"/>
              </a:rPr>
              <a:t>   return (target: Object) =&gt; {</a:t>
            </a:r>
          </a:p>
          <a:p>
            <a:pPr marL="400032" lvl="1" indent="0">
              <a:buNone/>
            </a:pPr>
            <a:r>
              <a:rPr lang="en-US" b="1" dirty="0">
                <a:latin typeface="Consolas" charset="0"/>
                <a:ea typeface="Consolas" charset="0"/>
                <a:cs typeface="Consolas" charset="0"/>
              </a:rPr>
              <a:t>   }</a:t>
            </a:r>
          </a:p>
          <a:p>
            <a:pPr marL="400032" lvl="1" indent="0">
              <a:buNone/>
            </a:pPr>
            <a:r>
              <a:rPr lang="en-US" b="1" dirty="0">
                <a:latin typeface="Consolas" charset="0"/>
                <a:ea typeface="Consolas" charset="0"/>
                <a:cs typeface="Consolas" charset="0"/>
              </a:rPr>
              <a:t>}</a:t>
            </a:r>
          </a:p>
          <a:p>
            <a:pPr marL="400032" lvl="1" indent="0">
              <a:buNone/>
            </a:pPr>
            <a:endParaRPr lang="en-US" b="1" dirty="0">
              <a:latin typeface="Consolas" charset="0"/>
              <a:ea typeface="Consolas" charset="0"/>
              <a:cs typeface="Consolas" charset="0"/>
            </a:endParaRPr>
          </a:p>
          <a:p>
            <a:pPr marL="400032" lvl="1" indent="0">
              <a:buNone/>
            </a:pPr>
            <a:r>
              <a:rPr lang="en-US" b="1" dirty="0">
                <a:latin typeface="Consolas" charset="0"/>
                <a:ea typeface="Consolas" charset="0"/>
                <a:cs typeface="Consolas" charset="0"/>
              </a:rPr>
              <a:t>@DecoratorWithArgs({ type: 'SomeType' })</a:t>
            </a:r>
          </a:p>
          <a:p>
            <a:pPr marL="400032" lvl="1" indent="0">
              <a:buNone/>
            </a:pPr>
            <a:r>
              <a:rPr lang="en-US" b="1" dirty="0">
                <a:latin typeface="Consolas" charset="0"/>
                <a:ea typeface="Consolas" charset="0"/>
                <a:cs typeface="Consolas" charset="0"/>
              </a:rPr>
              <a:t>class MyClass {</a:t>
            </a:r>
          </a:p>
          <a:p>
            <a:pPr marL="400032" lvl="1" indent="0">
              <a:buNone/>
            </a:pPr>
            <a:r>
              <a:rPr lang="en-US" b="1" dirty="0">
                <a:latin typeface="Consolas" charset="0"/>
                <a:ea typeface="Consolas" charset="0"/>
                <a:cs typeface="Consolas" charset="0"/>
              </a:rPr>
              <a:t>}</a:t>
            </a:r>
          </a:p>
          <a:p>
            <a:endParaRPr lang="en-US" dirty="0"/>
          </a:p>
          <a:p>
            <a:r>
              <a:rPr lang="en-US" dirty="0"/>
              <a:t>This pattern is also know as a </a:t>
            </a:r>
            <a:r>
              <a:rPr lang="en-US" b="1" dirty="0"/>
              <a:t>decorator factory</a:t>
            </a:r>
            <a:r>
              <a:rPr lang="en-US" dirty="0"/>
              <a:t>. </a:t>
            </a:r>
          </a:p>
        </p:txBody>
      </p:sp>
    </p:spTree>
    <p:extLst>
      <p:ext uri="{BB962C8B-B14F-4D97-AF65-F5344CB8AC3E}">
        <p14:creationId xmlns:p14="http://schemas.microsoft.com/office/powerpoint/2010/main" val="629452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Introducing Angular</a:t>
            </a:r>
          </a:p>
        </p:txBody>
      </p:sp>
      <p:sp>
        <p:nvSpPr>
          <p:cNvPr id="3" name="Content Placeholder 2"/>
          <p:cNvSpPr>
            <a:spLocks noGrp="1"/>
          </p:cNvSpPr>
          <p:nvPr>
            <p:ph idx="1"/>
          </p:nvPr>
        </p:nvSpPr>
        <p:spPr/>
        <p:txBody>
          <a:bodyPr>
            <a:normAutofit lnSpcReduction="10000"/>
          </a:bodyPr>
          <a:lstStyle/>
          <a:p>
            <a:r>
              <a:rPr lang="en-US" dirty="0"/>
              <a:t>AngularJS was a frontend JavaScript framework designed to build </a:t>
            </a:r>
            <a:r>
              <a:rPr lang="en-US" b="1" dirty="0"/>
              <a:t>single-page applications </a:t>
            </a:r>
            <a:r>
              <a:rPr lang="en-US" dirty="0"/>
              <a:t>using an MVC-like architecture. </a:t>
            </a:r>
          </a:p>
          <a:p>
            <a:endParaRPr lang="en-US" dirty="0"/>
          </a:p>
          <a:p>
            <a:r>
              <a:rPr lang="en-US" dirty="0"/>
              <a:t>The Angular approach was to extend the functionality of HTML using special attributes that bind JavaScript logic with HTML elements. </a:t>
            </a:r>
          </a:p>
          <a:p>
            <a:endParaRPr lang="en-US" dirty="0"/>
          </a:p>
          <a:p>
            <a:r>
              <a:rPr lang="en-US" dirty="0"/>
              <a:t>AngularJS's ability to extend HTML allowed cleaner DOM manipulation through </a:t>
            </a:r>
            <a:r>
              <a:rPr lang="en-US" b="1" dirty="0"/>
              <a:t>client-side templating </a:t>
            </a:r>
            <a:r>
              <a:rPr lang="en-US" dirty="0"/>
              <a:t>and </a:t>
            </a:r>
            <a:r>
              <a:rPr lang="en-US" b="1" dirty="0"/>
              <a:t>two-way data binding</a:t>
            </a:r>
            <a:r>
              <a:rPr lang="en-US" dirty="0"/>
              <a:t> that seamlessly synchronized between models and views. </a:t>
            </a:r>
          </a:p>
          <a:p>
            <a:endParaRPr lang="en-US" dirty="0"/>
          </a:p>
          <a:p>
            <a:r>
              <a:rPr lang="en-US" dirty="0"/>
              <a:t>AngularJS also improved the application's code structure and testability using MVC and dependency injection.</a:t>
            </a:r>
          </a:p>
          <a:p>
            <a:endParaRPr lang="en-US" dirty="0"/>
          </a:p>
          <a:p>
            <a:r>
              <a:rPr lang="en-US" dirty="0"/>
              <a:t>AngularJS 1 was and still is a great framework, but it was built with the concepts of ES5 in mind, and with the huge improvements brought by the new ES2015 specification coming up, the team had to rethink the entire approach.</a:t>
            </a:r>
          </a:p>
        </p:txBody>
      </p:sp>
    </p:spTree>
    <p:extLst>
      <p:ext uri="{BB962C8B-B14F-4D97-AF65-F5344CB8AC3E}">
        <p14:creationId xmlns:p14="http://schemas.microsoft.com/office/powerpoint/2010/main" val="938590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a:ln w="9525" cap="rnd" cmpd="sng">
            <a:noFill/>
          </a:ln>
        </p:spPr>
        <p:txBody>
          <a:bodyPr vert="horz" lIns="91435" tIns="45718" rIns="91435" bIns="45718" rtlCol="0" anchor="t">
            <a:normAutofit/>
          </a:bodyPr>
          <a:lstStyle/>
          <a:p>
            <a:r>
              <a:rPr lang="en-US" dirty="0">
                <a:solidFill>
                  <a:schemeClr val="tx1"/>
                </a:solidFill>
                <a:effectLst/>
              </a:rPr>
              <a:t>A TypeScript primer</a:t>
            </a:r>
          </a:p>
        </p:txBody>
      </p:sp>
    </p:spTree>
    <p:extLst>
      <p:ext uri="{BB962C8B-B14F-4D97-AF65-F5344CB8AC3E}">
        <p14:creationId xmlns:p14="http://schemas.microsoft.com/office/powerpoint/2010/main" val="657258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Introduction to TypeScript</a:t>
            </a:r>
          </a:p>
        </p:txBody>
      </p:sp>
      <p:sp>
        <p:nvSpPr>
          <p:cNvPr id="3" name="Content Placeholder 2"/>
          <p:cNvSpPr>
            <a:spLocks noGrp="1"/>
          </p:cNvSpPr>
          <p:nvPr>
            <p:ph idx="1"/>
          </p:nvPr>
        </p:nvSpPr>
        <p:spPr/>
        <p:txBody>
          <a:bodyPr>
            <a:normAutofit fontScale="85000" lnSpcReduction="10000"/>
          </a:bodyPr>
          <a:lstStyle/>
          <a:p>
            <a:r>
              <a:rPr lang="en-US" b="1" dirty="0"/>
              <a:t>TypeScript</a:t>
            </a:r>
            <a:r>
              <a:rPr lang="en-US" dirty="0"/>
              <a:t> is a typed programming language created by Microsoft, which uses the object-oriented foundations of C#, Java, and now ES2015. </a:t>
            </a:r>
          </a:p>
          <a:p>
            <a:endParaRPr lang="en-US" dirty="0"/>
          </a:p>
          <a:p>
            <a:r>
              <a:rPr lang="en-US" dirty="0"/>
              <a:t>Code written in TypeScript is </a:t>
            </a:r>
            <a:r>
              <a:rPr lang="en-US" b="1" dirty="0"/>
              <a:t>transpiled</a:t>
            </a:r>
            <a:r>
              <a:rPr lang="en-US" dirty="0"/>
              <a:t> into JavaScript code either in ES3, ES5 or ES2015 and can be run on any of the modern web browsers. </a:t>
            </a:r>
          </a:p>
          <a:p>
            <a:endParaRPr lang="en-US" dirty="0"/>
          </a:p>
          <a:p>
            <a:r>
              <a:rPr lang="en-US" dirty="0"/>
              <a:t>It is also a superset of ES2015, so basically, any JavaScript code is valid TypeScript code. </a:t>
            </a:r>
          </a:p>
          <a:p>
            <a:endParaRPr lang="en-US" dirty="0"/>
          </a:p>
          <a:p>
            <a:r>
              <a:rPr lang="en-US" dirty="0"/>
              <a:t>The idea behind this was to create a strongly typed programming language for big projects that will allow big teams to better communicate the interface between their software components. </a:t>
            </a:r>
          </a:p>
          <a:p>
            <a:endParaRPr lang="en-US" dirty="0"/>
          </a:p>
          <a:p>
            <a:r>
              <a:rPr lang="en-US" dirty="0"/>
              <a:t>As derived from its name, TypeScript has an optional </a:t>
            </a:r>
            <a:r>
              <a:rPr lang="en-US" b="1" dirty="0"/>
              <a:t>type</a:t>
            </a:r>
            <a:r>
              <a:rPr lang="en-US" dirty="0"/>
              <a:t> </a:t>
            </a:r>
            <a:r>
              <a:rPr lang="en-US" b="1" dirty="0"/>
              <a:t>system</a:t>
            </a:r>
            <a:r>
              <a:rPr lang="en-US" dirty="0"/>
              <a:t> that allows developers to enforce limits on their code in order to have better clarity. </a:t>
            </a:r>
          </a:p>
          <a:p>
            <a:endParaRPr lang="en-US" dirty="0"/>
          </a:p>
          <a:p>
            <a:r>
              <a:rPr lang="en-US" dirty="0"/>
              <a:t>Since a lot of the features in TypeScript were already implemented in ES2015, we'll touch a few basic features that we'll need and didn't get in the current specifications.</a:t>
            </a:r>
          </a:p>
          <a:p>
            <a:endParaRPr lang="en-US" dirty="0"/>
          </a:p>
        </p:txBody>
      </p:sp>
    </p:spTree>
    <p:extLst>
      <p:ext uri="{BB962C8B-B14F-4D97-AF65-F5344CB8AC3E}">
        <p14:creationId xmlns:p14="http://schemas.microsoft.com/office/powerpoint/2010/main" val="1287727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0CC34-89A3-4C69-BD5A-6FAD56F17388}"/>
              </a:ext>
            </a:extLst>
          </p:cNvPr>
          <p:cNvSpPr>
            <a:spLocks noGrp="1"/>
          </p:cNvSpPr>
          <p:nvPr>
            <p:ph type="title"/>
          </p:nvPr>
        </p:nvSpPr>
        <p:spPr/>
        <p:txBody>
          <a:bodyPr/>
          <a:lstStyle/>
          <a:p>
            <a:r>
              <a:rPr lang="en-CA" dirty="0"/>
              <a:t>Installing TypeScript</a:t>
            </a:r>
          </a:p>
        </p:txBody>
      </p:sp>
      <p:sp>
        <p:nvSpPr>
          <p:cNvPr id="3" name="Content Placeholder 2">
            <a:extLst>
              <a:ext uri="{FF2B5EF4-FFF2-40B4-BE49-F238E27FC236}">
                <a16:creationId xmlns:a16="http://schemas.microsoft.com/office/drawing/2014/main" id="{A865FEAB-B506-40A1-A717-78F31F4DDBC1}"/>
              </a:ext>
            </a:extLst>
          </p:cNvPr>
          <p:cNvSpPr>
            <a:spLocks noGrp="1"/>
          </p:cNvSpPr>
          <p:nvPr>
            <p:ph idx="1"/>
          </p:nvPr>
        </p:nvSpPr>
        <p:spPr/>
        <p:txBody>
          <a:bodyPr/>
          <a:lstStyle/>
          <a:p>
            <a:r>
              <a:rPr lang="en-US" dirty="0"/>
              <a:t>Use a command prompt (or terminal window) to run the following command:</a:t>
            </a:r>
          </a:p>
          <a:p>
            <a:endParaRPr lang="en-US" dirty="0"/>
          </a:p>
          <a:p>
            <a:pPr marL="0" indent="0">
              <a:buNone/>
            </a:pPr>
            <a:r>
              <a:rPr lang="en-US" dirty="0">
                <a:latin typeface="Consolas" panose="020B0609020204030204" pitchFamily="49" charset="0"/>
              </a:rPr>
              <a:t>   npm install typescript –g</a:t>
            </a:r>
          </a:p>
          <a:p>
            <a:endParaRPr lang="en-US" dirty="0"/>
          </a:p>
          <a:p>
            <a:endParaRPr lang="en-US" dirty="0"/>
          </a:p>
          <a:p>
            <a:endParaRPr lang="en-US" dirty="0"/>
          </a:p>
          <a:p>
            <a:endParaRPr lang="en-US" dirty="0"/>
          </a:p>
          <a:p>
            <a:endParaRPr lang="en-US" dirty="0"/>
          </a:p>
          <a:p>
            <a:endParaRPr lang="en-US" dirty="0"/>
          </a:p>
          <a:p>
            <a:r>
              <a:rPr lang="en-US" dirty="0"/>
              <a:t>Once the package has been installed, run the following command to ensure that the compiler was installed correctly:</a:t>
            </a:r>
          </a:p>
          <a:p>
            <a:endParaRPr lang="en-US" dirty="0"/>
          </a:p>
          <a:p>
            <a:pPr marL="400032" lvl="1" indent="0">
              <a:buNone/>
            </a:pPr>
            <a:r>
              <a:rPr lang="en-US" sz="2000" dirty="0">
                <a:latin typeface="Consolas" panose="020B0609020204030204" pitchFamily="49" charset="0"/>
              </a:rPr>
              <a:t>tsc --version</a:t>
            </a:r>
          </a:p>
          <a:p>
            <a:endParaRPr lang="en-CA" dirty="0"/>
          </a:p>
        </p:txBody>
      </p:sp>
      <p:pic>
        <p:nvPicPr>
          <p:cNvPr id="5" name="Picture 4">
            <a:extLst>
              <a:ext uri="{FF2B5EF4-FFF2-40B4-BE49-F238E27FC236}">
                <a16:creationId xmlns:a16="http://schemas.microsoft.com/office/drawing/2014/main" id="{790BC0D1-80F2-4E76-8798-E4B1907E40B9}"/>
              </a:ext>
            </a:extLst>
          </p:cNvPr>
          <p:cNvPicPr>
            <a:picLocks noChangeAspect="1"/>
          </p:cNvPicPr>
          <p:nvPr/>
        </p:nvPicPr>
        <p:blipFill rotWithShape="1">
          <a:blip r:embed="rId2"/>
          <a:srcRect b="73451"/>
          <a:stretch/>
        </p:blipFill>
        <p:spPr>
          <a:xfrm>
            <a:off x="1066800" y="2857500"/>
            <a:ext cx="6029325" cy="1143000"/>
          </a:xfrm>
          <a:prstGeom prst="rect">
            <a:avLst/>
          </a:prstGeom>
        </p:spPr>
      </p:pic>
    </p:spTree>
    <p:extLst>
      <p:ext uri="{BB962C8B-B14F-4D97-AF65-F5344CB8AC3E}">
        <p14:creationId xmlns:p14="http://schemas.microsoft.com/office/powerpoint/2010/main" val="2500661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B10B4-A302-46A9-89F3-A3CF2AB1D019}"/>
              </a:ext>
            </a:extLst>
          </p:cNvPr>
          <p:cNvSpPr>
            <a:spLocks noGrp="1"/>
          </p:cNvSpPr>
          <p:nvPr>
            <p:ph type="title"/>
          </p:nvPr>
        </p:nvSpPr>
        <p:spPr/>
        <p:txBody>
          <a:bodyPr>
            <a:normAutofit fontScale="90000"/>
          </a:bodyPr>
          <a:lstStyle/>
          <a:p>
            <a:r>
              <a:rPr lang="en-US" dirty="0"/>
              <a:t>Understanding the TypeScript </a:t>
            </a:r>
            <a:br>
              <a:rPr lang="en-US" dirty="0"/>
            </a:br>
            <a:r>
              <a:rPr lang="en-US" dirty="0"/>
              <a:t>Developer Productivity Features</a:t>
            </a:r>
            <a:endParaRPr lang="en-CA" dirty="0"/>
          </a:p>
        </p:txBody>
      </p:sp>
      <p:sp>
        <p:nvSpPr>
          <p:cNvPr id="3" name="Content Placeholder 2">
            <a:extLst>
              <a:ext uri="{FF2B5EF4-FFF2-40B4-BE49-F238E27FC236}">
                <a16:creationId xmlns:a16="http://schemas.microsoft.com/office/drawing/2014/main" id="{19CFC701-4D1F-4DF2-9F39-3DDDB11FBABE}"/>
              </a:ext>
            </a:extLst>
          </p:cNvPr>
          <p:cNvSpPr>
            <a:spLocks noGrp="1"/>
          </p:cNvSpPr>
          <p:nvPr>
            <p:ph idx="1"/>
          </p:nvPr>
        </p:nvSpPr>
        <p:spPr/>
        <p:txBody>
          <a:bodyPr/>
          <a:lstStyle/>
          <a:p>
            <a:r>
              <a:rPr lang="en-US" dirty="0"/>
              <a:t>TypeScript’s headline features are focused on developer productivity, especially through the use of </a:t>
            </a:r>
            <a:r>
              <a:rPr lang="en-US" b="1" dirty="0"/>
              <a:t>static types</a:t>
            </a:r>
            <a:r>
              <a:rPr lang="en-US" dirty="0"/>
              <a:t>, which help make the JavaScript type system easier to work with. </a:t>
            </a:r>
          </a:p>
          <a:p>
            <a:endParaRPr lang="en-US" dirty="0"/>
          </a:p>
          <a:p>
            <a:r>
              <a:rPr lang="en-US" dirty="0"/>
              <a:t>Other productivity features, such as </a:t>
            </a:r>
            <a:r>
              <a:rPr lang="en-US" b="1" dirty="0"/>
              <a:t>access control keywords </a:t>
            </a:r>
            <a:r>
              <a:rPr lang="en-US" dirty="0"/>
              <a:t>and a concise </a:t>
            </a:r>
            <a:r>
              <a:rPr lang="en-US" b="1" dirty="0"/>
              <a:t>class constructor syntax</a:t>
            </a:r>
            <a:r>
              <a:rPr lang="en-US" dirty="0"/>
              <a:t>, help prevent common coding errors.</a:t>
            </a:r>
          </a:p>
          <a:p>
            <a:endParaRPr lang="en-US" dirty="0"/>
          </a:p>
          <a:p>
            <a:r>
              <a:rPr lang="en-US" dirty="0"/>
              <a:t>The TypeScript package includes a compiler that processes TypeScript files and produces pure JavaScript that can be executed by a JavaScript runtime, such as </a:t>
            </a:r>
            <a:r>
              <a:rPr lang="en-US" b="1" dirty="0"/>
              <a:t>NodeJS </a:t>
            </a:r>
            <a:r>
              <a:rPr lang="en-US" dirty="0"/>
              <a:t>or a browser.</a:t>
            </a:r>
            <a:endParaRPr lang="en-CA" dirty="0"/>
          </a:p>
        </p:txBody>
      </p:sp>
      <p:pic>
        <p:nvPicPr>
          <p:cNvPr id="9" name="Picture 8">
            <a:extLst>
              <a:ext uri="{FF2B5EF4-FFF2-40B4-BE49-F238E27FC236}">
                <a16:creationId xmlns:a16="http://schemas.microsoft.com/office/drawing/2014/main" id="{A26181D9-8402-439C-81DD-55437C3FF615}"/>
              </a:ext>
            </a:extLst>
          </p:cNvPr>
          <p:cNvPicPr>
            <a:picLocks noChangeAspect="1"/>
          </p:cNvPicPr>
          <p:nvPr/>
        </p:nvPicPr>
        <p:blipFill>
          <a:blip r:embed="rId2"/>
          <a:stretch>
            <a:fillRect/>
          </a:stretch>
        </p:blipFill>
        <p:spPr>
          <a:xfrm>
            <a:off x="859790" y="4953000"/>
            <a:ext cx="8083126" cy="1267797"/>
          </a:xfrm>
          <a:prstGeom prst="rect">
            <a:avLst/>
          </a:prstGeom>
        </p:spPr>
      </p:pic>
    </p:spTree>
    <p:extLst>
      <p:ext uri="{BB962C8B-B14F-4D97-AF65-F5344CB8AC3E}">
        <p14:creationId xmlns:p14="http://schemas.microsoft.com/office/powerpoint/2010/main" val="1979658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B10B4-A302-46A9-89F3-A3CF2AB1D019}"/>
              </a:ext>
            </a:extLst>
          </p:cNvPr>
          <p:cNvSpPr>
            <a:spLocks noGrp="1"/>
          </p:cNvSpPr>
          <p:nvPr>
            <p:ph type="title"/>
          </p:nvPr>
        </p:nvSpPr>
        <p:spPr/>
        <p:txBody>
          <a:bodyPr>
            <a:normAutofit fontScale="90000"/>
          </a:bodyPr>
          <a:lstStyle/>
          <a:p>
            <a:r>
              <a:rPr lang="en-US" dirty="0"/>
              <a:t>Understanding the TypeScript </a:t>
            </a:r>
            <a:br>
              <a:rPr lang="en-US" dirty="0"/>
            </a:br>
            <a:r>
              <a:rPr lang="en-US" dirty="0"/>
              <a:t>Developer Productivity Features (continued)</a:t>
            </a:r>
            <a:endParaRPr lang="en-CA" dirty="0"/>
          </a:p>
        </p:txBody>
      </p:sp>
      <p:sp>
        <p:nvSpPr>
          <p:cNvPr id="3" name="Content Placeholder 2">
            <a:extLst>
              <a:ext uri="{FF2B5EF4-FFF2-40B4-BE49-F238E27FC236}">
                <a16:creationId xmlns:a16="http://schemas.microsoft.com/office/drawing/2014/main" id="{19CFC701-4D1F-4DF2-9F39-3DDDB11FBABE}"/>
              </a:ext>
            </a:extLst>
          </p:cNvPr>
          <p:cNvSpPr>
            <a:spLocks noGrp="1"/>
          </p:cNvSpPr>
          <p:nvPr>
            <p:ph idx="1"/>
          </p:nvPr>
        </p:nvSpPr>
        <p:spPr/>
        <p:txBody>
          <a:bodyPr/>
          <a:lstStyle/>
          <a:p>
            <a:r>
              <a:rPr lang="en-US" dirty="0"/>
              <a:t>The combination of JavaScript and TypeScript features retains much of the flexible and dynamic nature of JavaScript while constraining the use of data types, so they are familiar and more predictable for most developers. </a:t>
            </a:r>
          </a:p>
          <a:p>
            <a:endParaRPr lang="en-US" dirty="0"/>
          </a:p>
          <a:p>
            <a:r>
              <a:rPr lang="en-US" dirty="0"/>
              <a:t>It also means that projects that use TypeScript can still make use of the wide range of third-party JavaScript packages that are available, either to provide specific features or to embrace complete frameworks for app development (such as the </a:t>
            </a:r>
            <a:r>
              <a:rPr lang="en-US" b="1" dirty="0"/>
              <a:t>React</a:t>
            </a:r>
            <a:r>
              <a:rPr lang="en-US" dirty="0"/>
              <a:t>, </a:t>
            </a:r>
            <a:r>
              <a:rPr lang="en-US" b="1" dirty="0"/>
              <a:t>Angular</a:t>
            </a:r>
            <a:r>
              <a:rPr lang="en-US" dirty="0"/>
              <a:t>, and </a:t>
            </a:r>
            <a:r>
              <a:rPr lang="en-US" b="1" dirty="0"/>
              <a:t>Vue.js </a:t>
            </a:r>
            <a:r>
              <a:rPr lang="en-US" dirty="0"/>
              <a:t>front-end frameworks).</a:t>
            </a:r>
            <a:endParaRPr lang="en-CA" dirty="0"/>
          </a:p>
        </p:txBody>
      </p:sp>
    </p:spTree>
    <p:extLst>
      <p:ext uri="{BB962C8B-B14F-4D97-AF65-F5344CB8AC3E}">
        <p14:creationId xmlns:p14="http://schemas.microsoft.com/office/powerpoint/2010/main" val="2744209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B10B4-A302-46A9-89F3-A3CF2AB1D019}"/>
              </a:ext>
            </a:extLst>
          </p:cNvPr>
          <p:cNvSpPr>
            <a:spLocks noGrp="1"/>
          </p:cNvSpPr>
          <p:nvPr>
            <p:ph type="title"/>
          </p:nvPr>
        </p:nvSpPr>
        <p:spPr/>
        <p:txBody>
          <a:bodyPr>
            <a:normAutofit fontScale="90000"/>
          </a:bodyPr>
          <a:lstStyle/>
          <a:p>
            <a:r>
              <a:rPr lang="en-US" dirty="0"/>
              <a:t>Understanding the TypeScript </a:t>
            </a:r>
            <a:br>
              <a:rPr lang="en-US" dirty="0"/>
            </a:br>
            <a:r>
              <a:rPr lang="en-US" dirty="0"/>
              <a:t>Developer Productivity Features (continued)</a:t>
            </a:r>
            <a:endParaRPr lang="en-CA" dirty="0"/>
          </a:p>
        </p:txBody>
      </p:sp>
      <p:sp>
        <p:nvSpPr>
          <p:cNvPr id="3" name="Content Placeholder 2">
            <a:extLst>
              <a:ext uri="{FF2B5EF4-FFF2-40B4-BE49-F238E27FC236}">
                <a16:creationId xmlns:a16="http://schemas.microsoft.com/office/drawing/2014/main" id="{19CFC701-4D1F-4DF2-9F39-3DDDB11FBABE}"/>
              </a:ext>
            </a:extLst>
          </p:cNvPr>
          <p:cNvSpPr>
            <a:spLocks noGrp="1"/>
          </p:cNvSpPr>
          <p:nvPr>
            <p:ph idx="1"/>
          </p:nvPr>
        </p:nvSpPr>
        <p:spPr/>
        <p:txBody>
          <a:bodyPr/>
          <a:lstStyle/>
          <a:p>
            <a:r>
              <a:rPr lang="en-US" dirty="0"/>
              <a:t>TypeScript features can be applied selectively, which means you can use only those features useful for a specific project. </a:t>
            </a:r>
          </a:p>
          <a:p>
            <a:endParaRPr lang="en-US" dirty="0"/>
          </a:p>
          <a:p>
            <a:r>
              <a:rPr lang="en-US" dirty="0"/>
              <a:t>If you are new to TypeScript and JavaScript, you are likely to start by using all of the TypeScript features. </a:t>
            </a:r>
          </a:p>
          <a:p>
            <a:endParaRPr lang="en-US" dirty="0"/>
          </a:p>
          <a:p>
            <a:r>
              <a:rPr lang="en-US" dirty="0"/>
              <a:t>As you become more experienced and your depth of knowledge increases, you will find yourself using TypeScript with more focus and applying its features just to the parts of your code that are especially complex or that you expect to cause problems.</a:t>
            </a:r>
            <a:endParaRPr lang="en-CA" dirty="0"/>
          </a:p>
        </p:txBody>
      </p:sp>
    </p:spTree>
    <p:extLst>
      <p:ext uri="{BB962C8B-B14F-4D97-AF65-F5344CB8AC3E}">
        <p14:creationId xmlns:p14="http://schemas.microsoft.com/office/powerpoint/2010/main" val="1764626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0EAE2-A03A-49B8-A3AB-81AEBAD13563}"/>
              </a:ext>
            </a:extLst>
          </p:cNvPr>
          <p:cNvSpPr>
            <a:spLocks noGrp="1"/>
          </p:cNvSpPr>
          <p:nvPr>
            <p:ph type="title"/>
          </p:nvPr>
        </p:nvSpPr>
        <p:spPr/>
        <p:txBody>
          <a:bodyPr>
            <a:normAutofit fontScale="90000"/>
          </a:bodyPr>
          <a:lstStyle/>
          <a:p>
            <a:r>
              <a:rPr lang="en-US" dirty="0"/>
              <a:t>Understanding the Limitations </a:t>
            </a:r>
            <a:br>
              <a:rPr lang="en-US" dirty="0"/>
            </a:br>
            <a:r>
              <a:rPr lang="en-US" dirty="0"/>
              <a:t>of the Productivity Features</a:t>
            </a:r>
            <a:endParaRPr lang="en-CA" dirty="0"/>
          </a:p>
        </p:txBody>
      </p:sp>
      <p:sp>
        <p:nvSpPr>
          <p:cNvPr id="3" name="Content Placeholder 2">
            <a:extLst>
              <a:ext uri="{FF2B5EF4-FFF2-40B4-BE49-F238E27FC236}">
                <a16:creationId xmlns:a16="http://schemas.microsoft.com/office/drawing/2014/main" id="{DBF99D8B-B642-4466-A42C-E05DBB187554}"/>
              </a:ext>
            </a:extLst>
          </p:cNvPr>
          <p:cNvSpPr>
            <a:spLocks noGrp="1"/>
          </p:cNvSpPr>
          <p:nvPr>
            <p:ph idx="1"/>
          </p:nvPr>
        </p:nvSpPr>
        <p:spPr/>
        <p:txBody>
          <a:bodyPr>
            <a:normAutofit/>
          </a:bodyPr>
          <a:lstStyle/>
          <a:p>
            <a:r>
              <a:rPr lang="en-US" dirty="0"/>
              <a:t>Some TypeScript features are implemented entirely by the compiler and leave </a:t>
            </a:r>
            <a:r>
              <a:rPr lang="en-US" b="1" dirty="0"/>
              <a:t>no trace </a:t>
            </a:r>
            <a:r>
              <a:rPr lang="en-US" dirty="0"/>
              <a:t>in the JavaScript code that is executed when the application runs (e.g. TypeScript’s </a:t>
            </a:r>
            <a:r>
              <a:rPr lang="en-US" b="1" dirty="0"/>
              <a:t>interfaces</a:t>
            </a:r>
            <a:r>
              <a:rPr lang="en-US" dirty="0"/>
              <a:t>).</a:t>
            </a:r>
          </a:p>
          <a:p>
            <a:endParaRPr lang="en-US" dirty="0"/>
          </a:p>
          <a:p>
            <a:r>
              <a:rPr lang="en-US" dirty="0"/>
              <a:t>Other features are implemented by building on standard JavaScript and performing additional checks during compilation. </a:t>
            </a:r>
          </a:p>
          <a:p>
            <a:endParaRPr lang="en-US" dirty="0"/>
          </a:p>
          <a:p>
            <a:r>
              <a:rPr lang="en-US" dirty="0"/>
              <a:t>This means you often have to understand how a feature works and how it is implemented to get the best results, which can make TypeScript features seem inconsistent and arcane.</a:t>
            </a:r>
          </a:p>
        </p:txBody>
      </p:sp>
    </p:spTree>
    <p:extLst>
      <p:ext uri="{BB962C8B-B14F-4D97-AF65-F5344CB8AC3E}">
        <p14:creationId xmlns:p14="http://schemas.microsoft.com/office/powerpoint/2010/main" val="1809172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1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1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Web R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1457</Words>
  <Application>Microsoft Office PowerPoint</Application>
  <PresentationFormat>On-screen Show (4:3)</PresentationFormat>
  <Paragraphs>165</Paragraphs>
  <Slides>17</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17</vt:i4>
      </vt:variant>
    </vt:vector>
  </HeadingPairs>
  <TitlesOfParts>
    <vt:vector size="28" baseType="lpstr">
      <vt:lpstr>Arial</vt:lpstr>
      <vt:lpstr>Arial Narrow</vt:lpstr>
      <vt:lpstr>Calibri</vt:lpstr>
      <vt:lpstr>Consolas</vt:lpstr>
      <vt:lpstr>Courier New</vt:lpstr>
      <vt:lpstr>Helvetica Neue</vt:lpstr>
      <vt:lpstr>Times New Roman</vt:lpstr>
      <vt:lpstr>Wingdings</vt:lpstr>
      <vt:lpstr>Default Design</vt:lpstr>
      <vt:lpstr>1_Default Design</vt:lpstr>
      <vt:lpstr>Web Redesign</vt:lpstr>
      <vt:lpstr>Introducing Angular </vt:lpstr>
      <vt:lpstr>Introducing Angular</vt:lpstr>
      <vt:lpstr>A TypeScript primer</vt:lpstr>
      <vt:lpstr>Introduction to TypeScript</vt:lpstr>
      <vt:lpstr>Installing TypeScript</vt:lpstr>
      <vt:lpstr>Understanding the TypeScript  Developer Productivity Features</vt:lpstr>
      <vt:lpstr>Understanding the TypeScript  Developer Productivity Features (continued)</vt:lpstr>
      <vt:lpstr>Understanding the TypeScript  Developer Productivity Features (continued)</vt:lpstr>
      <vt:lpstr>Understanding the Limitations  of the Productivity Features</vt:lpstr>
      <vt:lpstr>Understanding the Limitations  of the Productivity Features (continued)</vt:lpstr>
      <vt:lpstr>Types</vt:lpstr>
      <vt:lpstr>Basic types</vt:lpstr>
      <vt:lpstr>The any type</vt:lpstr>
      <vt:lpstr>Interfaces</vt:lpstr>
      <vt:lpstr>Interfaces (continued)</vt:lpstr>
      <vt:lpstr>Decorators</vt:lpstr>
      <vt:lpstr>Decorators (continued)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
  <cp:lastModifiedBy/>
  <cp:revision>416</cp:revision>
  <cp:lastPrinted>2017-03-11T06:56:23Z</cp:lastPrinted>
  <dcterms:created xsi:type="dcterms:W3CDTF">2007-07-09T21:56:01Z</dcterms:created>
  <dcterms:modified xsi:type="dcterms:W3CDTF">2020-08-28T14:25:06Z</dcterms:modified>
</cp:coreProperties>
</file>