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8"/>
  </p:notesMasterIdLst>
  <p:handoutMasterIdLst>
    <p:handoutMasterId r:id="rId19"/>
  </p:handoutMasterIdLst>
  <p:sldIdLst>
    <p:sldId id="403" r:id="rId4"/>
    <p:sldId id="404" r:id="rId5"/>
    <p:sldId id="405" r:id="rId6"/>
    <p:sldId id="407" r:id="rId7"/>
    <p:sldId id="408" r:id="rId8"/>
    <p:sldId id="406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87547-7851-486B-B488-F30A3A8D8923}" v="140" dt="2020-08-28T18:18:01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2"/>
    <p:restoredTop sz="94235"/>
  </p:normalViewPr>
  <p:slideViewPr>
    <p:cSldViewPr>
      <p:cViewPr varScale="1">
        <p:scale>
          <a:sx n="107" d="100"/>
          <a:sy n="107" d="100"/>
        </p:scale>
        <p:origin x="2256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FED9-1D0C-499D-897F-FBEFE4A673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</a:rPr>
              <a:t>Processing Orders</a:t>
            </a:r>
          </a:p>
        </p:txBody>
      </p:sp>
    </p:spTree>
    <p:extLst>
      <p:ext uri="{BB962C8B-B14F-4D97-AF65-F5344CB8AC3E}">
        <p14:creationId xmlns:p14="http://schemas.microsoft.com/office/powerpoint/2010/main" val="21881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final piece of the puzzle is the </a:t>
            </a:r>
            <a:r>
              <a:rPr lang="en-US" b="1" dirty="0"/>
              <a:t>template</a:t>
            </a:r>
            <a:r>
              <a:rPr lang="en-US" dirty="0"/>
              <a:t> for the component, which presents the user with the form fields required to populate the properties of an Order object.</a:t>
            </a:r>
          </a:p>
          <a:p>
            <a:endParaRPr lang="en-US" dirty="0"/>
          </a:p>
          <a:p>
            <a:r>
              <a:rPr lang="en-US" dirty="0"/>
              <a:t>Create a file called </a:t>
            </a:r>
            <a:r>
              <a:rPr lang="en-US" b="1" dirty="0">
                <a:latin typeface="Consolas" panose="020B0609020204030204" pitchFamily="49" charset="0"/>
              </a:rPr>
              <a:t>checkout.component.html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with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&lt;div class="container-fluid"&gt;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&lt;div class="col bg-dark text-white"&gt;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&lt;a class="navbar-brand"&gt;SPORTS STORE&lt;/a&gt;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&lt;/div&gt;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&lt;div *ngIf="orderSent" class="m-2 text-center"&gt;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&lt;h2&gt;Thanks!&lt;/h2&gt;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&lt;p&gt;Thanks for placing your order.&lt;/p&gt;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&lt;p&gt;We'll ship your goods as soon as possible.&lt;/p&gt;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&lt;button class="btn btn-primary" routerLink="/store"&gt;Return to Store&lt;/button&gt;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&lt;/div&gt;</a:t>
            </a:r>
          </a:p>
          <a:p>
            <a:pPr marL="457180" lvl="1" indent="0">
              <a:buNone/>
            </a:pPr>
            <a:endParaRPr lang="en-CA" sz="19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&lt;form *ngIf="!orderSent" #form="ngForm" novalidate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(ngSubmit)="submitOrder(form)" class="m-2"&gt;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&lt;div class="form-group"&gt;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&lt;label&gt;Name&lt;/label&gt;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&lt;input class="form-control" #name="ngModel" name="name"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[(ngModel)]="order.name" required /&gt;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&lt;span *ngIf="submitted &amp;&amp; name.invalid" class="text-danger"&gt;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  Please enter your name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CA" sz="1900" dirty="0">
                <a:latin typeface="Consolas" panose="020B0609020204030204" pitchFamily="49" charset="0"/>
              </a:rPr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7163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&lt;div class="form-group"&gt;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&lt;label&gt;Address&lt;/label&gt;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&lt;input class="form-control" #address="ngModel" name="address"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[(ngModel)]="order.address" required /&gt;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&lt;span *ngIf="submitted &amp;&amp; address.invalid" class="text-danger"&gt;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Please enter your address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class="form-group"&gt;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&lt;label&gt;City&lt;/label&gt;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&lt;input class="form-control" #city="ngModel" name="city"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[(ngModel)]="order.city" required /&gt;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&lt;span *ngIf="submitted &amp;&amp; city.invalid" class="text-danger"&gt;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Please enter your city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class="form-group"&gt;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&lt;label&gt;Province&lt;/label&gt;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&lt;input class="form-control" #province="ngModel" name="province"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[(ngModel)]="order.province" required /&gt;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&lt;span *ngIf="submitted &amp;&amp; province.invalid" class="text-danger"&gt;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Please enter your province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4945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&lt;div class="form-group"&gt;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&lt;label&gt;Zip/Postal Code&lt;/label&gt;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&lt;input class="form-control" #postalCode="ngModel" name="postalCode"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[(ngModel)]="order.postalCode"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required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/&gt;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&lt;span *ngIf="submitted &amp;&amp; postalCode.invalid" class="text-danger"&gt;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Please enter your zip/postal code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class="form-group"&gt;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&lt;label&gt;Country&lt;/label&gt;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&lt;input class="form-control" #country="ngModel" name="country"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[(ngModel)]="order.country" required /&gt;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&lt;span *ngIf="submitted &amp;&amp; country.invalid" class="text-danger"&gt;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Please enter your country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&lt;/span&gt;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class="text-center"&gt;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&lt;button class="btn btn-secondary m-1" routerLink="/cart"&gt;Back&lt;/button&gt;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&lt;button class="btn btn-primary m-1" type="submit"&gt;Complete Order&lt;/button&gt;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083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process, start with the list of products and click one of the </a:t>
            </a:r>
            <a:r>
              <a:rPr lang="en-US" b="1" dirty="0"/>
              <a:t>Add To Cart </a:t>
            </a:r>
            <a:r>
              <a:rPr lang="en-US" dirty="0"/>
              <a:t>buttons to add a product to the cart. </a:t>
            </a:r>
          </a:p>
          <a:p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Checkout button </a:t>
            </a:r>
            <a:r>
              <a:rPr lang="en-US" dirty="0"/>
              <a:t>and you will see the HTML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1BC51-7E98-4E63-86A5-9C7069B5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11"/>
          <a:stretch/>
        </p:blipFill>
        <p:spPr>
          <a:xfrm>
            <a:off x="2460601" y="2589166"/>
            <a:ext cx="4222797" cy="4116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0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out the form and click the </a:t>
            </a:r>
            <a:r>
              <a:rPr lang="en-US" b="1" dirty="0"/>
              <a:t>Complete Order </a:t>
            </a:r>
            <a:r>
              <a:rPr lang="en-US" dirty="0"/>
              <a:t>button; you will see the confirmation message: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030A8-AD08-4E6D-8D92-CD81A87DC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44"/>
          <a:stretch/>
        </p:blipFill>
        <p:spPr>
          <a:xfrm>
            <a:off x="1755452" y="2057400"/>
            <a:ext cx="645745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FED9-1D0C-499D-897F-FBEFE4A6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Orders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DCFDA-7766-43C5-9D45-0E75D91F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receive orders from customers is the most important aspect of an online store. </a:t>
            </a:r>
          </a:p>
          <a:p>
            <a:endParaRPr lang="en-US" dirty="0"/>
          </a:p>
          <a:p>
            <a:r>
              <a:rPr lang="en-US" dirty="0"/>
              <a:t>In the sections that follow, we will build on the application to add support for receiving the final details from the user and checking them out. </a:t>
            </a:r>
          </a:p>
          <a:p>
            <a:endParaRPr lang="en-US" dirty="0"/>
          </a:p>
          <a:p>
            <a:r>
              <a:rPr lang="en-US" dirty="0"/>
              <a:t>To keep the process simple, we are going to avoid dealing with payment and fulfillment platforms, which are generally </a:t>
            </a:r>
            <a:r>
              <a:rPr lang="en-US" b="1" dirty="0"/>
              <a:t>back-end services </a:t>
            </a:r>
            <a:r>
              <a:rPr lang="en-US" dirty="0"/>
              <a:t>that are not specific to Angular applications.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8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46B-C92E-4318-87A0-2D1C20E8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E330E-C24E-4AAC-93B7-48B5E3D7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208010" cy="5791201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/>
              <a:t>To describe orders placed by users, create a file called </a:t>
            </a:r>
            <a:r>
              <a:rPr lang="en-US" sz="2600" b="1" dirty="0">
                <a:latin typeface="Consolas" panose="020B0609020204030204" pitchFamily="49" charset="0"/>
              </a:rPr>
              <a:t>order.model.ts</a:t>
            </a:r>
            <a:r>
              <a:rPr lang="en-US" sz="2600" dirty="0"/>
              <a:t> in the </a:t>
            </a:r>
            <a:r>
              <a:rPr lang="en-US" sz="2600" b="1" dirty="0">
                <a:latin typeface="Consolas" panose="020B0609020204030204" pitchFamily="49" charset="0"/>
              </a:rPr>
              <a:t>src/app/model </a:t>
            </a:r>
            <a:r>
              <a:rPr lang="en-US" sz="2600" dirty="0"/>
              <a:t>folder and add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Cart } from './cart.model';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@Injectable()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Order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id: number;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name: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address: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city: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province: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postalCode: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country: string;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public shipped = false;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constructor(public cart: Cart) { 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clear(): void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this.id = null;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this.name = this.address = this.city = null;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this.province = this.postalCode = this.country = null;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this.shipped = false;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this.cart.clear();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US" sz="2600" dirty="0">
                <a:latin typeface="Helvetica Neue"/>
              </a:rPr>
              <a:t>The </a:t>
            </a:r>
            <a:r>
              <a:rPr lang="en-US" sz="2600" b="1" dirty="0">
                <a:latin typeface="Consolas" panose="020B0609020204030204" pitchFamily="49" charset="0"/>
              </a:rPr>
              <a:t>Order</a:t>
            </a:r>
            <a:r>
              <a:rPr lang="en-US" sz="2600" dirty="0">
                <a:latin typeface="Helvetica Neue"/>
              </a:rPr>
              <a:t> class will be another service, which means there will be one instance shared throughout the application. </a:t>
            </a:r>
          </a:p>
          <a:p>
            <a:endParaRPr lang="en-US" sz="2600" dirty="0">
              <a:latin typeface="Helvetica Neue"/>
            </a:endParaRPr>
          </a:p>
          <a:p>
            <a:r>
              <a:rPr lang="en-US" sz="2600" dirty="0">
                <a:latin typeface="Helvetica Neue"/>
              </a:rPr>
              <a:t>When Angular creates the </a:t>
            </a:r>
            <a:r>
              <a:rPr lang="en-US" sz="2600" b="1" dirty="0">
                <a:latin typeface="Consolas" panose="020B0609020204030204" pitchFamily="49" charset="0"/>
              </a:rPr>
              <a:t>Order</a:t>
            </a:r>
            <a:r>
              <a:rPr lang="en-US" sz="2600" dirty="0">
                <a:latin typeface="Helvetica Neue"/>
              </a:rPr>
              <a:t> object, it will detect the </a:t>
            </a:r>
            <a:r>
              <a:rPr lang="en-US" sz="2600" b="1" dirty="0">
                <a:latin typeface="Consolas" panose="020B0609020204030204" pitchFamily="49" charset="0"/>
              </a:rPr>
              <a:t>Cart</a:t>
            </a:r>
            <a:r>
              <a:rPr lang="en-US" sz="2600" dirty="0">
                <a:latin typeface="Helvetica Neue"/>
              </a:rPr>
              <a:t> constructor parameter and provide the same </a:t>
            </a:r>
            <a:r>
              <a:rPr lang="en-US" sz="2600" b="1" dirty="0">
                <a:latin typeface="Consolas" panose="020B0609020204030204" pitchFamily="49" charset="0"/>
              </a:rPr>
              <a:t>Cart</a:t>
            </a:r>
            <a:r>
              <a:rPr lang="en-US" sz="2600" dirty="0">
                <a:latin typeface="Helvetica Neue"/>
              </a:rPr>
              <a:t> object that is used elsewhere in the application.</a:t>
            </a:r>
            <a:endParaRPr lang="en-CA" sz="26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65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EBA7-2338-48F3-B4D8-13D1178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Repository and Data Source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A5DCC-3D35-4B6D-B97F-C59E33B5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 fontScale="40000" lnSpcReduction="20000"/>
          </a:bodyPr>
          <a:lstStyle/>
          <a:p>
            <a:r>
              <a:rPr lang="en-CA" sz="3400" dirty="0"/>
              <a:t>In case we need to use mock data for testing let’s update the </a:t>
            </a:r>
            <a:r>
              <a:rPr lang="en-CA" sz="3400" b="1" dirty="0">
                <a:latin typeface="Consolas" panose="020B0609020204030204" pitchFamily="49" charset="0"/>
              </a:rPr>
              <a:t>static.datasource.ts </a:t>
            </a:r>
            <a:r>
              <a:rPr lang="en-CA" sz="3400" dirty="0"/>
              <a:t>file in the </a:t>
            </a:r>
            <a:r>
              <a:rPr lang="en-CA" sz="3400" b="1" dirty="0">
                <a:latin typeface="Consolas" panose="020B0609020204030204" pitchFamily="49" charset="0"/>
              </a:rPr>
              <a:t>src/app/mod</a:t>
            </a:r>
            <a:r>
              <a:rPr lang="en-CA" sz="3400" dirty="0"/>
              <a:t>el folder with the highlighted code:</a:t>
            </a:r>
          </a:p>
          <a:p>
            <a:endParaRPr lang="en-CA" dirty="0"/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import { Product } from './product.model';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import { Observable, from } from 'rxjs';</a:t>
            </a:r>
          </a:p>
          <a:p>
            <a:pPr marL="457180" lvl="1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import { Order } from './order.model';</a:t>
            </a:r>
          </a:p>
          <a:p>
            <a:pPr marL="457180" lvl="1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@Injectable()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export class StaticDataSource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{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private products: Product[] = [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Product(1, 'Product 1', 'Category 1', 'Product 1 (Category 1)',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Product(2, 'Product 2', 'Category 1', 'Product 2 (Category 1)',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Product(3, 'Product 3', 'Category 1', 'Product 3 (Category 1)',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Product(4, 'Product 4', 'Category 1', 'Product 4 (Category 1)',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Product(5, 'Product 5', 'Category 1', 'Product 5 (Category 1)',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Product(6, 'Product 6', 'Category 2', 'Product 6 (Category 2)',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Product(7, 'Product 7', 'Category 2', 'Product 7 (Category 2)',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Product(8, 'Product 8', 'Category 2', 'Product 8 (Category 2)',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Product(9, 'Product 9', 'Category 2', 'Product 9 (Category 2)',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Product(10, 'Product 10', 'Category 2', 'Product 10 (Category 2)',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Product(11, 'Product 11', 'Category 3', 'Product 11 (Category 3)',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Product(12, 'Product 12', 'Category 3', 'Product 12 (Category 3)',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Product(13, 'Product 13', 'Category 3', 'Product 13 (Category 3)',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Product(14, 'Product 14', 'Category 3', 'Product 14 (Category 3)',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new Product(15, 'Product 15', 'Category 3', 'Product 15 (Category 3)', 100),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];</a:t>
            </a:r>
          </a:p>
          <a:p>
            <a:pPr marL="457180" lvl="1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getProducts(): Observable&lt;Product[]&gt; {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return from([this.products]);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</a:t>
            </a:r>
            <a:r>
              <a:rPr lang="en-US" sz="2300" b="1" dirty="0">
                <a:latin typeface="Consolas" panose="020B0609020204030204" pitchFamily="49" charset="0"/>
              </a:rPr>
              <a:t>saveOrder(order: Order): Observable&lt;Order&gt; {</a:t>
            </a:r>
          </a:p>
          <a:p>
            <a:pPr marL="457180" lvl="1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    console.log(JSON.stringify(order));</a:t>
            </a:r>
          </a:p>
          <a:p>
            <a:pPr marL="457180" lvl="1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    return from ([order]);</a:t>
            </a:r>
          </a:p>
          <a:p>
            <a:pPr marL="457180" lvl="1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}</a:t>
            </a:r>
            <a:endParaRPr lang="en-CA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EBA7-2338-48F3-B4D8-13D1178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the Repository and Data Source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A5DCC-3D35-4B6D-B97F-C59E33B5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manage orders, we need to create a file called </a:t>
            </a:r>
            <a:r>
              <a:rPr lang="en-US" b="1" dirty="0"/>
              <a:t>order.repository.ts </a:t>
            </a:r>
            <a:r>
              <a:rPr lang="en-US" dirty="0"/>
              <a:t>to the </a:t>
            </a:r>
            <a:r>
              <a:rPr lang="en-US" b="1" dirty="0">
                <a:latin typeface="Consolas" panose="020B0609020204030204" pitchFamily="49" charset="0"/>
              </a:rPr>
              <a:t>src/app/model </a:t>
            </a:r>
            <a:r>
              <a:rPr lang="en-US" dirty="0"/>
              <a:t>folder and add the following code: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Observable } from 'rxjs';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Order } from './order.model';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import { StaticDataSource } from './static.datasource';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@Injectable()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export class OrderRepository 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private orders: Order[] = [];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constructor(private dataSource: StaticDataSource) { }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getOrders(): Order[]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return this.orders;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saveOrder(order: Order): Observable&lt;Order&gt;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return this.dataSource.saveOrder(order);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7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E5B-47F7-46A5-A94C-4CC4BDE9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Feature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45F4-A9DF-4DE6-8474-4BA975E7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register the </a:t>
            </a:r>
            <a:r>
              <a:rPr lang="en-US" b="1" dirty="0">
                <a:latin typeface="Consolas" panose="020B0609020204030204" pitchFamily="49" charset="0"/>
              </a:rPr>
              <a:t>Order</a:t>
            </a:r>
            <a:r>
              <a:rPr lang="en-US" dirty="0"/>
              <a:t> class and the new repository as </a:t>
            </a:r>
            <a:r>
              <a:rPr lang="en-US" b="1" dirty="0"/>
              <a:t>services</a:t>
            </a:r>
            <a:r>
              <a:rPr lang="en-US" dirty="0"/>
              <a:t> using the </a:t>
            </a:r>
            <a:r>
              <a:rPr lang="en-US" b="1" dirty="0"/>
              <a:t>providers</a:t>
            </a:r>
            <a:r>
              <a:rPr lang="en-US" dirty="0"/>
              <a:t> property of the model feature module. Update the </a:t>
            </a:r>
            <a:r>
              <a:rPr lang="en-US" b="1" dirty="0">
                <a:latin typeface="Consolas" panose="020B0609020204030204" pitchFamily="49" charset="0"/>
              </a:rPr>
              <a:t>model.module.ts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src/app/model </a:t>
            </a:r>
            <a:r>
              <a:rPr lang="en-US" dirty="0"/>
              <a:t>folder: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sz="1300" dirty="0"/>
              <a:t>import { NgModule } from '@angular/core';</a:t>
            </a:r>
          </a:p>
          <a:p>
            <a:pPr marL="457180" lvl="1" indent="0">
              <a:buNone/>
            </a:pPr>
            <a:r>
              <a:rPr lang="en-US" sz="1300" dirty="0"/>
              <a:t>import { ProductRepository } from './product.repository';</a:t>
            </a:r>
          </a:p>
          <a:p>
            <a:pPr marL="457180" lvl="1" indent="0">
              <a:buNone/>
            </a:pPr>
            <a:r>
              <a:rPr lang="en-US" sz="1300" dirty="0"/>
              <a:t>import { StaticDataSource } from './static.datasource';</a:t>
            </a:r>
          </a:p>
          <a:p>
            <a:pPr marL="457180" lvl="1" indent="0">
              <a:buNone/>
            </a:pPr>
            <a:r>
              <a:rPr lang="en-US" sz="1300" dirty="0"/>
              <a:t>import { Cart } from './cart.model';</a:t>
            </a:r>
          </a:p>
          <a:p>
            <a:pPr marL="457180" lvl="1" indent="0">
              <a:buNone/>
            </a:pPr>
            <a:r>
              <a:rPr lang="en-US" sz="1300" b="1" dirty="0"/>
              <a:t>import { Order } from './order.model';</a:t>
            </a:r>
          </a:p>
          <a:p>
            <a:pPr marL="457180" lvl="1" indent="0">
              <a:buNone/>
            </a:pPr>
            <a:r>
              <a:rPr lang="en-US" sz="1300" b="1" dirty="0"/>
              <a:t>import { OrderRepository } from './order.repository';</a:t>
            </a:r>
          </a:p>
          <a:p>
            <a:pPr marL="457180" lvl="1" indent="0">
              <a:buNone/>
            </a:pPr>
            <a:r>
              <a:rPr lang="en-US" sz="1300" dirty="0"/>
              <a:t>import { RestDataSource } from './rest.datasource';</a:t>
            </a:r>
          </a:p>
          <a:p>
            <a:pPr marL="457180" lvl="1" indent="0">
              <a:buNone/>
            </a:pPr>
            <a:r>
              <a:rPr lang="en-US" sz="1300" dirty="0"/>
              <a:t>import { HttpClientModule } from '@angular/common/http';</a:t>
            </a:r>
          </a:p>
          <a:p>
            <a:pPr marL="457180" lvl="1" indent="0">
              <a:buNone/>
            </a:pPr>
            <a:endParaRPr lang="en-US" sz="1300" dirty="0"/>
          </a:p>
          <a:p>
            <a:pPr marL="457180" lvl="1" indent="0">
              <a:buNone/>
            </a:pPr>
            <a:r>
              <a:rPr lang="en-US" sz="1300" dirty="0"/>
              <a:t>@NgModule({</a:t>
            </a:r>
          </a:p>
          <a:p>
            <a:pPr marL="457180" lvl="1" indent="0">
              <a:buNone/>
            </a:pPr>
            <a:r>
              <a:rPr lang="en-US" sz="1300" dirty="0"/>
              <a:t>  imports: [HttpClientModule],</a:t>
            </a:r>
          </a:p>
          <a:p>
            <a:pPr marL="457180" lvl="1" indent="0">
              <a:buNone/>
            </a:pPr>
            <a:r>
              <a:rPr lang="en-US" sz="1300" b="1" dirty="0"/>
              <a:t>  providers: [ProductRepository, StaticDataSource, Cart, Order, OrderRepository,</a:t>
            </a:r>
          </a:p>
          <a:p>
            <a:pPr marL="457180" lvl="1" indent="0">
              <a:buNone/>
            </a:pPr>
            <a:r>
              <a:rPr lang="en-US" sz="1300" b="1" dirty="0"/>
              <a:t>    {provide: StaticDataSource, useClass: RestDataSource}]</a:t>
            </a:r>
          </a:p>
          <a:p>
            <a:pPr marL="457180" lvl="1" indent="0">
              <a:buNone/>
            </a:pPr>
            <a:r>
              <a:rPr lang="en-US" sz="1300" dirty="0"/>
              <a:t>})</a:t>
            </a:r>
          </a:p>
          <a:p>
            <a:pPr marL="457180" lvl="1" indent="0">
              <a:buNone/>
            </a:pPr>
            <a:r>
              <a:rPr lang="en-US" sz="1300" dirty="0"/>
              <a:t>export class ModelModule { }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71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gather the details from the user required to complete the order. </a:t>
            </a:r>
          </a:p>
          <a:p>
            <a:endParaRPr lang="en-US" dirty="0"/>
          </a:p>
          <a:p>
            <a:r>
              <a:rPr lang="en-US" dirty="0"/>
              <a:t>Angular includes </a:t>
            </a:r>
            <a:r>
              <a:rPr lang="en-US" b="1" dirty="0"/>
              <a:t>built-in directives </a:t>
            </a:r>
            <a:r>
              <a:rPr lang="en-US" dirty="0"/>
              <a:t>for working with HTML forms and validating their contents. </a:t>
            </a:r>
          </a:p>
          <a:p>
            <a:endParaRPr lang="en-US" dirty="0"/>
          </a:p>
          <a:p>
            <a:r>
              <a:rPr lang="en-US" dirty="0"/>
              <a:t>We need to prepare the checkout component, by switching to an external template, receiving the Order object as a constructor parameter, and provide some additional support to help the template.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0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599"/>
            <a:ext cx="8083126" cy="5867399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We need to prepare for a form by </a:t>
            </a:r>
            <a:r>
              <a:rPr lang="en-US" sz="2600" b="1" dirty="0"/>
              <a:t>replacing</a:t>
            </a:r>
            <a:r>
              <a:rPr lang="en-US" sz="2600" dirty="0"/>
              <a:t> the code in the </a:t>
            </a:r>
            <a:r>
              <a:rPr lang="en-US" sz="2600" b="1" dirty="0">
                <a:latin typeface="Consolas" panose="020B0609020204030204" pitchFamily="49" charset="0"/>
              </a:rPr>
              <a:t>checkout.component.ts </a:t>
            </a:r>
            <a:r>
              <a:rPr lang="en-US" sz="2600" dirty="0"/>
              <a:t>file in the </a:t>
            </a:r>
            <a:r>
              <a:rPr lang="en-US" sz="2600" b="1" dirty="0">
                <a:latin typeface="Consolas" panose="020B0609020204030204" pitchFamily="49" charset="0"/>
              </a:rPr>
              <a:t>src/app/store </a:t>
            </a:r>
            <a:r>
              <a:rPr lang="en-US" sz="2600" dirty="0"/>
              <a:t>folder with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NgForm } from '@angular/forms';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OrderRepository } from '../model/order.repository';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{ Order } from '../model/order.model';</a:t>
            </a:r>
          </a:p>
          <a:p>
            <a:pPr marL="45718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templateUrl: 'checkout.component.html',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styleUrls: ['checkout.component.css']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export class CheckoutComponent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orderSent = false;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submitted = false;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constructor(public repository: OrderRepository,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public order: Order) { }</a:t>
            </a:r>
          </a:p>
          <a:p>
            <a:pPr marL="45718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submitOrder(form: NgForm): void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this.submitted = true;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(form.valid)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this.repository.saveOrder(this.order).subscribe(order =&gt; 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this.order.clear();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this.orderSent = true;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this.submitted = false;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});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6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DC7-3F18-4283-AF70-50CDCC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Collecting the Order Details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9F37-8792-4448-AB6E-6A3E8284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@Component </a:t>
            </a:r>
            <a:r>
              <a:rPr lang="en-US" dirty="0"/>
              <a:t>decorator’s </a:t>
            </a:r>
            <a:r>
              <a:rPr lang="en-US" b="1" dirty="0">
                <a:latin typeface="Consolas" panose="020B0609020204030204" pitchFamily="49" charset="0"/>
              </a:rPr>
              <a:t>styleUrls</a:t>
            </a:r>
            <a:r>
              <a:rPr lang="en-US" dirty="0"/>
              <a:t> property is used to specify one or more CSS stylesheets that should be applied to the content in the component’s template. </a:t>
            </a:r>
          </a:p>
          <a:p>
            <a:endParaRPr lang="en-US" dirty="0"/>
          </a:p>
          <a:p>
            <a:r>
              <a:rPr lang="en-US" dirty="0"/>
              <a:t>To provide validation feedback for the values that the user enters into the HTML form elements, we need to create a file called </a:t>
            </a:r>
            <a:r>
              <a:rPr lang="en-US" b="1" dirty="0">
                <a:latin typeface="Consolas" panose="020B0609020204030204" pitchFamily="49" charset="0"/>
              </a:rPr>
              <a:t>checkout.component.css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src/app/store </a:t>
            </a:r>
            <a:r>
              <a:rPr lang="en-US" dirty="0"/>
              <a:t>folder and defined the styles shown below: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input.ng-dirty.ng-invalid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{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border: 2px solid #ff0000;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CA" sz="13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input.ng-dirty.ng-valid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{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  border: 2px solid #6bc502;</a:t>
            </a:r>
          </a:p>
          <a:p>
            <a:pPr marL="457180" lvl="1" indent="0">
              <a:buNone/>
            </a:pPr>
            <a:r>
              <a:rPr lang="en-CA" sz="1300" dirty="0"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27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Microsoft Office PowerPoint</Application>
  <PresentationFormat>On-screen Show (4:3)</PresentationFormat>
  <Paragraphs>255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Processing Orders</vt:lpstr>
      <vt:lpstr>Processing Orders</vt:lpstr>
      <vt:lpstr>Extending the Model</vt:lpstr>
      <vt:lpstr>Updating the Repository and Data Source</vt:lpstr>
      <vt:lpstr>Updating the Repository and Data Source (continued)</vt:lpstr>
      <vt:lpstr>Updating the Feature Module</vt:lpstr>
      <vt:lpstr>Collecting the Order Details</vt:lpstr>
      <vt:lpstr>Collecting the Order Details (continued)</vt:lpstr>
      <vt:lpstr>Collecting the Order Details (continued)</vt:lpstr>
      <vt:lpstr>Collecting the Order Details (continued)</vt:lpstr>
      <vt:lpstr>Collecting the Order Details (continued)</vt:lpstr>
      <vt:lpstr>Collecting the Order Details (continued)</vt:lpstr>
      <vt:lpstr>Collecting the Order Details (continued)</vt:lpstr>
      <vt:lpstr>Collecting the Order Details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2020-09-02T11:27:52Z</dcterms:modified>
</cp:coreProperties>
</file>