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Excel Assignment II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Saurabh 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1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Q4. What </a:t>
            </a:r>
            <a:r>
              <a:rPr lang="en-US" dirty="0"/>
              <a:t>is the average bank balance of the male customers from France= 133204.76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Q5. How </a:t>
            </a:r>
            <a:r>
              <a:rPr lang="en-US" dirty="0"/>
              <a:t>many of the customers got churned among the customers who have a credit </a:t>
            </a:r>
            <a:r>
              <a:rPr lang="en-US" dirty="0" smtClean="0"/>
              <a:t>card= 131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83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Q6. How </a:t>
            </a:r>
            <a:r>
              <a:rPr lang="en-US" dirty="0"/>
              <a:t>many of the customers stayed among the customers who have used 3 </a:t>
            </a:r>
            <a:r>
              <a:rPr lang="en-US" dirty="0" smtClean="0"/>
              <a:t>products= 53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Q7. What </a:t>
            </a:r>
            <a:r>
              <a:rPr lang="en-US" dirty="0"/>
              <a:t>is the average credit score for a churned customer who have a tenure of 1 </a:t>
            </a:r>
            <a:r>
              <a:rPr lang="en-US" dirty="0" smtClean="0"/>
              <a:t>year= 616.83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6548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8. What </a:t>
            </a:r>
            <a:r>
              <a:rPr lang="en-US" dirty="0"/>
              <a:t>is the average salary of churned customers</a:t>
            </a:r>
            <a:r>
              <a:rPr lang="en-US" dirty="0" smtClean="0"/>
              <a:t>? = </a:t>
            </a:r>
            <a:r>
              <a:rPr lang="en-US" dirty="0"/>
              <a:t>83438.1021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4497"/>
            <a:ext cx="9296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Q9. </a:t>
            </a:r>
            <a:r>
              <a:rPr lang="en-US" dirty="0"/>
              <a:t>What is the conclusion for the research question 1</a:t>
            </a:r>
            <a:r>
              <a:rPr lang="en-US" dirty="0" smtClean="0"/>
              <a:t>?</a:t>
            </a: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-There </a:t>
            </a:r>
            <a:r>
              <a:rPr lang="en-US" altLang="en-US" dirty="0"/>
              <a:t>are </a:t>
            </a:r>
            <a:r>
              <a:rPr lang="en-US" altLang="en-US" b="1" dirty="0"/>
              <a:t>3 missing values </a:t>
            </a:r>
            <a:r>
              <a:rPr lang="en-US" altLang="en-US" dirty="0"/>
              <a:t>in the </a:t>
            </a:r>
            <a:r>
              <a:rPr lang="en-US" altLang="en-US" dirty="0" err="1"/>
              <a:t>EstimatedSalary</a:t>
            </a:r>
            <a:r>
              <a:rPr lang="en-US" altLang="en-US" dirty="0"/>
              <a:t> field. These need to be handled (either by imputation or exclusion) before performing any statistical analysis involving salary data to maintain accuracy.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839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Q10. What </a:t>
            </a:r>
            <a:r>
              <a:rPr lang="en-US" dirty="0"/>
              <a:t>is the conclusion for the research question 2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After excluding </a:t>
            </a:r>
            <a:r>
              <a:rPr lang="en-US" b="1" dirty="0"/>
              <a:t>inconsistent or outlier values</a:t>
            </a:r>
            <a:r>
              <a:rPr lang="en-US" dirty="0"/>
              <a:t>, the average balance is </a:t>
            </a:r>
            <a:r>
              <a:rPr lang="en-US" b="1" dirty="0"/>
              <a:t>₹128,678.99</a:t>
            </a:r>
            <a:r>
              <a:rPr lang="en-US" dirty="0"/>
              <a:t>. This cleaned figure represents a more reliable view of the customers' financial standing compared to using the raw data.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69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address the following analytical questions using </a:t>
            </a:r>
            <a:r>
              <a:rPr lang="en-US" b="1" dirty="0"/>
              <a:t>Pivot Tables</a:t>
            </a:r>
            <a:r>
              <a:rPr lang="en-US" dirty="0"/>
              <a:t> in Excel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Q1. </a:t>
            </a:r>
            <a:r>
              <a:rPr lang="en-US" dirty="0"/>
              <a:t>What is the average credit score for each geography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does the average account balance vary between genders within each country?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Q3. What </a:t>
            </a:r>
            <a:r>
              <a:rPr lang="en-US" dirty="0"/>
              <a:t>is the distribution of active vs non-active members according to having a credit card?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2192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398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Q4. What </a:t>
            </a:r>
            <a:r>
              <a:rPr lang="en-US" dirty="0"/>
              <a:t>is the customer churn rate per number of products used?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Q5. What is the average credit score for customers who have exited compared to those who have stayed, across different </a:t>
            </a:r>
            <a:r>
              <a:rPr lang="en-US" dirty="0" smtClean="0"/>
              <a:t>tenures?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1430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How </a:t>
            </a:r>
            <a:r>
              <a:rPr lang="en-US" dirty="0"/>
              <a:t>many missing values are in the "</a:t>
            </a:r>
            <a:r>
              <a:rPr lang="en-US" dirty="0" err="1"/>
              <a:t>EstimatedSalary</a:t>
            </a:r>
            <a:r>
              <a:rPr lang="en-US" dirty="0"/>
              <a:t>" </a:t>
            </a:r>
            <a:r>
              <a:rPr lang="en-US" dirty="0" smtClean="0"/>
              <a:t>variable = 3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027331"/>
            <a:ext cx="8638309" cy="48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Q2. What </a:t>
            </a:r>
            <a:r>
              <a:rPr lang="en-US" dirty="0"/>
              <a:t>is the average balance excluding the inconsistent </a:t>
            </a:r>
            <a:r>
              <a:rPr lang="en-US" dirty="0" smtClean="0"/>
              <a:t>value = ₹128,678.99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8058"/>
            <a:ext cx="9003046" cy="50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Q3. What </a:t>
            </a:r>
            <a:r>
              <a:rPr lang="en-US" dirty="0"/>
              <a:t>is the average credit score of the customers from </a:t>
            </a:r>
            <a:r>
              <a:rPr lang="en-US" dirty="0" smtClean="0"/>
              <a:t>Germany = </a:t>
            </a:r>
            <a:r>
              <a:rPr lang="en-US" dirty="0"/>
              <a:t>579.694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306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Excel Assignment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jadhav</dc:creator>
  <cp:lastModifiedBy>saurabh jadhav</cp:lastModifiedBy>
  <cp:revision>34</cp:revision>
  <dcterms:created xsi:type="dcterms:W3CDTF">2006-08-16T00:00:00Z</dcterms:created>
  <dcterms:modified xsi:type="dcterms:W3CDTF">2025-07-21T13:39:42Z</dcterms:modified>
</cp:coreProperties>
</file>