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48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F2CB34-171E-47AE-8C8A-34088D38B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" b="2159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05C7-FD37-4648-B251-89D6041E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PROFIL DOSEN</a:t>
            </a:r>
            <a:endParaRPr lang="en-ID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C4E0-8B27-4092-9486-58334B7D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86365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Laporan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l"/>
            <a:r>
              <a:rPr lang="en-ID" dirty="0">
                <a:solidFill>
                  <a:schemeClr val="tx1"/>
                </a:solidFill>
              </a:rPr>
              <a:t>Ahmad Sauki (421710001)</a:t>
            </a:r>
          </a:p>
        </p:txBody>
      </p:sp>
    </p:spTree>
    <p:extLst>
      <p:ext uri="{BB962C8B-B14F-4D97-AF65-F5344CB8AC3E}">
        <p14:creationId xmlns:p14="http://schemas.microsoft.com/office/powerpoint/2010/main" val="396205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A86C-7FCC-4796-93EB-87D32807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B9A7-C797-4F7D-B7AB-DC1601CC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ID" dirty="0"/>
          </a:p>
          <a:p>
            <a:pPr algn="ctr"/>
            <a:endParaRPr lang="en-ID" dirty="0"/>
          </a:p>
          <a:p>
            <a:pPr marL="0" indent="0" algn="ctr">
              <a:buNone/>
            </a:pPr>
            <a:r>
              <a:rPr lang="en-ID" sz="2400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227808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DC6A-7EB8-4D1A-B7DC-FCDEA2C7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FF68-2B62-49C5-B83F-50F3EF29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rumusan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dan </a:t>
            </a:r>
            <a:r>
              <a:rPr lang="en-ID" sz="2400" dirty="0" err="1"/>
              <a:t>pembahasan</a:t>
            </a:r>
            <a:r>
              <a:rPr lang="en-ID" sz="2400" dirty="0"/>
              <a:t> pada </a:t>
            </a:r>
            <a:r>
              <a:rPr lang="en-ID" sz="2400" dirty="0" err="1"/>
              <a:t>bab-bab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ditarik</a:t>
            </a:r>
            <a:r>
              <a:rPr lang="en-ID" sz="2400" dirty="0"/>
              <a:t> </a:t>
            </a:r>
            <a:r>
              <a:rPr lang="en-ID" sz="2400" dirty="0" err="1"/>
              <a:t>kesimpulan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endParaRPr lang="en-ID" sz="2400" dirty="0"/>
          </a:p>
          <a:p>
            <a:pPr marL="0" indent="0">
              <a:buNone/>
            </a:pP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sampainya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website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dan </a:t>
            </a:r>
            <a:r>
              <a:rPr lang="en-ID" sz="2400" dirty="0" err="1"/>
              <a:t>bisa</a:t>
            </a:r>
            <a:r>
              <a:rPr lang="en-ID" sz="2400" dirty="0"/>
              <a:t> di </a:t>
            </a:r>
            <a:r>
              <a:rPr lang="en-ID" sz="2400" dirty="0" err="1"/>
              <a:t>akses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online.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6173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A6C-BDC6-4E1D-B309-D66EFBA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B27A-0AA4-453F-96C9-1FCD1413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Website 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diantaranya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 err="1"/>
              <a:t>Kedepannya</a:t>
            </a:r>
            <a:r>
              <a:rPr lang="en-US" sz="2400" dirty="0"/>
              <a:t>, Website </a:t>
            </a:r>
            <a:r>
              <a:rPr lang="en-US" sz="2400" dirty="0" err="1"/>
              <a:t>dibuatkan</a:t>
            </a:r>
            <a:r>
              <a:rPr lang="en-US" sz="2400" dirty="0"/>
              <a:t> database agar </a:t>
            </a:r>
            <a:r>
              <a:rPr lang="en-US" sz="2400" dirty="0" err="1"/>
              <a:t>dapat</a:t>
            </a:r>
            <a:r>
              <a:rPr lang="en-US" sz="2400" dirty="0"/>
              <a:t> update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 dirty="0" err="1"/>
              <a:t>mengenani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  <a:endParaRPr lang="en-ID" sz="24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16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47B6-9868-4762-95EC-298D2812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5" y="26237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2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ED3E-9D5B-4BAA-8C7B-AB2D9179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EB55-D028-4283-880B-FC5CE4D4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dirty="0" err="1"/>
              <a:t>Sebagai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universitas</a:t>
            </a:r>
            <a:r>
              <a:rPr lang="en-ID" sz="2400" dirty="0"/>
              <a:t>, </a:t>
            </a:r>
            <a:r>
              <a:rPr lang="en-ID" sz="2400" dirty="0" err="1"/>
              <a:t>nama-nama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tentu</a:t>
            </a:r>
            <a:r>
              <a:rPr lang="en-ID" sz="2400" dirty="0"/>
              <a:t> </a:t>
            </a:r>
            <a:r>
              <a:rPr lang="en-ID" sz="2400" dirty="0" err="1"/>
              <a:t>tidaklah</a:t>
            </a:r>
            <a:r>
              <a:rPr lang="en-ID" sz="2400" dirty="0"/>
              <a:t> </a:t>
            </a:r>
            <a:r>
              <a:rPr lang="en-ID" sz="2400" dirty="0" err="1"/>
              <a:t>asing</a:t>
            </a:r>
            <a:r>
              <a:rPr lang="en-ID" sz="2400" dirty="0"/>
              <a:t> </a:t>
            </a:r>
            <a:r>
              <a:rPr lang="en-ID" sz="2400" dirty="0" err="1"/>
              <a:t>ditengah-tengah</a:t>
            </a:r>
            <a:r>
              <a:rPr lang="en-ID" sz="2400" dirty="0"/>
              <a:t> civitas </a:t>
            </a:r>
            <a:r>
              <a:rPr lang="en-ID" sz="2400" dirty="0" err="1"/>
              <a:t>kampus</a:t>
            </a:r>
            <a:r>
              <a:rPr lang="en-ID" sz="2400" dirty="0"/>
              <a:t>. </a:t>
            </a:r>
            <a:r>
              <a:rPr lang="en-ID" sz="2400" dirty="0" err="1"/>
              <a:t>Namun</a:t>
            </a:r>
            <a:r>
              <a:rPr lang="en-ID" sz="2400" dirty="0"/>
              <a:t>,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civitas </a:t>
            </a:r>
            <a:r>
              <a:rPr lang="en-ID" sz="2400" dirty="0" err="1"/>
              <a:t>kampus</a:t>
            </a:r>
            <a:r>
              <a:rPr lang="en-ID" sz="2400" dirty="0"/>
              <a:t> yang </a:t>
            </a: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detail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,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dibutuhkan</a:t>
            </a:r>
            <a:r>
              <a:rPr lang="en-ID" sz="2400" dirty="0"/>
              <a:t> media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17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42B-2E4A-42F9-BFD8-5AE24E8F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6605-DEF0-409A-BA85-8A134BB2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latar</a:t>
            </a:r>
            <a:r>
              <a:rPr lang="en-ID" sz="2400" dirty="0"/>
              <a:t> </a:t>
            </a:r>
            <a:r>
              <a:rPr lang="en-ID" sz="2400" dirty="0" err="1"/>
              <a:t>belakang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diuraikan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ditarik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identifikasi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media </a:t>
            </a: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menampilkan</a:t>
            </a:r>
            <a:r>
              <a:rPr lang="en-ID" sz="2400" dirty="0"/>
              <a:t> detail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6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D71D-22EF-4DEB-B9FD-660A9D9D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86C-2213-4727-B20C-AE84109F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merancang</a:t>
            </a:r>
            <a:r>
              <a:rPr lang="en-ID" sz="2400" dirty="0"/>
              <a:t> website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4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6AA7-C163-4041-AE5F-EC8B555D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A26-12FC-4EF1-A86A-E7B1D969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dirty="0"/>
              <a:t>Website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berisi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69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8D1-1CEB-4885-862F-9B2D161E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B267-8A56-4427-BF78-419BC57F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Merancang</a:t>
            </a:r>
            <a:r>
              <a:rPr lang="en-ID" sz="2400" dirty="0"/>
              <a:t> website Profile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memudahkan</a:t>
            </a:r>
            <a:r>
              <a:rPr lang="en-ID" sz="2400" dirty="0"/>
              <a:t> Civitas </a:t>
            </a:r>
            <a:r>
              <a:rPr lang="en-ID" sz="2400" dirty="0" err="1"/>
              <a:t>kampus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mendapatkan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771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6A32-325A-47C6-B3EC-76384372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2C4D-3E27-4277-A69F-3EF2FE11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Memudahkan</a:t>
            </a:r>
            <a:r>
              <a:rPr lang="en-ID" sz="2400" dirty="0"/>
              <a:t> Civitas </a:t>
            </a:r>
            <a:r>
              <a:rPr lang="en-ID" sz="2400" dirty="0" err="1"/>
              <a:t>kampus</a:t>
            </a:r>
            <a:r>
              <a:rPr lang="en-ID" sz="2400" dirty="0"/>
              <a:t> </a:t>
            </a:r>
            <a:r>
              <a:rPr lang="en-ID" sz="2400" dirty="0" err="1"/>
              <a:t>mendapatkan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detail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dosen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5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AABF-64CD-44FD-958A-8D20776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350444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Flowchart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CC92-D9AD-4548-8BDD-1FC95898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15419-733E-4412-B37B-73169629DC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20" y="875324"/>
            <a:ext cx="3343923" cy="4674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10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AABF-64CD-44FD-958A-8D20776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872" y="253235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Rancangan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User Interface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D2EE3-C162-4814-9F06-BD3610E45A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0" y="800481"/>
            <a:ext cx="3821244" cy="486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37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593632"/>
      </a:dk2>
      <a:lt2>
        <a:srgbClr val="E8E3E2"/>
      </a:lt2>
      <a:accent1>
        <a:srgbClr val="4DAEC3"/>
      </a:accent1>
      <a:accent2>
        <a:srgbClr val="3B6BB1"/>
      </a:accent2>
      <a:accent3>
        <a:srgbClr val="4E4DC3"/>
      </a:accent3>
      <a:accent4>
        <a:srgbClr val="6D3BB1"/>
      </a:accent4>
      <a:accent5>
        <a:srgbClr val="B04DC3"/>
      </a:accent5>
      <a:accent6>
        <a:srgbClr val="B13B93"/>
      </a:accent6>
      <a:hlink>
        <a:srgbClr val="723326"/>
      </a:hlink>
      <a:folHlink>
        <a:srgbClr val="4C4C4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Garamond</vt:lpstr>
      <vt:lpstr>SavonVTI</vt:lpstr>
      <vt:lpstr>Website PROFIL DOSEN</vt:lpstr>
      <vt:lpstr>Latar Belakang Masalah</vt:lpstr>
      <vt:lpstr>Identifikasi Masalah</vt:lpstr>
      <vt:lpstr>Rumusan Masalah</vt:lpstr>
      <vt:lpstr>Batasan Masalah</vt:lpstr>
      <vt:lpstr>Tujuan</vt:lpstr>
      <vt:lpstr>Manfaat</vt:lpstr>
      <vt:lpstr>Flowchart</vt:lpstr>
      <vt:lpstr>Rancangan User Interface</vt:lpstr>
      <vt:lpstr>PowerPoint Presentation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PROFIL DOSEN BERBASIS WEB</dc:title>
  <dc:creator>ahmad sauki</dc:creator>
  <cp:lastModifiedBy>ahmad sauki</cp:lastModifiedBy>
  <cp:revision>8</cp:revision>
  <dcterms:created xsi:type="dcterms:W3CDTF">2019-07-04T04:37:20Z</dcterms:created>
  <dcterms:modified xsi:type="dcterms:W3CDTF">2019-07-24T15:39:23Z</dcterms:modified>
</cp:coreProperties>
</file>