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3" r:id="rId9"/>
    <p:sldId id="272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5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8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1228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50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3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61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8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F2CB34-171E-47AE-8C8A-34088D38B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" b="2159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405C7-FD37-4648-B251-89D6041E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473" y="1627464"/>
            <a:ext cx="8426395" cy="2358901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Aplikasi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pemesanan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makanan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warung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makan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sederhana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berbasis</a:t>
            </a:r>
            <a:r>
              <a:rPr lang="en-US" sz="4400" dirty="0">
                <a:solidFill>
                  <a:schemeClr val="tx1"/>
                </a:solidFill>
              </a:rPr>
              <a:t> website</a:t>
            </a:r>
            <a:endParaRPr lang="en-ID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C4E0-8B27-4092-9486-58334B7D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141" y="3986365"/>
            <a:ext cx="8325727" cy="559656"/>
          </a:xfrm>
        </p:spPr>
        <p:txBody>
          <a:bodyPr>
            <a:noAutofit/>
          </a:bodyPr>
          <a:lstStyle/>
          <a:p>
            <a:pPr algn="l"/>
            <a:r>
              <a:rPr lang="en-US" sz="1500" dirty="0" err="1">
                <a:solidFill>
                  <a:schemeClr val="tx1"/>
                </a:solidFill>
              </a:rPr>
              <a:t>Laporan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Proyek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Pemrograman</a:t>
            </a:r>
            <a:r>
              <a:rPr lang="en-US" sz="1500" dirty="0">
                <a:solidFill>
                  <a:schemeClr val="tx1"/>
                </a:solidFill>
              </a:rPr>
              <a:t> Web</a:t>
            </a:r>
          </a:p>
          <a:p>
            <a:pPr algn="l"/>
            <a:r>
              <a:rPr lang="en-ID" sz="1500" dirty="0">
                <a:solidFill>
                  <a:schemeClr val="tx1"/>
                </a:solidFill>
              </a:rPr>
              <a:t>Ahmad Sauki (421710001)</a:t>
            </a:r>
          </a:p>
        </p:txBody>
      </p:sp>
    </p:spTree>
    <p:extLst>
      <p:ext uri="{BB962C8B-B14F-4D97-AF65-F5344CB8AC3E}">
        <p14:creationId xmlns:p14="http://schemas.microsoft.com/office/powerpoint/2010/main" val="396205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DC6A-7EB8-4D1A-B7DC-FCDEA2C7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FF68-2B62-49C5-B83F-50F3EF29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, </a:t>
            </a:r>
            <a:r>
              <a:rPr lang="en-US" sz="2400" dirty="0" err="1"/>
              <a:t>melihat</a:t>
            </a:r>
            <a:r>
              <a:rPr lang="en-US" sz="2400" dirty="0"/>
              <a:t> menu </a:t>
            </a:r>
            <a:r>
              <a:rPr lang="en-US" sz="2400" dirty="0" err="1"/>
              <a:t>makanan</a:t>
            </a:r>
            <a:r>
              <a:rPr lang="en-US" sz="2400" dirty="0"/>
              <a:t>, detail </a:t>
            </a:r>
            <a:r>
              <a:rPr lang="en-US" sz="2400" dirty="0" err="1"/>
              <a:t>makanan</a:t>
            </a:r>
            <a:r>
              <a:rPr lang="en-US" sz="2400" dirty="0"/>
              <a:t>, dan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adannya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proses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antri</a:t>
            </a:r>
            <a:r>
              <a:rPr lang="en-US" sz="2400" dirty="0"/>
              <a:t>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6173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A6C-BDC6-4E1D-B309-D66EFBA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B27A-0AA4-453F-96C9-1FCD1413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Kedepannya</a:t>
            </a:r>
            <a:r>
              <a:rPr lang="en-US" sz="2400" dirty="0"/>
              <a:t>, website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dibuatkan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016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47B6-9868-4762-95EC-298D2812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5" y="26237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2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ED3E-9D5B-4BAA-8C7B-AB2D9179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EB55-D028-4283-880B-FC5CE4D4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Warung</a:t>
            </a:r>
            <a:r>
              <a:rPr lang="en-ID" sz="2400" dirty="0"/>
              <a:t> </a:t>
            </a:r>
            <a:r>
              <a:rPr lang="en-ID" sz="2400" dirty="0" err="1"/>
              <a:t>makan</a:t>
            </a:r>
            <a:r>
              <a:rPr lang="en-ID" sz="2400" dirty="0"/>
              <a:t> </a:t>
            </a:r>
            <a:r>
              <a:rPr lang="en-ID" sz="2400" dirty="0" err="1"/>
              <a:t>sederhana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restoran</a:t>
            </a:r>
            <a:r>
              <a:rPr lang="en-ID" sz="2400" dirty="0"/>
              <a:t> yang </a:t>
            </a:r>
            <a:r>
              <a:rPr lang="en-ID" sz="2400" dirty="0" err="1"/>
              <a:t>bergerak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bidang</a:t>
            </a:r>
            <a:r>
              <a:rPr lang="en-ID" sz="2400" dirty="0"/>
              <a:t> </a:t>
            </a:r>
            <a:r>
              <a:rPr lang="en-ID" sz="2400" dirty="0" err="1"/>
              <a:t>makanan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minuman</a:t>
            </a:r>
            <a:r>
              <a:rPr lang="en-ID" sz="2400" dirty="0"/>
              <a:t>, </a:t>
            </a: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prioritas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jasa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, </a:t>
            </a:r>
            <a:r>
              <a:rPr lang="en-ID" sz="2400" dirty="0" err="1"/>
              <a:t>terkadang</a:t>
            </a:r>
            <a:r>
              <a:rPr lang="en-ID" sz="2400" dirty="0"/>
              <a:t>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pengelola</a:t>
            </a:r>
            <a:r>
              <a:rPr lang="en-ID" sz="2400" dirty="0"/>
              <a:t> </a:t>
            </a:r>
            <a:r>
              <a:rPr lang="en-ID" sz="2400" dirty="0" err="1"/>
              <a:t>mengalami</a:t>
            </a:r>
            <a:r>
              <a:rPr lang="en-ID" sz="2400" dirty="0"/>
              <a:t> </a:t>
            </a:r>
            <a:r>
              <a:rPr lang="en-ID" sz="2400" dirty="0" err="1"/>
              <a:t>kesulitan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penyajian</a:t>
            </a:r>
            <a:r>
              <a:rPr lang="en-ID" sz="2400" dirty="0"/>
              <a:t> </a:t>
            </a:r>
            <a:r>
              <a:rPr lang="en-ID" sz="2400" dirty="0" err="1"/>
              <a:t>pesanan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keinginan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pesanan</a:t>
            </a:r>
            <a:r>
              <a:rPr lang="en-ID" sz="2400" dirty="0"/>
              <a:t>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menu yang </a:t>
            </a:r>
            <a:r>
              <a:rPr lang="en-ID" sz="2400" dirty="0" err="1"/>
              <a:t>ada</a:t>
            </a:r>
            <a:r>
              <a:rPr lang="en-ID" sz="2400" dirty="0"/>
              <a:t>. </a:t>
            </a:r>
          </a:p>
          <a:p>
            <a:pPr marL="0" indent="0">
              <a:buNone/>
            </a:pPr>
            <a:r>
              <a:rPr lang="en-ID" sz="2400" dirty="0"/>
              <a:t> 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17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42B-2E4A-42F9-BFD8-5AE24E8F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6605-DEF0-409A-BA85-8A134BB2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316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D71D-22EF-4DEB-B9FD-660A9D9D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86C-2213-4727-B20C-AE84109F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pemesanan</a:t>
            </a:r>
            <a:r>
              <a:rPr lang="en-ID" sz="2400" dirty="0"/>
              <a:t> </a:t>
            </a:r>
            <a:r>
              <a:rPr lang="en-ID" sz="2400" dirty="0" err="1"/>
              <a:t>makanan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memudahkan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memesan</a:t>
            </a:r>
            <a:r>
              <a:rPr lang="en-ID" sz="2400" dirty="0"/>
              <a:t> </a:t>
            </a:r>
            <a:r>
              <a:rPr lang="en-ID" sz="2400" dirty="0" err="1"/>
              <a:t>makanan</a:t>
            </a:r>
            <a:r>
              <a:rPr lang="en-ID" sz="2400" dirty="0"/>
              <a:t> 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4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6AA7-C163-4041-AE5F-EC8B555D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A26-12FC-4EF1-A86A-E7B1D969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stok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pesan</a:t>
            </a:r>
            <a:r>
              <a:rPr lang="en-ID" sz="2400" dirty="0"/>
              <a:t> </a:t>
            </a:r>
            <a:r>
              <a:rPr lang="en-ID" sz="2400" dirty="0" err="1"/>
              <a:t>antar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969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8D1-1CEB-4885-862F-9B2D161E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58156" cy="1400530"/>
          </a:xfrm>
        </p:spPr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B267-8A56-4427-BF78-419BC57F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42926"/>
            <a:ext cx="9920288" cy="1640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</a:t>
            </a:r>
            <a:r>
              <a:rPr lang="en-US" sz="2400" dirty="0" err="1"/>
              <a:t>pembeli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daftar </a:t>
            </a:r>
            <a:r>
              <a:rPr lang="en-US" sz="2400" dirty="0" err="1"/>
              <a:t>pesanan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dipesan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mempersingkat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di </a:t>
            </a:r>
            <a:r>
              <a:rPr lang="en-US" sz="2400" dirty="0" err="1"/>
              <a:t>tulis</a:t>
            </a:r>
            <a:r>
              <a:rPr lang="en-US" sz="2400" dirty="0"/>
              <a:t> oleh </a:t>
            </a:r>
            <a:r>
              <a:rPr lang="en-US" sz="2400" dirty="0" err="1"/>
              <a:t>pelayan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CB565A-CB92-4BF9-92CE-BA1E6F0B8743}"/>
              </a:ext>
            </a:extLst>
          </p:cNvPr>
          <p:cNvSpPr txBox="1">
            <a:spLocks/>
          </p:cNvSpPr>
          <p:nvPr/>
        </p:nvSpPr>
        <p:spPr>
          <a:xfrm>
            <a:off x="646112" y="2943456"/>
            <a:ext cx="38581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2BCBD1-BF9C-4AF2-BF1A-6FD32D8BE8FC}"/>
              </a:ext>
            </a:extLst>
          </p:cNvPr>
          <p:cNvSpPr txBox="1">
            <a:spLocks/>
          </p:cNvSpPr>
          <p:nvPr/>
        </p:nvSpPr>
        <p:spPr>
          <a:xfrm>
            <a:off x="646112" y="3847506"/>
            <a:ext cx="9920288" cy="164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0771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AABF-64CD-44FD-958A-8D20776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96" y="1510020"/>
            <a:ext cx="5757333" cy="3815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ERD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err="1"/>
              <a:t>Entitiy</a:t>
            </a:r>
            <a:r>
              <a:rPr lang="en-US" sz="4400" dirty="0"/>
              <a:t> Relationship diagram)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C45C71-7AF8-478A-AD8E-BD1DC4BBD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2" y="1510020"/>
            <a:ext cx="4337768" cy="3431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10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AABF-64CD-44FD-958A-8D20776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96" y="1510020"/>
            <a:ext cx="5757333" cy="3815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6C8E-8FA5-415C-8705-85926CF430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61" y="1289621"/>
            <a:ext cx="4328160" cy="442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06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A86C-7FCC-4796-93EB-87D32807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B9A7-C797-4F7D-B7AB-DC1601CC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ID" dirty="0"/>
          </a:p>
          <a:p>
            <a:pPr algn="ctr"/>
            <a:endParaRPr lang="en-ID" dirty="0"/>
          </a:p>
          <a:p>
            <a:pPr marL="0" indent="0" algn="ctr">
              <a:buNone/>
            </a:pPr>
            <a:r>
              <a:rPr lang="en-ID" sz="2400" dirty="0"/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2278086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224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Aplikasi pemesanan makanan warung makan sederhana berbasis website</vt:lpstr>
      <vt:lpstr>Latar Belakang Masalah</vt:lpstr>
      <vt:lpstr>Identifikasi Masalah</vt:lpstr>
      <vt:lpstr>Rumusan Masalah</vt:lpstr>
      <vt:lpstr>Batasan Masalah</vt:lpstr>
      <vt:lpstr>Tujuan</vt:lpstr>
      <vt:lpstr>ERD (Entitiy Relationship diagram)</vt:lpstr>
      <vt:lpstr>USE CASE</vt:lpstr>
      <vt:lpstr>PowerPoint Presentation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PROFIL DOSEN BERBASIS WEB</dc:title>
  <dc:creator>ahmad sauki</dc:creator>
  <cp:lastModifiedBy>ahmad sauki</cp:lastModifiedBy>
  <cp:revision>17</cp:revision>
  <dcterms:created xsi:type="dcterms:W3CDTF">2019-07-04T04:37:20Z</dcterms:created>
  <dcterms:modified xsi:type="dcterms:W3CDTF">2020-01-29T01:32:19Z</dcterms:modified>
</cp:coreProperties>
</file>