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-114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1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7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5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6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29/08/2016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29/08/2016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9" y="218662"/>
            <a:ext cx="10675231" cy="815008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Css3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7" y="934279"/>
            <a:ext cx="10635475" cy="5605676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rgbClr val="FFC000"/>
                </a:solidFill>
              </a:rPr>
              <a:t>CSS3</a:t>
            </a:r>
            <a:r>
              <a:rPr lang="en-US" sz="2000" smtClean="0">
                <a:solidFill>
                  <a:srgbClr val="FFC000"/>
                </a:solidFill>
              </a:rPr>
              <a:t> </a:t>
            </a:r>
            <a:r>
              <a:rPr lang="en-US" sz="2400" smtClean="0"/>
              <a:t>là tiêu chuẩn mới nhất cho CSS,</a:t>
            </a:r>
            <a:r>
              <a:rPr lang="en-US" sz="2400">
                <a:effectLst/>
              </a:rPr>
              <a:t> </a:t>
            </a:r>
            <a:r>
              <a:rPr lang="en-US" sz="2400" smtClean="0">
                <a:effectLst/>
              </a:rPr>
              <a:t>nó </a:t>
            </a:r>
            <a:r>
              <a:rPr lang="vi-VN" sz="2400">
                <a:effectLst/>
              </a:rPr>
              <a:t>hoàn toàn tương thích </a:t>
            </a:r>
            <a:r>
              <a:rPr lang="en-US" sz="2400">
                <a:effectLst/>
              </a:rPr>
              <a:t>đ</a:t>
            </a:r>
            <a:r>
              <a:rPr lang="vi-VN" sz="2400">
                <a:effectLst/>
              </a:rPr>
              <a:t>ược với các phiên bản trước đó của CSS.</a:t>
            </a:r>
            <a:endParaRPr lang="en-US" sz="2400"/>
          </a:p>
          <a:p>
            <a:r>
              <a:rPr lang="en-US" sz="2400" smtClean="0"/>
              <a:t>CSS3 không phải là một thành phần của hTML5, nhưng lại có mối liên kết mật thiết với HTML5, CSS3 được phát triển song song vói HTML5.</a:t>
            </a:r>
          </a:p>
          <a:p>
            <a:pPr marL="0" indent="0">
              <a:buNone/>
            </a:pPr>
            <a:r>
              <a:rPr lang="en-US" sz="2400" smtClean="0"/>
              <a:t>CSS3 được chia nhỏ thành ccasc module, các thành phần cũ được chia nhỏ và bổ sung và thành phần mới.Một số </a:t>
            </a:r>
            <a:r>
              <a:rPr lang="en-US" sz="2400" smtClean="0">
                <a:solidFill>
                  <a:srgbClr val="FFC000"/>
                </a:solidFill>
              </a:rPr>
              <a:t>module </a:t>
            </a:r>
            <a:r>
              <a:rPr lang="en-US" sz="2400" smtClean="0"/>
              <a:t>quan trọng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9619"/>
              </p:ext>
            </p:extLst>
          </p:nvPr>
        </p:nvGraphicFramePr>
        <p:xfrm>
          <a:off x="1181651" y="3542378"/>
          <a:ext cx="9771270" cy="2759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635"/>
                <a:gridCol w="4885635"/>
              </a:tblGrid>
              <a:tr h="27590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-Selector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-Box Model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-Backgrounds and Borders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-Text Effects</a:t>
                      </a:r>
                    </a:p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-2D/3D Trastormations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-Animations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-Multiple Column Layout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-User  Interface</a:t>
                      </a:r>
                    </a:p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0" y="139149"/>
            <a:ext cx="10353761" cy="934278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Thuộc tính mới trong css3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7" y="1033670"/>
            <a:ext cx="10353763" cy="536713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C000"/>
                </a:solidFill>
              </a:rPr>
              <a:t>CSS3 Border-radius </a:t>
            </a:r>
            <a:r>
              <a:rPr lang="en-US" smtClean="0"/>
              <a:t>: </a:t>
            </a:r>
            <a:r>
              <a:rPr lang="en-US" sz="2400" smtClean="0"/>
              <a:t>thuộc tính bo tròn góc cho thành phần với màu nền , với đường viền, với hình nền</a:t>
            </a:r>
            <a:r>
              <a:rPr lang="en-US" sz="2800" smtClean="0"/>
              <a:t>.</a:t>
            </a:r>
            <a:endParaRPr lang="en-US" sz="2400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16" y="2035662"/>
            <a:ext cx="74771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6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0132" y="397566"/>
            <a:ext cx="10353763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C000"/>
                </a:solidFill>
                <a:effectLst/>
              </a:rPr>
              <a:t>CSS3 Border </a:t>
            </a:r>
            <a:r>
              <a:rPr lang="en-US" sz="2400" smtClean="0">
                <a:solidFill>
                  <a:srgbClr val="FFC000"/>
                </a:solidFill>
                <a:effectLst/>
              </a:rPr>
              <a:t>Images    </a:t>
            </a:r>
            <a:r>
              <a:rPr lang="en-US" sz="2400" smtClean="0"/>
              <a:t>Cú pháp: border-image:source slice wid-th outset repeat;</a:t>
            </a:r>
          </a:p>
          <a:p>
            <a:pPr marL="0" indent="0">
              <a:buNone/>
            </a:pPr>
            <a:r>
              <a:rPr lang="en-US" sz="2400" smtClean="0"/>
              <a:t>.Slice: phần bù bên trong của hình border.</a:t>
            </a:r>
          </a:p>
          <a:p>
            <a:pPr marL="0" indent="0">
              <a:buNone/>
            </a:pPr>
            <a:r>
              <a:rPr lang="en-US" sz="2400" smtClean="0"/>
              <a:t> .Outset: số lượng diện tích mà hình nền border mở rộng </a:t>
            </a:r>
            <a:r>
              <a:rPr lang="en-US" sz="2000" smtClean="0"/>
              <a:t>.</a:t>
            </a:r>
            <a:endParaRPr lang="en-US" sz="20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1" y="1847190"/>
            <a:ext cx="11142593" cy="495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7" y="318052"/>
            <a:ext cx="10353763" cy="5473148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C000"/>
                </a:solidFill>
                <a:effectLst/>
              </a:rPr>
              <a:t>CSS3 Gradient:</a:t>
            </a:r>
          </a:p>
          <a:p>
            <a:r>
              <a:rPr lang="en-US" sz="2400" smtClean="0">
                <a:effectLst/>
              </a:rPr>
              <a:t>Gradient là thành phần phổ biến trên trang ưeb</a:t>
            </a:r>
          </a:p>
          <a:p>
            <a:r>
              <a:rPr lang="en-US" sz="2400" smtClean="0">
                <a:effectLst/>
              </a:rPr>
              <a:t>Gradient thường bao gồm:</a:t>
            </a:r>
          </a:p>
          <a:p>
            <a:pPr marL="0" indent="0">
              <a:buNone/>
            </a:pPr>
            <a:r>
              <a:rPr lang="en-US" sz="2400">
                <a:effectLst/>
              </a:rPr>
              <a:t>	</a:t>
            </a:r>
            <a:r>
              <a:rPr lang="en-US" sz="2400" smtClean="0">
                <a:effectLst/>
              </a:rPr>
              <a:t>-2 điểm đừng màu (color stob)</a:t>
            </a:r>
          </a:p>
          <a:p>
            <a:pPr marL="0" indent="0">
              <a:buNone/>
            </a:pPr>
            <a:r>
              <a:rPr lang="en-US" sz="2400">
                <a:effectLst/>
              </a:rPr>
              <a:t>	</a:t>
            </a:r>
            <a:r>
              <a:rPr lang="en-US" sz="2400" smtClean="0">
                <a:effectLst/>
              </a:rPr>
              <a:t>-1 điểm chuyển màu</a:t>
            </a:r>
            <a:endParaRPr lang="en-US" sz="2400">
              <a:effectLst/>
            </a:endParaRPr>
          </a:p>
          <a:p>
            <a:r>
              <a:rPr lang="en-US" sz="2400" smtClean="0"/>
              <a:t>Trước CSS3 : người ta vẽ Gradient trong PS, rồi xuất hình ảnh tạo thành Back ground-image</a:t>
            </a:r>
          </a:p>
          <a:p>
            <a:r>
              <a:rPr lang="en-US" sz="2400" smtClean="0"/>
              <a:t>Tạo Gradient vói CSS3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17" y="1490870"/>
            <a:ext cx="5035826" cy="85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68" y="3965575"/>
            <a:ext cx="107092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5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584200"/>
            <a:ext cx="10972800" cy="5795969"/>
          </a:xfrm>
        </p:spPr>
        <p:txBody>
          <a:bodyPr/>
          <a:lstStyle/>
          <a:p>
            <a:r>
              <a:rPr lang="en-US" smtClean="0"/>
              <a:t>Để tăng thêm sự đa dạng của gradient và kiểm soát tốt hơn </a:t>
            </a:r>
          </a:p>
          <a:p>
            <a:pPr marL="0" indent="0">
              <a:buNone/>
            </a:pPr>
            <a:r>
              <a:rPr lang="en-US" smtClean="0"/>
              <a:t>=&gt; Thêm góc độ và nhiều điểm dừng: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792288"/>
            <a:ext cx="9844087" cy="169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483807"/>
            <a:ext cx="9615488" cy="214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3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5745169"/>
          </a:xfrm>
        </p:spPr>
        <p:txBody>
          <a:bodyPr/>
          <a:lstStyle/>
          <a:p>
            <a:r>
              <a:rPr lang="en-US" smtClean="0"/>
              <a:t>Lặp lại gradient: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Sử dụng hệ màu RGBA để định nghĩa gradient: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246187"/>
            <a:ext cx="10037762" cy="15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3352800"/>
            <a:ext cx="9798051" cy="152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TRANSFORM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200"/>
            <a:ext cx="10972800" cy="4779969"/>
          </a:xfrm>
        </p:spPr>
        <p:txBody>
          <a:bodyPr/>
          <a:lstStyle/>
          <a:p>
            <a:r>
              <a:rPr lang="vi-VN" sz="2400"/>
              <a:t>CSS3 Transforms</a:t>
            </a:r>
          </a:p>
          <a:p>
            <a:r>
              <a:rPr lang="vi-VN" sz="2400"/>
              <a:t>biến đổi CSS3 cho phép bạn dịch, xoay, quy mô, và nghiêng yếu tố.</a:t>
            </a:r>
          </a:p>
          <a:p>
            <a:r>
              <a:rPr lang="vi-VN" sz="2400"/>
              <a:t>Một biến đổi là một hiệu ứng cho phép một yếu tố thay đổi hình dạng, kích thước và vị trí.</a:t>
            </a:r>
          </a:p>
          <a:p>
            <a:r>
              <a:rPr lang="vi-VN" sz="2400"/>
              <a:t>CSS3 hỗ trợ 2D và 3D chuyển đổi.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242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Css3</vt:lpstr>
      <vt:lpstr>Thuộc tính mới trong css3</vt:lpstr>
      <vt:lpstr>PowerPoint Presentation</vt:lpstr>
      <vt:lpstr>PowerPoint Presentation</vt:lpstr>
      <vt:lpstr>PowerPoint Presentation</vt:lpstr>
      <vt:lpstr>PowerPoint Presentation</vt:lpstr>
      <vt:lpstr>TRANSFORM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Anh Nguyen</dc:creator>
  <cp:lastModifiedBy>saocodon</cp:lastModifiedBy>
  <cp:revision>26</cp:revision>
  <dcterms:created xsi:type="dcterms:W3CDTF">2016-08-29T08:33:17Z</dcterms:created>
  <dcterms:modified xsi:type="dcterms:W3CDTF">2016-08-29T16:28:27Z</dcterms:modified>
</cp:coreProperties>
</file>