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61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0D312-FCA6-4750-8C7E-890FC73F4A6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DFA2EF0-27E7-4761-9283-315365AECC89}">
      <dgm:prSet phldrT="[Text]" custT="1"/>
      <dgm:spPr/>
      <dgm:t>
        <a:bodyPr anchor="ctr" anchorCtr="0"/>
        <a:lstStyle/>
        <a:p>
          <a:r>
            <a:rPr lang="en-CA" sz="3200" dirty="0"/>
            <a:t>Churn Predictors</a:t>
          </a:r>
        </a:p>
      </dgm:t>
    </dgm:pt>
    <dgm:pt modelId="{4AF49DCE-DEEE-4FEE-84BB-150E7993918B}" type="parTrans" cxnId="{5FFB1062-3C04-4E8E-98EF-442F1FB16A23}">
      <dgm:prSet/>
      <dgm:spPr/>
      <dgm:t>
        <a:bodyPr/>
        <a:lstStyle/>
        <a:p>
          <a:endParaRPr lang="en-CA"/>
        </a:p>
      </dgm:t>
    </dgm:pt>
    <dgm:pt modelId="{DEA531BA-6C51-454D-A5FB-A7E82F5E7AD1}" type="sibTrans" cxnId="{5FFB1062-3C04-4E8E-98EF-442F1FB16A23}">
      <dgm:prSet/>
      <dgm:spPr/>
      <dgm:t>
        <a:bodyPr/>
        <a:lstStyle/>
        <a:p>
          <a:endParaRPr lang="en-CA"/>
        </a:p>
      </dgm:t>
    </dgm:pt>
    <dgm:pt modelId="{D46FCE58-9D1A-4182-884F-8CB3024A2EF0}">
      <dgm:prSet phldrT="[Text]" custT="1"/>
      <dgm:spPr/>
      <dgm:t>
        <a:bodyPr anchor="t" anchorCtr="0"/>
        <a:lstStyle/>
        <a:p>
          <a:r>
            <a:rPr lang="en-US" sz="1800" dirty="0"/>
            <a:t>Net margin</a:t>
          </a:r>
          <a:endParaRPr lang="en-CA" sz="1800" dirty="0"/>
        </a:p>
      </dgm:t>
    </dgm:pt>
    <dgm:pt modelId="{1829698C-A262-4C74-88AA-F1F53F7CEB0B}" type="parTrans" cxnId="{19343515-6683-42A5-8FD6-F1E6209F9E84}">
      <dgm:prSet/>
      <dgm:spPr/>
      <dgm:t>
        <a:bodyPr/>
        <a:lstStyle/>
        <a:p>
          <a:endParaRPr lang="en-CA"/>
        </a:p>
      </dgm:t>
    </dgm:pt>
    <dgm:pt modelId="{03F3F5C4-9BCD-41AA-9210-ED6197A1051C}" type="sibTrans" cxnId="{19343515-6683-42A5-8FD6-F1E6209F9E84}">
      <dgm:prSet/>
      <dgm:spPr/>
      <dgm:t>
        <a:bodyPr/>
        <a:lstStyle/>
        <a:p>
          <a:endParaRPr lang="en-CA"/>
        </a:p>
      </dgm:t>
    </dgm:pt>
    <dgm:pt modelId="{AF6AB9E7-D8E3-456D-B1C3-17334FCA8934}">
      <dgm:prSet phldrT="[Text]" custT="1"/>
      <dgm:spPr/>
      <dgm:t>
        <a:bodyPr/>
        <a:lstStyle/>
        <a:p>
          <a:r>
            <a:rPr lang="en-CA" sz="3200" dirty="0"/>
            <a:t>Model Performance</a:t>
          </a:r>
        </a:p>
      </dgm:t>
    </dgm:pt>
    <dgm:pt modelId="{38E68264-8DC8-4B6C-B6FE-3D8688EFCF5C}" type="parTrans" cxnId="{AA096143-30C4-4443-A578-F504E31CFA11}">
      <dgm:prSet/>
      <dgm:spPr/>
      <dgm:t>
        <a:bodyPr/>
        <a:lstStyle/>
        <a:p>
          <a:endParaRPr lang="en-CA"/>
        </a:p>
      </dgm:t>
    </dgm:pt>
    <dgm:pt modelId="{C94A448F-BAC2-4126-9A8E-2D65C966E715}" type="sibTrans" cxnId="{AA096143-30C4-4443-A578-F504E31CFA11}">
      <dgm:prSet/>
      <dgm:spPr/>
      <dgm:t>
        <a:bodyPr/>
        <a:lstStyle/>
        <a:p>
          <a:endParaRPr lang="en-CA"/>
        </a:p>
      </dgm:t>
    </dgm:pt>
    <dgm:pt modelId="{D52881E1-2023-42D3-895B-32FEA34FC276}">
      <dgm:prSet phldrT="[Text]" custT="1"/>
      <dgm:spPr/>
      <dgm:t>
        <a:bodyPr anchor="t" anchorCtr="0"/>
        <a:lstStyle/>
        <a:p>
          <a:r>
            <a:rPr lang="en-US" sz="1800" dirty="0"/>
            <a:t>Accurately predicting churn by month (retain clients)</a:t>
          </a:r>
          <a:endParaRPr lang="en-CA" sz="1800" dirty="0"/>
        </a:p>
      </dgm:t>
    </dgm:pt>
    <dgm:pt modelId="{16785576-399F-4F18-8591-F07552C6ED51}" type="parTrans" cxnId="{127CFD2C-9BF8-4166-A086-CA38EF2D7C35}">
      <dgm:prSet/>
      <dgm:spPr/>
      <dgm:t>
        <a:bodyPr/>
        <a:lstStyle/>
        <a:p>
          <a:endParaRPr lang="en-CA"/>
        </a:p>
      </dgm:t>
    </dgm:pt>
    <dgm:pt modelId="{3B97777E-A412-407B-A9A5-B9A90E3338C0}" type="sibTrans" cxnId="{127CFD2C-9BF8-4166-A086-CA38EF2D7C35}">
      <dgm:prSet/>
      <dgm:spPr/>
      <dgm:t>
        <a:bodyPr/>
        <a:lstStyle/>
        <a:p>
          <a:endParaRPr lang="en-CA"/>
        </a:p>
      </dgm:t>
    </dgm:pt>
    <dgm:pt modelId="{74C96BD2-9BA9-464E-B903-166EC64F89EC}">
      <dgm:prSet phldrT="[Text]" custT="1"/>
      <dgm:spPr/>
      <dgm:t>
        <a:bodyPr anchor="t" anchorCtr="0"/>
        <a:lstStyle/>
        <a:p>
          <a:r>
            <a:rPr lang="en-US" sz="1800" dirty="0"/>
            <a:t>Accurately predicting retention by month (save revenue)</a:t>
          </a:r>
          <a:endParaRPr lang="en-CA" sz="1800" dirty="0"/>
        </a:p>
      </dgm:t>
    </dgm:pt>
    <dgm:pt modelId="{02666F13-1B4F-4BC1-B2AD-C5E85DA37D9D}" type="parTrans" cxnId="{6A67FB41-2B28-48EB-9928-FD6D48B3E107}">
      <dgm:prSet/>
      <dgm:spPr/>
      <dgm:t>
        <a:bodyPr/>
        <a:lstStyle/>
        <a:p>
          <a:endParaRPr lang="en-CA"/>
        </a:p>
      </dgm:t>
    </dgm:pt>
    <dgm:pt modelId="{D7299BBB-3AD3-4260-B98C-59CBD454448F}" type="sibTrans" cxnId="{6A67FB41-2B28-48EB-9928-FD6D48B3E107}">
      <dgm:prSet/>
      <dgm:spPr/>
      <dgm:t>
        <a:bodyPr/>
        <a:lstStyle/>
        <a:p>
          <a:endParaRPr lang="en-CA"/>
        </a:p>
      </dgm:t>
    </dgm:pt>
    <dgm:pt modelId="{92355E7C-B578-4251-86E1-D6B695C48EEF}">
      <dgm:prSet phldrT="[Text]" custT="1"/>
      <dgm:spPr/>
      <dgm:t>
        <a:bodyPr/>
        <a:lstStyle/>
        <a:p>
          <a:r>
            <a:rPr lang="en-CA" sz="3200" dirty="0"/>
            <a:t>Clients Likely to Churn</a:t>
          </a:r>
        </a:p>
      </dgm:t>
    </dgm:pt>
    <dgm:pt modelId="{04F57380-03FF-4EB7-AF72-0687CC0CA38C}" type="parTrans" cxnId="{EF89B205-DA93-46C0-83D3-5FA8A789821D}">
      <dgm:prSet/>
      <dgm:spPr/>
      <dgm:t>
        <a:bodyPr/>
        <a:lstStyle/>
        <a:p>
          <a:endParaRPr lang="en-CA"/>
        </a:p>
      </dgm:t>
    </dgm:pt>
    <dgm:pt modelId="{FE7BE24E-A969-41FE-A65B-B834A0AAA6DD}" type="sibTrans" cxnId="{EF89B205-DA93-46C0-83D3-5FA8A789821D}">
      <dgm:prSet/>
      <dgm:spPr/>
      <dgm:t>
        <a:bodyPr/>
        <a:lstStyle/>
        <a:p>
          <a:endParaRPr lang="en-CA"/>
        </a:p>
      </dgm:t>
    </dgm:pt>
    <dgm:pt modelId="{5E269774-CD64-4F3D-80BF-0DBB9DE0BA49}">
      <dgm:prSet phldrT="[Text]" custT="1"/>
      <dgm:spPr/>
      <dgm:t>
        <a:bodyPr anchor="t" anchorCtr="0"/>
        <a:lstStyle/>
        <a:p>
          <a:r>
            <a:rPr lang="en-US" sz="1800" dirty="0"/>
            <a:t>Non-gas clients</a:t>
          </a:r>
          <a:endParaRPr lang="en-CA" sz="1800" dirty="0"/>
        </a:p>
      </dgm:t>
    </dgm:pt>
    <dgm:pt modelId="{B072A34A-1ABD-4538-87F1-53BFACE1E09B}" type="parTrans" cxnId="{E1AD40AC-4C19-4340-9FA9-36684DF71B92}">
      <dgm:prSet/>
      <dgm:spPr/>
      <dgm:t>
        <a:bodyPr/>
        <a:lstStyle/>
        <a:p>
          <a:endParaRPr lang="en-CA"/>
        </a:p>
      </dgm:t>
    </dgm:pt>
    <dgm:pt modelId="{A9BAE77F-4427-4477-BFA8-950C3A20B74D}" type="sibTrans" cxnId="{E1AD40AC-4C19-4340-9FA9-36684DF71B92}">
      <dgm:prSet/>
      <dgm:spPr/>
      <dgm:t>
        <a:bodyPr/>
        <a:lstStyle/>
        <a:p>
          <a:endParaRPr lang="en-CA"/>
        </a:p>
      </dgm:t>
    </dgm:pt>
    <dgm:pt modelId="{DABF9497-70BA-429E-8E54-64DC68D5A4E4}">
      <dgm:prSet phldrT="[Text]" custT="1"/>
      <dgm:spPr/>
      <dgm:t>
        <a:bodyPr anchor="t" anchorCtr="0"/>
        <a:lstStyle/>
        <a:p>
          <a:r>
            <a:rPr lang="en-US" sz="1800" dirty="0"/>
            <a:t>Clients with larger net margins</a:t>
          </a:r>
          <a:endParaRPr lang="en-CA" sz="1800" dirty="0"/>
        </a:p>
      </dgm:t>
    </dgm:pt>
    <dgm:pt modelId="{36EBE0D0-C3EE-4BB1-8722-343A4C79B64C}" type="parTrans" cxnId="{01722073-0B88-4522-8DB6-618AB165BB0A}">
      <dgm:prSet/>
      <dgm:spPr/>
      <dgm:t>
        <a:bodyPr/>
        <a:lstStyle/>
        <a:p>
          <a:endParaRPr lang="en-CA"/>
        </a:p>
      </dgm:t>
    </dgm:pt>
    <dgm:pt modelId="{9E8F2530-9204-4239-BD6C-B2B665D05EB8}" type="sibTrans" cxnId="{01722073-0B88-4522-8DB6-618AB165BB0A}">
      <dgm:prSet/>
      <dgm:spPr/>
      <dgm:t>
        <a:bodyPr/>
        <a:lstStyle/>
        <a:p>
          <a:endParaRPr lang="en-CA"/>
        </a:p>
      </dgm:t>
    </dgm:pt>
    <dgm:pt modelId="{404AEEE6-C127-4203-AB94-BA82EE63440B}">
      <dgm:prSet phldrT="[Text]" custT="1"/>
      <dgm:spPr/>
      <dgm:t>
        <a:bodyPr anchor="t" anchorCtr="0"/>
        <a:lstStyle/>
        <a:p>
          <a:r>
            <a:rPr lang="en-US" sz="1800" dirty="0"/>
            <a:t>Consumption</a:t>
          </a:r>
          <a:endParaRPr lang="en-CA" sz="1800" dirty="0"/>
        </a:p>
      </dgm:t>
    </dgm:pt>
    <dgm:pt modelId="{3A33B094-0C43-4866-A4D1-65FF0A686C08}" type="parTrans" cxnId="{91E1D873-DF64-49DA-B31E-8B1847D0FBEC}">
      <dgm:prSet/>
      <dgm:spPr/>
      <dgm:t>
        <a:bodyPr/>
        <a:lstStyle/>
        <a:p>
          <a:endParaRPr lang="en-CA"/>
        </a:p>
      </dgm:t>
    </dgm:pt>
    <dgm:pt modelId="{E1307EDA-B150-47E1-8C99-DB15466E9CEA}" type="sibTrans" cxnId="{91E1D873-DF64-49DA-B31E-8B1847D0FBEC}">
      <dgm:prSet/>
      <dgm:spPr/>
      <dgm:t>
        <a:bodyPr/>
        <a:lstStyle/>
        <a:p>
          <a:endParaRPr lang="en-CA"/>
        </a:p>
      </dgm:t>
    </dgm:pt>
    <dgm:pt modelId="{ECE03A68-E899-439F-BDA9-2B0FF1DE33AB}">
      <dgm:prSet phldrT="[Text]" custT="1"/>
      <dgm:spPr/>
      <dgm:t>
        <a:bodyPr anchor="t" anchorCtr="0"/>
        <a:lstStyle/>
        <a:p>
          <a:r>
            <a:rPr lang="en-US" sz="1800" dirty="0"/>
            <a:t>Forecasts (consumption)</a:t>
          </a:r>
          <a:endParaRPr lang="en-CA" sz="1800" dirty="0"/>
        </a:p>
      </dgm:t>
    </dgm:pt>
    <dgm:pt modelId="{7CAF11C5-6571-4021-9869-F382F2F53BDE}" type="parTrans" cxnId="{BA492EE1-1467-47DB-909A-9A68B49DFFA3}">
      <dgm:prSet/>
      <dgm:spPr/>
      <dgm:t>
        <a:bodyPr/>
        <a:lstStyle/>
        <a:p>
          <a:endParaRPr lang="en-CA"/>
        </a:p>
      </dgm:t>
    </dgm:pt>
    <dgm:pt modelId="{8860EAC9-8E13-4576-9AF2-6E5285A7FA3D}" type="sibTrans" cxnId="{BA492EE1-1467-47DB-909A-9A68B49DFFA3}">
      <dgm:prSet/>
      <dgm:spPr/>
      <dgm:t>
        <a:bodyPr/>
        <a:lstStyle/>
        <a:p>
          <a:endParaRPr lang="en-CA"/>
        </a:p>
      </dgm:t>
    </dgm:pt>
    <dgm:pt modelId="{516DCA52-55B5-45E8-8EDB-11EE06D138B2}">
      <dgm:prSet phldrT="[Text]" custT="1"/>
      <dgm:spPr/>
      <dgm:t>
        <a:bodyPr anchor="t" anchorCtr="0"/>
        <a:lstStyle/>
        <a:p>
          <a:r>
            <a:rPr lang="en-US" sz="1800" dirty="0"/>
            <a:t>Margin on power subscriptions</a:t>
          </a:r>
          <a:endParaRPr lang="en-CA" sz="1800" dirty="0"/>
        </a:p>
      </dgm:t>
    </dgm:pt>
    <dgm:pt modelId="{1D742B1C-3EA8-4710-BC1A-E94AA7CE1264}" type="parTrans" cxnId="{7185F85D-8521-4CCA-8C06-5AABBE28844A}">
      <dgm:prSet/>
      <dgm:spPr/>
      <dgm:t>
        <a:bodyPr/>
        <a:lstStyle/>
        <a:p>
          <a:endParaRPr lang="en-CA"/>
        </a:p>
      </dgm:t>
    </dgm:pt>
    <dgm:pt modelId="{2DB0B2CE-2D7E-42BC-8427-2D89CC7998F7}" type="sibTrans" cxnId="{7185F85D-8521-4CCA-8C06-5AABBE28844A}">
      <dgm:prSet/>
      <dgm:spPr/>
      <dgm:t>
        <a:bodyPr/>
        <a:lstStyle/>
        <a:p>
          <a:endParaRPr lang="en-CA"/>
        </a:p>
      </dgm:t>
    </dgm:pt>
    <dgm:pt modelId="{731AF0E5-EF14-47B2-AF4C-2A9BF82A05C4}">
      <dgm:prSet phldrT="[Text]" custT="1"/>
      <dgm:spPr/>
      <dgm:t>
        <a:bodyPr anchor="t" anchorCtr="0"/>
        <a:lstStyle/>
        <a:p>
          <a:r>
            <a:rPr lang="en-US" sz="1800" dirty="0"/>
            <a:t>Client tenure</a:t>
          </a:r>
          <a:endParaRPr lang="en-CA" sz="1800" dirty="0"/>
        </a:p>
      </dgm:t>
    </dgm:pt>
    <dgm:pt modelId="{4A96C42C-2747-44DA-BD1F-792FA414A1E7}" type="parTrans" cxnId="{F973A409-DED6-42B4-8AFE-376A0687520E}">
      <dgm:prSet/>
      <dgm:spPr/>
      <dgm:t>
        <a:bodyPr/>
        <a:lstStyle/>
        <a:p>
          <a:endParaRPr lang="en-CA"/>
        </a:p>
      </dgm:t>
    </dgm:pt>
    <dgm:pt modelId="{99F6A533-2873-43FF-B99B-F7C4A3113FED}" type="sibTrans" cxnId="{F973A409-DED6-42B4-8AFE-376A0687520E}">
      <dgm:prSet/>
      <dgm:spPr/>
      <dgm:t>
        <a:bodyPr/>
        <a:lstStyle/>
        <a:p>
          <a:endParaRPr lang="en-CA"/>
        </a:p>
      </dgm:t>
    </dgm:pt>
    <dgm:pt modelId="{A175B193-C7C5-40C6-A63B-721056AC28E8}" type="pres">
      <dgm:prSet presAssocID="{1220D312-FCA6-4750-8C7E-890FC73F4A6D}" presName="Name0" presStyleCnt="0">
        <dgm:presLayoutVars>
          <dgm:dir/>
          <dgm:animLvl val="lvl"/>
          <dgm:resizeHandles val="exact"/>
        </dgm:presLayoutVars>
      </dgm:prSet>
      <dgm:spPr/>
    </dgm:pt>
    <dgm:pt modelId="{5C3EF953-8E0F-449C-8A22-E5755F334948}" type="pres">
      <dgm:prSet presAssocID="{92355E7C-B578-4251-86E1-D6B695C48EEF}" presName="composite" presStyleCnt="0"/>
      <dgm:spPr/>
    </dgm:pt>
    <dgm:pt modelId="{8FA32110-A0E0-4B08-8A84-3E9656346A5E}" type="pres">
      <dgm:prSet presAssocID="{92355E7C-B578-4251-86E1-D6B695C48EE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8964B04-9F66-4D85-A2C1-D0A417A6E22D}" type="pres">
      <dgm:prSet presAssocID="{92355E7C-B578-4251-86E1-D6B695C48EEF}" presName="desTx" presStyleLbl="alignAccFollowNode1" presStyleIdx="0" presStyleCnt="3">
        <dgm:presLayoutVars>
          <dgm:bulletEnabled val="1"/>
        </dgm:presLayoutVars>
      </dgm:prSet>
      <dgm:spPr/>
    </dgm:pt>
    <dgm:pt modelId="{6DD9254C-0F6E-4553-BE5B-0F3E08D825A6}" type="pres">
      <dgm:prSet presAssocID="{FE7BE24E-A969-41FE-A65B-B834A0AAA6DD}" presName="space" presStyleCnt="0"/>
      <dgm:spPr/>
    </dgm:pt>
    <dgm:pt modelId="{65DFD8BB-3778-41B6-9292-A73A2AF51AEB}" type="pres">
      <dgm:prSet presAssocID="{0DFA2EF0-27E7-4761-9283-315365AECC89}" presName="composite" presStyleCnt="0"/>
      <dgm:spPr/>
    </dgm:pt>
    <dgm:pt modelId="{454793E4-BC13-4D04-9FA5-983DB44366B9}" type="pres">
      <dgm:prSet presAssocID="{0DFA2EF0-27E7-4761-9283-315365AECC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6D6B3AD-C44E-4A8D-A361-F4697B1DCCF7}" type="pres">
      <dgm:prSet presAssocID="{0DFA2EF0-27E7-4761-9283-315365AECC89}" presName="desTx" presStyleLbl="alignAccFollowNode1" presStyleIdx="1" presStyleCnt="3">
        <dgm:presLayoutVars>
          <dgm:bulletEnabled val="1"/>
        </dgm:presLayoutVars>
      </dgm:prSet>
      <dgm:spPr/>
    </dgm:pt>
    <dgm:pt modelId="{F550B137-5BD1-48D1-AD96-46DB8E50A92E}" type="pres">
      <dgm:prSet presAssocID="{DEA531BA-6C51-454D-A5FB-A7E82F5E7AD1}" presName="space" presStyleCnt="0"/>
      <dgm:spPr/>
    </dgm:pt>
    <dgm:pt modelId="{98DCC455-43D2-4765-97C7-CA034DB9068A}" type="pres">
      <dgm:prSet presAssocID="{AF6AB9E7-D8E3-456D-B1C3-17334FCA8934}" presName="composite" presStyleCnt="0"/>
      <dgm:spPr/>
    </dgm:pt>
    <dgm:pt modelId="{B9DBD906-DB2A-43A9-9D17-80CB7BC6ACF5}" type="pres">
      <dgm:prSet presAssocID="{AF6AB9E7-D8E3-456D-B1C3-17334FCA893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45C1B09-B954-4A77-B60C-0F225CA57F5D}" type="pres">
      <dgm:prSet presAssocID="{AF6AB9E7-D8E3-456D-B1C3-17334FCA893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F89B205-DA93-46C0-83D3-5FA8A789821D}" srcId="{1220D312-FCA6-4750-8C7E-890FC73F4A6D}" destId="{92355E7C-B578-4251-86E1-D6B695C48EEF}" srcOrd="0" destOrd="0" parTransId="{04F57380-03FF-4EB7-AF72-0687CC0CA38C}" sibTransId="{FE7BE24E-A969-41FE-A65B-B834A0AAA6DD}"/>
    <dgm:cxn modelId="{116CDF05-1EA7-4BEF-82E0-CB2A620A0031}" type="presOf" srcId="{0DFA2EF0-27E7-4761-9283-315365AECC89}" destId="{454793E4-BC13-4D04-9FA5-983DB44366B9}" srcOrd="0" destOrd="0" presId="urn:microsoft.com/office/officeart/2005/8/layout/hList1"/>
    <dgm:cxn modelId="{C669A406-D393-44E7-B20B-4904BFE5B1F5}" type="presOf" srcId="{D46FCE58-9D1A-4182-884F-8CB3024A2EF0}" destId="{16D6B3AD-C44E-4A8D-A361-F4697B1DCCF7}" srcOrd="0" destOrd="0" presId="urn:microsoft.com/office/officeart/2005/8/layout/hList1"/>
    <dgm:cxn modelId="{F973A409-DED6-42B4-8AFE-376A0687520E}" srcId="{0DFA2EF0-27E7-4761-9283-315365AECC89}" destId="{731AF0E5-EF14-47B2-AF4C-2A9BF82A05C4}" srcOrd="4" destOrd="0" parTransId="{4A96C42C-2747-44DA-BD1F-792FA414A1E7}" sibTransId="{99F6A533-2873-43FF-B99B-F7C4A3113FED}"/>
    <dgm:cxn modelId="{19343515-6683-42A5-8FD6-F1E6209F9E84}" srcId="{0DFA2EF0-27E7-4761-9283-315365AECC89}" destId="{D46FCE58-9D1A-4182-884F-8CB3024A2EF0}" srcOrd="0" destOrd="0" parTransId="{1829698C-A262-4C74-88AA-F1F53F7CEB0B}" sibTransId="{03F3F5C4-9BCD-41AA-9210-ED6197A1051C}"/>
    <dgm:cxn modelId="{127CFD2C-9BF8-4166-A086-CA38EF2D7C35}" srcId="{AF6AB9E7-D8E3-456D-B1C3-17334FCA8934}" destId="{D52881E1-2023-42D3-895B-32FEA34FC276}" srcOrd="0" destOrd="0" parTransId="{16785576-399F-4F18-8591-F07552C6ED51}" sibTransId="{3B97777E-A412-407B-A9A5-B9A90E3338C0}"/>
    <dgm:cxn modelId="{A8E9E82D-7F23-4AF7-9008-EFF91FB8E2EF}" type="presOf" srcId="{5E269774-CD64-4F3D-80BF-0DBB9DE0BA49}" destId="{D8964B04-9F66-4D85-A2C1-D0A417A6E22D}" srcOrd="0" destOrd="0" presId="urn:microsoft.com/office/officeart/2005/8/layout/hList1"/>
    <dgm:cxn modelId="{0B36D93C-9500-4A2A-B827-78D1A3C5EBA4}" type="presOf" srcId="{516DCA52-55B5-45E8-8EDB-11EE06D138B2}" destId="{16D6B3AD-C44E-4A8D-A361-F4697B1DCCF7}" srcOrd="0" destOrd="3" presId="urn:microsoft.com/office/officeart/2005/8/layout/hList1"/>
    <dgm:cxn modelId="{7185F85D-8521-4CCA-8C06-5AABBE28844A}" srcId="{0DFA2EF0-27E7-4761-9283-315365AECC89}" destId="{516DCA52-55B5-45E8-8EDB-11EE06D138B2}" srcOrd="3" destOrd="0" parTransId="{1D742B1C-3EA8-4710-BC1A-E94AA7CE1264}" sibTransId="{2DB0B2CE-2D7E-42BC-8427-2D89CC7998F7}"/>
    <dgm:cxn modelId="{E3AC1F5F-417A-493F-A8D3-5F65D23B877C}" type="presOf" srcId="{AF6AB9E7-D8E3-456D-B1C3-17334FCA8934}" destId="{B9DBD906-DB2A-43A9-9D17-80CB7BC6ACF5}" srcOrd="0" destOrd="0" presId="urn:microsoft.com/office/officeart/2005/8/layout/hList1"/>
    <dgm:cxn modelId="{6A67FB41-2B28-48EB-9928-FD6D48B3E107}" srcId="{AF6AB9E7-D8E3-456D-B1C3-17334FCA8934}" destId="{74C96BD2-9BA9-464E-B903-166EC64F89EC}" srcOrd="1" destOrd="0" parTransId="{02666F13-1B4F-4BC1-B2AD-C5E85DA37D9D}" sibTransId="{D7299BBB-3AD3-4260-B98C-59CBD454448F}"/>
    <dgm:cxn modelId="{5FFB1062-3C04-4E8E-98EF-442F1FB16A23}" srcId="{1220D312-FCA6-4750-8C7E-890FC73F4A6D}" destId="{0DFA2EF0-27E7-4761-9283-315365AECC89}" srcOrd="1" destOrd="0" parTransId="{4AF49DCE-DEEE-4FEE-84BB-150E7993918B}" sibTransId="{DEA531BA-6C51-454D-A5FB-A7E82F5E7AD1}"/>
    <dgm:cxn modelId="{AA096143-30C4-4443-A578-F504E31CFA11}" srcId="{1220D312-FCA6-4750-8C7E-890FC73F4A6D}" destId="{AF6AB9E7-D8E3-456D-B1C3-17334FCA8934}" srcOrd="2" destOrd="0" parTransId="{38E68264-8DC8-4B6C-B6FE-3D8688EFCF5C}" sibTransId="{C94A448F-BAC2-4126-9A8E-2D65C966E715}"/>
    <dgm:cxn modelId="{61A6AB49-6461-4AF7-8CF6-B392EC0E35D9}" type="presOf" srcId="{1220D312-FCA6-4750-8C7E-890FC73F4A6D}" destId="{A175B193-C7C5-40C6-A63B-721056AC28E8}" srcOrd="0" destOrd="0" presId="urn:microsoft.com/office/officeart/2005/8/layout/hList1"/>
    <dgm:cxn modelId="{01722073-0B88-4522-8DB6-618AB165BB0A}" srcId="{92355E7C-B578-4251-86E1-D6B695C48EEF}" destId="{DABF9497-70BA-429E-8E54-64DC68D5A4E4}" srcOrd="1" destOrd="0" parTransId="{36EBE0D0-C3EE-4BB1-8722-343A4C79B64C}" sibTransId="{9E8F2530-9204-4239-BD6C-B2B665D05EB8}"/>
    <dgm:cxn modelId="{91E1D873-DF64-49DA-B31E-8B1847D0FBEC}" srcId="{0DFA2EF0-27E7-4761-9283-315365AECC89}" destId="{404AEEE6-C127-4203-AB94-BA82EE63440B}" srcOrd="1" destOrd="0" parTransId="{3A33B094-0C43-4866-A4D1-65FF0A686C08}" sibTransId="{E1307EDA-B150-47E1-8C99-DB15466E9CEA}"/>
    <dgm:cxn modelId="{A6028276-7232-43F8-B13A-171931CADEC5}" type="presOf" srcId="{731AF0E5-EF14-47B2-AF4C-2A9BF82A05C4}" destId="{16D6B3AD-C44E-4A8D-A361-F4697B1DCCF7}" srcOrd="0" destOrd="4" presId="urn:microsoft.com/office/officeart/2005/8/layout/hList1"/>
    <dgm:cxn modelId="{C4D32281-7A6C-4BBB-AFCA-A0563AB7F169}" type="presOf" srcId="{D52881E1-2023-42D3-895B-32FEA34FC276}" destId="{E45C1B09-B954-4A77-B60C-0F225CA57F5D}" srcOrd="0" destOrd="0" presId="urn:microsoft.com/office/officeart/2005/8/layout/hList1"/>
    <dgm:cxn modelId="{D122E28E-0F36-40BE-91A3-86EA66F7D305}" type="presOf" srcId="{DABF9497-70BA-429E-8E54-64DC68D5A4E4}" destId="{D8964B04-9F66-4D85-A2C1-D0A417A6E22D}" srcOrd="0" destOrd="1" presId="urn:microsoft.com/office/officeart/2005/8/layout/hList1"/>
    <dgm:cxn modelId="{E1AD40AC-4C19-4340-9FA9-36684DF71B92}" srcId="{92355E7C-B578-4251-86E1-D6B695C48EEF}" destId="{5E269774-CD64-4F3D-80BF-0DBB9DE0BA49}" srcOrd="0" destOrd="0" parTransId="{B072A34A-1ABD-4538-87F1-53BFACE1E09B}" sibTransId="{A9BAE77F-4427-4477-BFA8-950C3A20B74D}"/>
    <dgm:cxn modelId="{57A680BA-E2AC-41D4-B1B5-C28D72178ADA}" type="presOf" srcId="{ECE03A68-E899-439F-BDA9-2B0FF1DE33AB}" destId="{16D6B3AD-C44E-4A8D-A361-F4697B1DCCF7}" srcOrd="0" destOrd="2" presId="urn:microsoft.com/office/officeart/2005/8/layout/hList1"/>
    <dgm:cxn modelId="{9D464FE0-EB13-4CCB-BA7B-C1489474E7C7}" type="presOf" srcId="{404AEEE6-C127-4203-AB94-BA82EE63440B}" destId="{16D6B3AD-C44E-4A8D-A361-F4697B1DCCF7}" srcOrd="0" destOrd="1" presId="urn:microsoft.com/office/officeart/2005/8/layout/hList1"/>
    <dgm:cxn modelId="{BA492EE1-1467-47DB-909A-9A68B49DFFA3}" srcId="{0DFA2EF0-27E7-4761-9283-315365AECC89}" destId="{ECE03A68-E899-439F-BDA9-2B0FF1DE33AB}" srcOrd="2" destOrd="0" parTransId="{7CAF11C5-6571-4021-9869-F382F2F53BDE}" sibTransId="{8860EAC9-8E13-4576-9AF2-6E5285A7FA3D}"/>
    <dgm:cxn modelId="{A9918DE6-DEE2-45D9-AA79-7A1ED28CA032}" type="presOf" srcId="{74C96BD2-9BA9-464E-B903-166EC64F89EC}" destId="{E45C1B09-B954-4A77-B60C-0F225CA57F5D}" srcOrd="0" destOrd="1" presId="urn:microsoft.com/office/officeart/2005/8/layout/hList1"/>
    <dgm:cxn modelId="{4A1D4BE7-831D-41E7-B333-F0B0B2EDB86C}" type="presOf" srcId="{92355E7C-B578-4251-86E1-D6B695C48EEF}" destId="{8FA32110-A0E0-4B08-8A84-3E9656346A5E}" srcOrd="0" destOrd="0" presId="urn:microsoft.com/office/officeart/2005/8/layout/hList1"/>
    <dgm:cxn modelId="{4461BF28-DD06-49D4-AD16-D9FBEA2D615F}" type="presParOf" srcId="{A175B193-C7C5-40C6-A63B-721056AC28E8}" destId="{5C3EF953-8E0F-449C-8A22-E5755F334948}" srcOrd="0" destOrd="0" presId="urn:microsoft.com/office/officeart/2005/8/layout/hList1"/>
    <dgm:cxn modelId="{C7228BC9-8471-4C84-8D7D-DC34FDD02FA4}" type="presParOf" srcId="{5C3EF953-8E0F-449C-8A22-E5755F334948}" destId="{8FA32110-A0E0-4B08-8A84-3E9656346A5E}" srcOrd="0" destOrd="0" presId="urn:microsoft.com/office/officeart/2005/8/layout/hList1"/>
    <dgm:cxn modelId="{7A7B203B-3BED-4897-B180-417AC2DB1F4D}" type="presParOf" srcId="{5C3EF953-8E0F-449C-8A22-E5755F334948}" destId="{D8964B04-9F66-4D85-A2C1-D0A417A6E22D}" srcOrd="1" destOrd="0" presId="urn:microsoft.com/office/officeart/2005/8/layout/hList1"/>
    <dgm:cxn modelId="{AB1AE381-4C68-4E9D-85FA-99EEC895D22C}" type="presParOf" srcId="{A175B193-C7C5-40C6-A63B-721056AC28E8}" destId="{6DD9254C-0F6E-4553-BE5B-0F3E08D825A6}" srcOrd="1" destOrd="0" presId="urn:microsoft.com/office/officeart/2005/8/layout/hList1"/>
    <dgm:cxn modelId="{3581976D-489A-4ACA-8486-209AE63288DB}" type="presParOf" srcId="{A175B193-C7C5-40C6-A63B-721056AC28E8}" destId="{65DFD8BB-3778-41B6-9292-A73A2AF51AEB}" srcOrd="2" destOrd="0" presId="urn:microsoft.com/office/officeart/2005/8/layout/hList1"/>
    <dgm:cxn modelId="{C3B2BA54-CC8F-48AD-9946-37B04753E2C8}" type="presParOf" srcId="{65DFD8BB-3778-41B6-9292-A73A2AF51AEB}" destId="{454793E4-BC13-4D04-9FA5-983DB44366B9}" srcOrd="0" destOrd="0" presId="urn:microsoft.com/office/officeart/2005/8/layout/hList1"/>
    <dgm:cxn modelId="{DCCD73AB-54BA-43BB-9282-454D423E85A4}" type="presParOf" srcId="{65DFD8BB-3778-41B6-9292-A73A2AF51AEB}" destId="{16D6B3AD-C44E-4A8D-A361-F4697B1DCCF7}" srcOrd="1" destOrd="0" presId="urn:microsoft.com/office/officeart/2005/8/layout/hList1"/>
    <dgm:cxn modelId="{8E821850-CCD4-4D1A-A080-E5973E729E99}" type="presParOf" srcId="{A175B193-C7C5-40C6-A63B-721056AC28E8}" destId="{F550B137-5BD1-48D1-AD96-46DB8E50A92E}" srcOrd="3" destOrd="0" presId="urn:microsoft.com/office/officeart/2005/8/layout/hList1"/>
    <dgm:cxn modelId="{0F4B6B71-6F4E-499E-8D93-DF50882BC277}" type="presParOf" srcId="{A175B193-C7C5-40C6-A63B-721056AC28E8}" destId="{98DCC455-43D2-4765-97C7-CA034DB9068A}" srcOrd="4" destOrd="0" presId="urn:microsoft.com/office/officeart/2005/8/layout/hList1"/>
    <dgm:cxn modelId="{DA6418AD-09C9-4680-BD79-578E94AFA00C}" type="presParOf" srcId="{98DCC455-43D2-4765-97C7-CA034DB9068A}" destId="{B9DBD906-DB2A-43A9-9D17-80CB7BC6ACF5}" srcOrd="0" destOrd="0" presId="urn:microsoft.com/office/officeart/2005/8/layout/hList1"/>
    <dgm:cxn modelId="{0102464A-2523-479F-B6FA-75B5608590F1}" type="presParOf" srcId="{98DCC455-43D2-4765-97C7-CA034DB9068A}" destId="{E45C1B09-B954-4A77-B60C-0F225CA57F5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32110-A0E0-4B08-8A84-3E9656346A5E}">
      <dsp:nvSpPr>
        <dsp:cNvPr id="0" name=""/>
        <dsp:cNvSpPr/>
      </dsp:nvSpPr>
      <dsp:spPr>
        <a:xfrm>
          <a:off x="3533" y="30691"/>
          <a:ext cx="3444850" cy="11590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Clients Likely to Churn</a:t>
          </a:r>
        </a:p>
      </dsp:txBody>
      <dsp:txXfrm>
        <a:off x="3533" y="30691"/>
        <a:ext cx="3444850" cy="1159060"/>
      </dsp:txXfrm>
    </dsp:sp>
    <dsp:sp modelId="{D8964B04-9F66-4D85-A2C1-D0A417A6E22D}">
      <dsp:nvSpPr>
        <dsp:cNvPr id="0" name=""/>
        <dsp:cNvSpPr/>
      </dsp:nvSpPr>
      <dsp:spPr>
        <a:xfrm>
          <a:off x="3533" y="1189751"/>
          <a:ext cx="3444850" cy="19214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Non-gas clients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Clients with larger net margins</a:t>
          </a:r>
          <a:endParaRPr lang="en-CA" sz="1800" kern="1200" dirty="0"/>
        </a:p>
      </dsp:txBody>
      <dsp:txXfrm>
        <a:off x="3533" y="1189751"/>
        <a:ext cx="3444850" cy="1921499"/>
      </dsp:txXfrm>
    </dsp:sp>
    <dsp:sp modelId="{454793E4-BC13-4D04-9FA5-983DB44366B9}">
      <dsp:nvSpPr>
        <dsp:cNvPr id="0" name=""/>
        <dsp:cNvSpPr/>
      </dsp:nvSpPr>
      <dsp:spPr>
        <a:xfrm>
          <a:off x="3930662" y="30691"/>
          <a:ext cx="3444850" cy="11590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Churn Predictors</a:t>
          </a:r>
        </a:p>
      </dsp:txBody>
      <dsp:txXfrm>
        <a:off x="3930662" y="30691"/>
        <a:ext cx="3444850" cy="1159060"/>
      </dsp:txXfrm>
    </dsp:sp>
    <dsp:sp modelId="{16D6B3AD-C44E-4A8D-A361-F4697B1DCCF7}">
      <dsp:nvSpPr>
        <dsp:cNvPr id="0" name=""/>
        <dsp:cNvSpPr/>
      </dsp:nvSpPr>
      <dsp:spPr>
        <a:xfrm>
          <a:off x="3930662" y="1189751"/>
          <a:ext cx="3444850" cy="19214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Net margin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Consumption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Forecasts (consumption)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Margin on power subscriptions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Client tenure</a:t>
          </a:r>
          <a:endParaRPr lang="en-CA" sz="1800" kern="1200" dirty="0"/>
        </a:p>
      </dsp:txBody>
      <dsp:txXfrm>
        <a:off x="3930662" y="1189751"/>
        <a:ext cx="3444850" cy="1921499"/>
      </dsp:txXfrm>
    </dsp:sp>
    <dsp:sp modelId="{B9DBD906-DB2A-43A9-9D17-80CB7BC6ACF5}">
      <dsp:nvSpPr>
        <dsp:cNvPr id="0" name=""/>
        <dsp:cNvSpPr/>
      </dsp:nvSpPr>
      <dsp:spPr>
        <a:xfrm>
          <a:off x="7857791" y="30691"/>
          <a:ext cx="3444850" cy="11590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Model Performance</a:t>
          </a:r>
        </a:p>
      </dsp:txBody>
      <dsp:txXfrm>
        <a:off x="7857791" y="30691"/>
        <a:ext cx="3444850" cy="1159060"/>
      </dsp:txXfrm>
    </dsp:sp>
    <dsp:sp modelId="{E45C1B09-B954-4A77-B60C-0F225CA57F5D}">
      <dsp:nvSpPr>
        <dsp:cNvPr id="0" name=""/>
        <dsp:cNvSpPr/>
      </dsp:nvSpPr>
      <dsp:spPr>
        <a:xfrm>
          <a:off x="7857791" y="1189751"/>
          <a:ext cx="3444850" cy="19214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Accurately predicting churn by month (retain clients)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Accurately predicting retention by month (save revenue)</a:t>
          </a:r>
          <a:endParaRPr lang="en-CA" sz="1800" kern="1200" dirty="0"/>
        </a:p>
      </dsp:txBody>
      <dsp:txXfrm>
        <a:off x="7857791" y="1189751"/>
        <a:ext cx="3444850" cy="1921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16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sv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0E5CDBD-3BEB-4EEF-BDB9-192E907A5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534D75-4D9D-4291-A7A8-A2C6ACE58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AEB8108-A042-4614-9BE5-EA75E865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86306" y="6292904"/>
            <a:ext cx="955170" cy="474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Aft>
                <a:spcPts val="600"/>
              </a:spcAft>
            </a:pPr>
            <a:r>
              <a:rPr lang="en-US" sz="1400" noProof="0" dirty="0"/>
              <a:t>BCG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C0710-C3C3-AE6F-A154-0D79164CBCDB}"/>
              </a:ext>
            </a:extLst>
          </p:cNvPr>
          <p:cNvSpPr/>
          <p:nvPr/>
        </p:nvSpPr>
        <p:spPr>
          <a:xfrm>
            <a:off x="-19050" y="-54754"/>
            <a:ext cx="12258674" cy="12039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A92E93D-8BFB-4A21-A47E-78B6DCA2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94" y="161963"/>
            <a:ext cx="11063699" cy="767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Executive Summary</a:t>
            </a:r>
          </a:p>
        </p:txBody>
      </p:sp>
      <p:pic>
        <p:nvPicPr>
          <p:cNvPr id="14" name="Graphic 13" descr="Artificial Intelligence outline">
            <a:extLst>
              <a:ext uri="{FF2B5EF4-FFF2-40B4-BE49-F238E27FC236}">
                <a16:creationId xmlns:a16="http://schemas.microsoft.com/office/drawing/2014/main" id="{7C00E6DF-34B5-0AB3-D82B-8E4FE2E2A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6559" y="1262636"/>
            <a:ext cx="1708605" cy="1708605"/>
          </a:xfrm>
          <a:prstGeom prst="rect">
            <a:avLst/>
          </a:prstGeom>
        </p:spPr>
      </p:pic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0FAB167B-E43F-9E07-7297-8247B204E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556697"/>
              </p:ext>
            </p:extLst>
          </p:nvPr>
        </p:nvGraphicFramePr>
        <p:xfrm>
          <a:off x="428624" y="3060448"/>
          <a:ext cx="11306175" cy="314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1" name="Graphic 30" descr="Influencer outline">
            <a:extLst>
              <a:ext uri="{FF2B5EF4-FFF2-40B4-BE49-F238E27FC236}">
                <a16:creationId xmlns:a16="http://schemas.microsoft.com/office/drawing/2014/main" id="{05A63AAD-DAE2-14BE-CD38-688FF15FA3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49395" y="1262635"/>
            <a:ext cx="1708605" cy="1708605"/>
          </a:xfrm>
          <a:prstGeom prst="rect">
            <a:avLst/>
          </a:prstGeom>
        </p:spPr>
      </p:pic>
      <p:pic>
        <p:nvPicPr>
          <p:cNvPr id="35" name="Graphic 34" descr="Target Audience outline">
            <a:extLst>
              <a:ext uri="{FF2B5EF4-FFF2-40B4-BE49-F238E27FC236}">
                <a16:creationId xmlns:a16="http://schemas.microsoft.com/office/drawing/2014/main" id="{18661EE8-587C-5D97-F783-80E05F01A0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80330" y="1311160"/>
            <a:ext cx="1708606" cy="16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08263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{644A5E0D-2A21-4F1D-B634-565DF971C668}tf89117832_win32</Template>
  <TotalTime>230</TotalTime>
  <Words>49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ColorBlockVTI</vt:lpstr>
      <vt:lpstr>Executive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Saul Chirinos</dc:creator>
  <cp:lastModifiedBy>Saul Chirinos</cp:lastModifiedBy>
  <cp:revision>7</cp:revision>
  <dcterms:created xsi:type="dcterms:W3CDTF">2022-12-01T22:31:40Z</dcterms:created>
  <dcterms:modified xsi:type="dcterms:W3CDTF">2022-12-02T02:22:57Z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