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3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0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7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0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8232-C9D0-4708-90CE-E86756E76638}" type="datetimeFigureOut">
              <a:rPr lang="en-US" smtClean="0"/>
              <a:t>16/05/2021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0AA4-2C9E-4A86-90B2-55DBA7BBD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Section 3 – System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data architecture primarily serves image archiving and BI purposes.</a:t>
            </a:r>
          </a:p>
          <a:p>
            <a:r>
              <a:rPr lang="en-AU" dirty="0" smtClean="0"/>
              <a:t>The data architecture does not take into account of image processing. It only depicts subsequent processing flow after </a:t>
            </a:r>
            <a:r>
              <a:rPr lang="en-AU" smtClean="0"/>
              <a:t>image processing.</a:t>
            </a:r>
            <a:endParaRPr lang="en-AU" dirty="0" smtClean="0"/>
          </a:p>
          <a:p>
            <a:r>
              <a:rPr lang="en-AU" dirty="0" smtClean="0"/>
              <a:t>Image retrieval performance is not given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0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4941819" y="1072151"/>
            <a:ext cx="1864866" cy="536089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527176" y="1084729"/>
            <a:ext cx="1794454" cy="536089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48446" y="1072152"/>
            <a:ext cx="1676400" cy="536089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775" y="-11253"/>
            <a:ext cx="10515600" cy="1325563"/>
          </a:xfrm>
        </p:spPr>
        <p:txBody>
          <a:bodyPr/>
          <a:lstStyle/>
          <a:p>
            <a:r>
              <a:rPr lang="en-AU" dirty="0" smtClean="0"/>
              <a:t>Architecture - overview 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15" y="4822822"/>
            <a:ext cx="427181" cy="69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9" y="1922514"/>
            <a:ext cx="633319" cy="72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792" y="1964205"/>
            <a:ext cx="705036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463" y="10284584"/>
            <a:ext cx="137564" cy="1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781" y="3129800"/>
            <a:ext cx="951542" cy="9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15" y="4820932"/>
            <a:ext cx="705036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74273" y="2656024"/>
            <a:ext cx="1192306" cy="31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User Upload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75" y="5508773"/>
            <a:ext cx="1192306" cy="31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Kafka streams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38" name="Picture 14" descr="See the source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904" y="1"/>
            <a:ext cx="213478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e the sourc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504" y="3105999"/>
            <a:ext cx="1083142" cy="99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>
            <a:endCxn id="1032" idx="1"/>
          </p:cNvCxnSpPr>
          <p:nvPr/>
        </p:nvCxnSpPr>
        <p:spPr>
          <a:xfrm>
            <a:off x="1348505" y="2290942"/>
            <a:ext cx="1678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1" idx="1"/>
          </p:cNvCxnSpPr>
          <p:nvPr/>
        </p:nvCxnSpPr>
        <p:spPr>
          <a:xfrm>
            <a:off x="1269157" y="5147669"/>
            <a:ext cx="1667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032" idx="3"/>
            <a:endCxn id="1034" idx="0"/>
          </p:cNvCxnSpPr>
          <p:nvPr/>
        </p:nvCxnSpPr>
        <p:spPr>
          <a:xfrm>
            <a:off x="3731828" y="2290942"/>
            <a:ext cx="2222724" cy="8388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1" idx="3"/>
            <a:endCxn id="1034" idx="2"/>
          </p:cNvCxnSpPr>
          <p:nvPr/>
        </p:nvCxnSpPr>
        <p:spPr>
          <a:xfrm flipV="1">
            <a:off x="3642051" y="4081342"/>
            <a:ext cx="2312501" cy="10663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34" idx="3"/>
            <a:endCxn id="1040" idx="1"/>
          </p:cNvCxnSpPr>
          <p:nvPr/>
        </p:nvCxnSpPr>
        <p:spPr>
          <a:xfrm flipV="1">
            <a:off x="6430323" y="3605143"/>
            <a:ext cx="1833181" cy="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032" idx="0"/>
            <a:endCxn id="1040" idx="0"/>
          </p:cNvCxnSpPr>
          <p:nvPr/>
        </p:nvCxnSpPr>
        <p:spPr>
          <a:xfrm rot="16200000" flipH="1">
            <a:off x="5521295" y="-177780"/>
            <a:ext cx="1141794" cy="5425765"/>
          </a:xfrm>
          <a:prstGeom prst="bentConnector3">
            <a:avLst>
              <a:gd name="adj1" fmla="val -2002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2"/>
            <a:endCxn id="1040" idx="2"/>
          </p:cNvCxnSpPr>
          <p:nvPr/>
        </p:nvCxnSpPr>
        <p:spPr>
          <a:xfrm rot="5400000" flipH="1" flipV="1">
            <a:off x="5362244" y="2031576"/>
            <a:ext cx="1370119" cy="5515542"/>
          </a:xfrm>
          <a:prstGeom prst="bentConnector3">
            <a:avLst>
              <a:gd name="adj1" fmla="val -1668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23959" y="1133091"/>
            <a:ext cx="2088901" cy="362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3. Storage &amp; Lifecycle Management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7818" y="1093383"/>
            <a:ext cx="1432582" cy="338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Image Sources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30468" y="1146999"/>
            <a:ext cx="1691162" cy="37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2. Ingestion &amp; Extraction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822872" y="1072150"/>
            <a:ext cx="1933745" cy="536089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771557" y="1143246"/>
            <a:ext cx="1916181" cy="3421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b="1" dirty="0" smtClean="0">
                <a:solidFill>
                  <a:schemeClr val="tx1"/>
                </a:solidFill>
              </a:rPr>
              <a:t>4. Analytics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90976" y="2648041"/>
            <a:ext cx="1192306" cy="31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2a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98354" y="4444090"/>
            <a:ext cx="1192306" cy="318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2b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688031" y="2974778"/>
            <a:ext cx="1192306" cy="630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Image Metadata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568859" y="1203291"/>
            <a:ext cx="1430650" cy="630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User &amp; Uploading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34397" y="5159223"/>
            <a:ext cx="1430650" cy="630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>
                <a:solidFill>
                  <a:schemeClr val="tx1"/>
                </a:solidFill>
              </a:rPr>
              <a:t>User &amp; Uploading data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9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Architecture – Data flow and data node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52118"/>
              </p:ext>
            </p:extLst>
          </p:nvPr>
        </p:nvGraphicFramePr>
        <p:xfrm>
          <a:off x="838200" y="1825625"/>
          <a:ext cx="105156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1124218383"/>
                    </a:ext>
                  </a:extLst>
                </a:gridCol>
                <a:gridCol w="2245360">
                  <a:extLst>
                    <a:ext uri="{9D8B030D-6E8A-4147-A177-3AD203B41FA5}">
                      <a16:colId xmlns:a16="http://schemas.microsoft.com/office/drawing/2014/main" val="544735681"/>
                    </a:ext>
                  </a:extLst>
                </a:gridCol>
                <a:gridCol w="7350760">
                  <a:extLst>
                    <a:ext uri="{9D8B030D-6E8A-4147-A177-3AD203B41FA5}">
                      <a16:colId xmlns:a16="http://schemas.microsoft.com/office/drawing/2014/main" val="203692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Component</a:t>
                      </a:r>
                      <a:r>
                        <a:rPr lang="en-AU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4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2a)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Azure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Trigger by user upload API,</a:t>
                      </a:r>
                      <a:r>
                        <a:rPr lang="en-AU" baseline="0" dirty="0" smtClean="0"/>
                        <a:t> perform the following: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Store the image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 smtClean="0"/>
                        <a:t>Receive customers and image upload data from API and pass it to Analytics data 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25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2a)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Azure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Azure functions with Kafka triggers, perform the following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dirty="0" smtClean="0"/>
                        <a:t>Process </a:t>
                      </a:r>
                      <a:r>
                        <a:rPr lang="en-AU" dirty="0" err="1" smtClean="0"/>
                        <a:t>kafka</a:t>
                      </a:r>
                      <a:r>
                        <a:rPr lang="en-AU" dirty="0" smtClean="0"/>
                        <a:t> stream</a:t>
                      </a:r>
                      <a:r>
                        <a:rPr lang="en-AU" baseline="0" dirty="0" smtClean="0"/>
                        <a:t> and store the image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AU" baseline="0" dirty="0" smtClean="0"/>
                        <a:t>Receive customers and image upload data from stream and pass it to Analytics data store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Azure Blob Storage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Storage of images in Block blobs.</a:t>
                      </a:r>
                    </a:p>
                    <a:p>
                      <a:r>
                        <a:rPr lang="en-AU" dirty="0" smtClean="0"/>
                        <a:t>Built-in</a:t>
                      </a:r>
                      <a:r>
                        <a:rPr lang="en-AU" baseline="0" dirty="0" smtClean="0"/>
                        <a:t> Lifecycle management that delete image after 7 days.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4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Azure Cosmos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Analytics</a:t>
                      </a:r>
                      <a:r>
                        <a:rPr lang="en-AU" baseline="0" dirty="0" smtClean="0"/>
                        <a:t> Data store for customer, and image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5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45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Section 3 – System Design</vt:lpstr>
      <vt:lpstr>Assumptions</vt:lpstr>
      <vt:lpstr>Architecture - overview </vt:lpstr>
      <vt:lpstr>Architecture – Data flow and data node</vt:lpstr>
    </vt:vector>
  </TitlesOfParts>
  <Company>Mapletree Investments Pte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3 – System Design</dc:title>
  <dc:creator>YEONG Yong How</dc:creator>
  <cp:lastModifiedBy>YEONG Yong How</cp:lastModifiedBy>
  <cp:revision>11</cp:revision>
  <dcterms:created xsi:type="dcterms:W3CDTF">2021-05-16T09:59:29Z</dcterms:created>
  <dcterms:modified xsi:type="dcterms:W3CDTF">2021-05-16T10:56:11Z</dcterms:modified>
</cp:coreProperties>
</file>