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28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res Ortega, Saul" userId="8cfe82a1-d713-4d32-9ea3-7f12f568bbb2" providerId="ADAL" clId="{6B3F9E63-A7B5-4C02-A4ED-FCD210298CF0}"/>
    <pc:docChg chg="undo custSel addSld modSld">
      <pc:chgData name="Torres Ortega, Saul" userId="8cfe82a1-d713-4d32-9ea3-7f12f568bbb2" providerId="ADAL" clId="{6B3F9E63-A7B5-4C02-A4ED-FCD210298CF0}" dt="2021-04-02T07:31:23.750" v="63" actId="166"/>
      <pc:docMkLst>
        <pc:docMk/>
      </pc:docMkLst>
      <pc:sldChg chg="addSp modSp new mod">
        <pc:chgData name="Torres Ortega, Saul" userId="8cfe82a1-d713-4d32-9ea3-7f12f568bbb2" providerId="ADAL" clId="{6B3F9E63-A7B5-4C02-A4ED-FCD210298CF0}" dt="2021-04-02T07:24:30.063" v="34" actId="1076"/>
        <pc:sldMkLst>
          <pc:docMk/>
          <pc:sldMk cId="2435182353" sldId="262"/>
        </pc:sldMkLst>
        <pc:spChg chg="add mod">
          <ac:chgData name="Torres Ortega, Saul" userId="8cfe82a1-d713-4d32-9ea3-7f12f568bbb2" providerId="ADAL" clId="{6B3F9E63-A7B5-4C02-A4ED-FCD210298CF0}" dt="2021-04-02T07:24:04.150" v="29" actId="1076"/>
          <ac:spMkLst>
            <pc:docMk/>
            <pc:sldMk cId="2435182353" sldId="262"/>
            <ac:spMk id="4" creationId="{2E9D644E-BCAB-406F-A946-A9B22E96EDAD}"/>
          </ac:spMkLst>
        </pc:spChg>
        <pc:spChg chg="add mod">
          <ac:chgData name="Torres Ortega, Saul" userId="8cfe82a1-d713-4d32-9ea3-7f12f568bbb2" providerId="ADAL" clId="{6B3F9E63-A7B5-4C02-A4ED-FCD210298CF0}" dt="2021-04-02T07:24:30.063" v="34" actId="1076"/>
          <ac:spMkLst>
            <pc:docMk/>
            <pc:sldMk cId="2435182353" sldId="262"/>
            <ac:spMk id="5" creationId="{B422B869-2B23-4777-BB66-7EF4F56750E6}"/>
          </ac:spMkLst>
        </pc:spChg>
        <pc:spChg chg="add mod ord">
          <ac:chgData name="Torres Ortega, Saul" userId="8cfe82a1-d713-4d32-9ea3-7f12f568bbb2" providerId="ADAL" clId="{6B3F9E63-A7B5-4C02-A4ED-FCD210298CF0}" dt="2021-04-02T07:23:25.550" v="22" actId="1076"/>
          <ac:spMkLst>
            <pc:docMk/>
            <pc:sldMk cId="2435182353" sldId="262"/>
            <ac:spMk id="6" creationId="{B9EBD027-15DE-4783-9C2D-7E9576425935}"/>
          </ac:spMkLst>
        </pc:spChg>
        <pc:spChg chg="add mod">
          <ac:chgData name="Torres Ortega, Saul" userId="8cfe82a1-d713-4d32-9ea3-7f12f568bbb2" providerId="ADAL" clId="{6B3F9E63-A7B5-4C02-A4ED-FCD210298CF0}" dt="2021-04-02T07:22:56.603" v="12" actId="255"/>
          <ac:spMkLst>
            <pc:docMk/>
            <pc:sldMk cId="2435182353" sldId="262"/>
            <ac:spMk id="7" creationId="{B18D3976-8147-497A-B460-C06A9D949F4B}"/>
          </ac:spMkLst>
        </pc:spChg>
        <pc:spChg chg="add mod">
          <ac:chgData name="Torres Ortega, Saul" userId="8cfe82a1-d713-4d32-9ea3-7f12f568bbb2" providerId="ADAL" clId="{6B3F9E63-A7B5-4C02-A4ED-FCD210298CF0}" dt="2021-04-02T07:24:18.903" v="32" actId="1076"/>
          <ac:spMkLst>
            <pc:docMk/>
            <pc:sldMk cId="2435182353" sldId="262"/>
            <ac:spMk id="8" creationId="{43D194D0-A258-4B7B-B087-D6DB8AA32534}"/>
          </ac:spMkLst>
        </pc:spChg>
        <pc:spChg chg="add mod">
          <ac:chgData name="Torres Ortega, Saul" userId="8cfe82a1-d713-4d32-9ea3-7f12f568bbb2" providerId="ADAL" clId="{6B3F9E63-A7B5-4C02-A4ED-FCD210298CF0}" dt="2021-04-02T07:24:24.286" v="33" actId="1076"/>
          <ac:spMkLst>
            <pc:docMk/>
            <pc:sldMk cId="2435182353" sldId="262"/>
            <ac:spMk id="9" creationId="{CDF1C276-ABCB-4428-8E49-4CF090616D9A}"/>
          </ac:spMkLst>
        </pc:spChg>
        <pc:spChg chg="add mod">
          <ac:chgData name="Torres Ortega, Saul" userId="8cfe82a1-d713-4d32-9ea3-7f12f568bbb2" providerId="ADAL" clId="{6B3F9E63-A7B5-4C02-A4ED-FCD210298CF0}" dt="2021-04-02T07:23:31.549" v="23" actId="1076"/>
          <ac:spMkLst>
            <pc:docMk/>
            <pc:sldMk cId="2435182353" sldId="262"/>
            <ac:spMk id="10" creationId="{FE67E8E3-5088-4ABF-B031-D3B8F53C1D2A}"/>
          </ac:spMkLst>
        </pc:spChg>
        <pc:spChg chg="add mod">
          <ac:chgData name="Torres Ortega, Saul" userId="8cfe82a1-d713-4d32-9ea3-7f12f568bbb2" providerId="ADAL" clId="{6B3F9E63-A7B5-4C02-A4ED-FCD210298CF0}" dt="2021-04-02T07:23:41.744" v="25" actId="1076"/>
          <ac:spMkLst>
            <pc:docMk/>
            <pc:sldMk cId="2435182353" sldId="262"/>
            <ac:spMk id="11" creationId="{E953EA7B-F259-45D5-9AF2-411E279A26E4}"/>
          </ac:spMkLst>
        </pc:spChg>
        <pc:spChg chg="add mod">
          <ac:chgData name="Torres Ortega, Saul" userId="8cfe82a1-d713-4d32-9ea3-7f12f568bbb2" providerId="ADAL" clId="{6B3F9E63-A7B5-4C02-A4ED-FCD210298CF0}" dt="2021-04-02T07:23:17.316" v="18" actId="1076"/>
          <ac:spMkLst>
            <pc:docMk/>
            <pc:sldMk cId="2435182353" sldId="262"/>
            <ac:spMk id="12" creationId="{0AED4079-387E-4DD7-B263-52F9BFF39DF2}"/>
          </ac:spMkLst>
        </pc:spChg>
        <pc:cxnChg chg="add mod">
          <ac:chgData name="Torres Ortega, Saul" userId="8cfe82a1-d713-4d32-9ea3-7f12f568bbb2" providerId="ADAL" clId="{6B3F9E63-A7B5-4C02-A4ED-FCD210298CF0}" dt="2021-04-02T07:23:55.698" v="27" actId="14100"/>
          <ac:cxnSpMkLst>
            <pc:docMk/>
            <pc:sldMk cId="2435182353" sldId="262"/>
            <ac:cxnSpMk id="2" creationId="{64CF160E-E559-4180-8756-9C425668637A}"/>
          </ac:cxnSpMkLst>
        </pc:cxnChg>
        <pc:cxnChg chg="add mod">
          <ac:chgData name="Torres Ortega, Saul" userId="8cfe82a1-d713-4d32-9ea3-7f12f568bbb2" providerId="ADAL" clId="{6B3F9E63-A7B5-4C02-A4ED-FCD210298CF0}" dt="2021-04-02T07:24:24.286" v="33" actId="1076"/>
          <ac:cxnSpMkLst>
            <pc:docMk/>
            <pc:sldMk cId="2435182353" sldId="262"/>
            <ac:cxnSpMk id="3" creationId="{9C0933D4-F445-4B5B-AC53-9F8F727F639B}"/>
          </ac:cxnSpMkLst>
        </pc:cxnChg>
      </pc:sldChg>
      <pc:sldChg chg="addSp modSp new mod">
        <pc:chgData name="Torres Ortega, Saul" userId="8cfe82a1-d713-4d32-9ea3-7f12f568bbb2" providerId="ADAL" clId="{6B3F9E63-A7B5-4C02-A4ED-FCD210298CF0}" dt="2021-04-02T07:31:23.750" v="63" actId="166"/>
        <pc:sldMkLst>
          <pc:docMk/>
          <pc:sldMk cId="1645372752" sldId="263"/>
        </pc:sldMkLst>
        <pc:spChg chg="add mod">
          <ac:chgData name="Torres Ortega, Saul" userId="8cfe82a1-d713-4d32-9ea3-7f12f568bbb2" providerId="ADAL" clId="{6B3F9E63-A7B5-4C02-A4ED-FCD210298CF0}" dt="2021-04-02T07:28:51.813" v="44" actId="2085"/>
          <ac:spMkLst>
            <pc:docMk/>
            <pc:sldMk cId="1645372752" sldId="263"/>
            <ac:spMk id="2" creationId="{BA868E78-CC1E-4E73-82D7-0CF015632A17}"/>
          </ac:spMkLst>
        </pc:spChg>
        <pc:spChg chg="add mod">
          <ac:chgData name="Torres Ortega, Saul" userId="8cfe82a1-d713-4d32-9ea3-7f12f568bbb2" providerId="ADAL" clId="{6B3F9E63-A7B5-4C02-A4ED-FCD210298CF0}" dt="2021-04-02T07:31:13.311" v="62" actId="208"/>
          <ac:spMkLst>
            <pc:docMk/>
            <pc:sldMk cId="1645372752" sldId="263"/>
            <ac:spMk id="3" creationId="{AC106670-6E5E-421E-9C32-B701297F2B3C}"/>
          </ac:spMkLst>
        </pc:spChg>
        <pc:spChg chg="add mod">
          <ac:chgData name="Torres Ortega, Saul" userId="8cfe82a1-d713-4d32-9ea3-7f12f568bbb2" providerId="ADAL" clId="{6B3F9E63-A7B5-4C02-A4ED-FCD210298CF0}" dt="2021-04-02T07:31:13.311" v="62" actId="208"/>
          <ac:spMkLst>
            <pc:docMk/>
            <pc:sldMk cId="1645372752" sldId="263"/>
            <ac:spMk id="4" creationId="{4B98F8AE-F161-4B68-9E7D-5D99C6BE0D1F}"/>
          </ac:spMkLst>
        </pc:spChg>
        <pc:spChg chg="add mod">
          <ac:chgData name="Torres Ortega, Saul" userId="8cfe82a1-d713-4d32-9ea3-7f12f568bbb2" providerId="ADAL" clId="{6B3F9E63-A7B5-4C02-A4ED-FCD210298CF0}" dt="2021-04-02T07:31:13.311" v="62" actId="208"/>
          <ac:spMkLst>
            <pc:docMk/>
            <pc:sldMk cId="1645372752" sldId="263"/>
            <ac:spMk id="5" creationId="{1D4700BA-AB2C-41AC-9257-34952C0F243B}"/>
          </ac:spMkLst>
        </pc:spChg>
        <pc:spChg chg="add mod">
          <ac:chgData name="Torres Ortega, Saul" userId="8cfe82a1-d713-4d32-9ea3-7f12f568bbb2" providerId="ADAL" clId="{6B3F9E63-A7B5-4C02-A4ED-FCD210298CF0}" dt="2021-04-02T07:28:51.813" v="44" actId="2085"/>
          <ac:spMkLst>
            <pc:docMk/>
            <pc:sldMk cId="1645372752" sldId="263"/>
            <ac:spMk id="6" creationId="{F4DC5329-05C3-4B43-A61C-50A51B31A7C8}"/>
          </ac:spMkLst>
        </pc:spChg>
        <pc:spChg chg="add mod">
          <ac:chgData name="Torres Ortega, Saul" userId="8cfe82a1-d713-4d32-9ea3-7f12f568bbb2" providerId="ADAL" clId="{6B3F9E63-A7B5-4C02-A4ED-FCD210298CF0}" dt="2021-04-02T07:28:51.813" v="44" actId="2085"/>
          <ac:spMkLst>
            <pc:docMk/>
            <pc:sldMk cId="1645372752" sldId="263"/>
            <ac:spMk id="7" creationId="{206EEF40-6213-4AAC-BCD4-964AF501A51F}"/>
          </ac:spMkLst>
        </pc:spChg>
        <pc:spChg chg="add mod ord">
          <ac:chgData name="Torres Ortega, Saul" userId="8cfe82a1-d713-4d32-9ea3-7f12f568bbb2" providerId="ADAL" clId="{6B3F9E63-A7B5-4C02-A4ED-FCD210298CF0}" dt="2021-04-02T07:31:23.750" v="63" actId="166"/>
          <ac:spMkLst>
            <pc:docMk/>
            <pc:sldMk cId="1645372752" sldId="263"/>
            <ac:spMk id="8" creationId="{B9B13792-5639-4795-8267-ACF4162656C9}"/>
          </ac:spMkLst>
        </pc:spChg>
        <pc:spChg chg="add mod ord">
          <ac:chgData name="Torres Ortega, Saul" userId="8cfe82a1-d713-4d32-9ea3-7f12f568bbb2" providerId="ADAL" clId="{6B3F9E63-A7B5-4C02-A4ED-FCD210298CF0}" dt="2021-04-02T07:31:23.750" v="63" actId="166"/>
          <ac:spMkLst>
            <pc:docMk/>
            <pc:sldMk cId="1645372752" sldId="263"/>
            <ac:spMk id="9" creationId="{57EDF962-AD67-44D3-BC42-255C5E4B7489}"/>
          </ac:spMkLst>
        </pc:spChg>
        <pc:spChg chg="add mod ord">
          <ac:chgData name="Torres Ortega, Saul" userId="8cfe82a1-d713-4d32-9ea3-7f12f568bbb2" providerId="ADAL" clId="{6B3F9E63-A7B5-4C02-A4ED-FCD210298CF0}" dt="2021-04-02T07:31:23.750" v="63" actId="166"/>
          <ac:spMkLst>
            <pc:docMk/>
            <pc:sldMk cId="1645372752" sldId="263"/>
            <ac:spMk id="10" creationId="{8F0BA306-BDA0-4415-8431-A0133AC9361D}"/>
          </ac:spMkLst>
        </pc:spChg>
        <pc:spChg chg="add mod">
          <ac:chgData name="Torres Ortega, Saul" userId="8cfe82a1-d713-4d32-9ea3-7f12f568bbb2" providerId="ADAL" clId="{6B3F9E63-A7B5-4C02-A4ED-FCD210298CF0}" dt="2021-04-02T07:30:09.675" v="51" actId="1582"/>
          <ac:spMkLst>
            <pc:docMk/>
            <pc:sldMk cId="1645372752" sldId="263"/>
            <ac:spMk id="11" creationId="{6BE428D7-5789-4319-B378-DBF8713451B7}"/>
          </ac:spMkLst>
        </pc:spChg>
        <pc:spChg chg="add mod">
          <ac:chgData name="Torres Ortega, Saul" userId="8cfe82a1-d713-4d32-9ea3-7f12f568bbb2" providerId="ADAL" clId="{6B3F9E63-A7B5-4C02-A4ED-FCD210298CF0}" dt="2021-04-02T07:30:41.091" v="55" actId="1076"/>
          <ac:spMkLst>
            <pc:docMk/>
            <pc:sldMk cId="1645372752" sldId="263"/>
            <ac:spMk id="12" creationId="{0E25A5CE-1B34-4CC6-9368-385C17E474B8}"/>
          </ac:spMkLst>
        </pc:spChg>
        <pc:spChg chg="add mod">
          <ac:chgData name="Torres Ortega, Saul" userId="8cfe82a1-d713-4d32-9ea3-7f12f568bbb2" providerId="ADAL" clId="{6B3F9E63-A7B5-4C02-A4ED-FCD210298CF0}" dt="2021-04-02T07:30:51.078" v="57" actId="1076"/>
          <ac:spMkLst>
            <pc:docMk/>
            <pc:sldMk cId="1645372752" sldId="263"/>
            <ac:spMk id="13" creationId="{26F281B2-93F9-4DAA-803D-DA7D4C5F86DF}"/>
          </ac:spMkLst>
        </pc:spChg>
      </pc:sldChg>
    </pc:docChg>
  </pc:docChgLst>
  <pc:docChgLst>
    <pc:chgData name="Torres Ortega, Saul" userId="8cfe82a1-d713-4d32-9ea3-7f12f568bbb2" providerId="ADAL" clId="{1D55A02A-48E6-48B3-9314-8AD7D34F6D48}"/>
    <pc:docChg chg="custSel addSld modSld">
      <pc:chgData name="Torres Ortega, Saul" userId="8cfe82a1-d713-4d32-9ea3-7f12f568bbb2" providerId="ADAL" clId="{1D55A02A-48E6-48B3-9314-8AD7D34F6D48}" dt="2020-08-20T15:59:33.961" v="219" actId="1076"/>
      <pc:docMkLst>
        <pc:docMk/>
      </pc:docMkLst>
      <pc:sldChg chg="addSp modSp new mod">
        <pc:chgData name="Torres Ortega, Saul" userId="8cfe82a1-d713-4d32-9ea3-7f12f568bbb2" providerId="ADAL" clId="{1D55A02A-48E6-48B3-9314-8AD7D34F6D48}" dt="2020-08-20T15:20:47.258" v="29" actId="208"/>
        <pc:sldMkLst>
          <pc:docMk/>
          <pc:sldMk cId="2563010542" sldId="258"/>
        </pc:sldMkLst>
        <pc:spChg chg="add mod">
          <ac:chgData name="Torres Ortega, Saul" userId="8cfe82a1-d713-4d32-9ea3-7f12f568bbb2" providerId="ADAL" clId="{1D55A02A-48E6-48B3-9314-8AD7D34F6D48}" dt="2020-08-20T15:19:15.071" v="9" actId="1076"/>
          <ac:spMkLst>
            <pc:docMk/>
            <pc:sldMk cId="2563010542" sldId="258"/>
            <ac:spMk id="4" creationId="{FCC52BDE-0755-45A4-884D-AFA050915336}"/>
          </ac:spMkLst>
        </pc:spChg>
        <pc:spChg chg="add mod">
          <ac:chgData name="Torres Ortega, Saul" userId="8cfe82a1-d713-4d32-9ea3-7f12f568bbb2" providerId="ADAL" clId="{1D55A02A-48E6-48B3-9314-8AD7D34F6D48}" dt="2020-08-20T15:19:18.334" v="10" actId="1076"/>
          <ac:spMkLst>
            <pc:docMk/>
            <pc:sldMk cId="2563010542" sldId="258"/>
            <ac:spMk id="5" creationId="{D0359815-036F-4F76-989C-303281E435D2}"/>
          </ac:spMkLst>
        </pc:spChg>
        <pc:spChg chg="add mod">
          <ac:chgData name="Torres Ortega, Saul" userId="8cfe82a1-d713-4d32-9ea3-7f12f568bbb2" providerId="ADAL" clId="{1D55A02A-48E6-48B3-9314-8AD7D34F6D48}" dt="2020-08-20T15:19:40.638" v="17" actId="1076"/>
          <ac:spMkLst>
            <pc:docMk/>
            <pc:sldMk cId="2563010542" sldId="258"/>
            <ac:spMk id="7" creationId="{FF45A0A5-AC5D-4D5D-885F-B80DCC48B0BD}"/>
          </ac:spMkLst>
        </pc:spChg>
        <pc:spChg chg="add mod">
          <ac:chgData name="Torres Ortega, Saul" userId="8cfe82a1-d713-4d32-9ea3-7f12f568bbb2" providerId="ADAL" clId="{1D55A02A-48E6-48B3-9314-8AD7D34F6D48}" dt="2020-08-20T15:20:18.536" v="19" actId="1076"/>
          <ac:spMkLst>
            <pc:docMk/>
            <pc:sldMk cId="2563010542" sldId="258"/>
            <ac:spMk id="11" creationId="{4A1E6308-770A-4FD0-BA0C-EC9C2B3F42A4}"/>
          </ac:spMkLst>
        </pc:spChg>
        <pc:spChg chg="add mod">
          <ac:chgData name="Torres Ortega, Saul" userId="8cfe82a1-d713-4d32-9ea3-7f12f568bbb2" providerId="ADAL" clId="{1D55A02A-48E6-48B3-9314-8AD7D34F6D48}" dt="2020-08-20T15:20:18.536" v="19" actId="1076"/>
          <ac:spMkLst>
            <pc:docMk/>
            <pc:sldMk cId="2563010542" sldId="258"/>
            <ac:spMk id="12" creationId="{D280EFC0-CDE4-475C-91B4-7C9F369BA786}"/>
          </ac:spMkLst>
        </pc:spChg>
        <pc:spChg chg="add mod">
          <ac:chgData name="Torres Ortega, Saul" userId="8cfe82a1-d713-4d32-9ea3-7f12f568bbb2" providerId="ADAL" clId="{1D55A02A-48E6-48B3-9314-8AD7D34F6D48}" dt="2020-08-20T15:20:43.403" v="28" actId="207"/>
          <ac:spMkLst>
            <pc:docMk/>
            <pc:sldMk cId="2563010542" sldId="258"/>
            <ac:spMk id="14" creationId="{144ECC0A-6B71-4304-A8CC-7E0F47D73153}"/>
          </ac:spMkLst>
        </pc:spChg>
        <pc:cxnChg chg="add mod">
          <ac:chgData name="Torres Ortega, Saul" userId="8cfe82a1-d713-4d32-9ea3-7f12f568bbb2" providerId="ADAL" clId="{1D55A02A-48E6-48B3-9314-8AD7D34F6D48}" dt="2020-08-20T15:19:10.765" v="8" actId="1582"/>
          <ac:cxnSpMkLst>
            <pc:docMk/>
            <pc:sldMk cId="2563010542" sldId="258"/>
            <ac:cxnSpMk id="2" creationId="{FFC230C4-BA49-4967-9B8D-EDFFAC4F1723}"/>
          </ac:cxnSpMkLst>
        </pc:cxnChg>
        <pc:cxnChg chg="add mod">
          <ac:chgData name="Torres Ortega, Saul" userId="8cfe82a1-d713-4d32-9ea3-7f12f568bbb2" providerId="ADAL" clId="{1D55A02A-48E6-48B3-9314-8AD7D34F6D48}" dt="2020-08-20T15:19:10.765" v="8" actId="1582"/>
          <ac:cxnSpMkLst>
            <pc:docMk/>
            <pc:sldMk cId="2563010542" sldId="258"/>
            <ac:cxnSpMk id="3" creationId="{923D842A-0D80-4F98-9822-309E651A4FF7}"/>
          </ac:cxnSpMkLst>
        </pc:cxnChg>
        <pc:cxnChg chg="add mod">
          <ac:chgData name="Torres Ortega, Saul" userId="8cfe82a1-d713-4d32-9ea3-7f12f568bbb2" providerId="ADAL" clId="{1D55A02A-48E6-48B3-9314-8AD7D34F6D48}" dt="2020-08-20T15:19:29.762" v="13" actId="14100"/>
          <ac:cxnSpMkLst>
            <pc:docMk/>
            <pc:sldMk cId="2563010542" sldId="258"/>
            <ac:cxnSpMk id="6" creationId="{FE141C03-A707-48A8-8821-9615263D622C}"/>
          </ac:cxnSpMkLst>
        </pc:cxnChg>
        <pc:cxnChg chg="add mod">
          <ac:chgData name="Torres Ortega, Saul" userId="8cfe82a1-d713-4d32-9ea3-7f12f568bbb2" providerId="ADAL" clId="{1D55A02A-48E6-48B3-9314-8AD7D34F6D48}" dt="2020-08-20T15:20:18.536" v="19" actId="1076"/>
          <ac:cxnSpMkLst>
            <pc:docMk/>
            <pc:sldMk cId="2563010542" sldId="258"/>
            <ac:cxnSpMk id="9" creationId="{566EA820-894A-4488-9156-08162D885002}"/>
          </ac:cxnSpMkLst>
        </pc:cxnChg>
        <pc:cxnChg chg="add mod">
          <ac:chgData name="Torres Ortega, Saul" userId="8cfe82a1-d713-4d32-9ea3-7f12f568bbb2" providerId="ADAL" clId="{1D55A02A-48E6-48B3-9314-8AD7D34F6D48}" dt="2020-08-20T15:20:18.536" v="19" actId="1076"/>
          <ac:cxnSpMkLst>
            <pc:docMk/>
            <pc:sldMk cId="2563010542" sldId="258"/>
            <ac:cxnSpMk id="10" creationId="{B922C478-4028-48C8-AA24-250D900381A9}"/>
          </ac:cxnSpMkLst>
        </pc:cxnChg>
        <pc:cxnChg chg="add mod">
          <ac:chgData name="Torres Ortega, Saul" userId="8cfe82a1-d713-4d32-9ea3-7f12f568bbb2" providerId="ADAL" clId="{1D55A02A-48E6-48B3-9314-8AD7D34F6D48}" dt="2020-08-20T15:20:47.258" v="29" actId="208"/>
          <ac:cxnSpMkLst>
            <pc:docMk/>
            <pc:sldMk cId="2563010542" sldId="258"/>
            <ac:cxnSpMk id="13" creationId="{405FB09F-EB14-4B2B-92A8-F112D4E12632}"/>
          </ac:cxnSpMkLst>
        </pc:cxnChg>
      </pc:sldChg>
      <pc:sldChg chg="addSp delSp modSp add mod">
        <pc:chgData name="Torres Ortega, Saul" userId="8cfe82a1-d713-4d32-9ea3-7f12f568bbb2" providerId="ADAL" clId="{1D55A02A-48E6-48B3-9314-8AD7D34F6D48}" dt="2020-08-20T15:28:29.158" v="85" actId="208"/>
        <pc:sldMkLst>
          <pc:docMk/>
          <pc:sldMk cId="683161431" sldId="259"/>
        </pc:sldMkLst>
        <pc:spChg chg="del">
          <ac:chgData name="Torres Ortega, Saul" userId="8cfe82a1-d713-4d32-9ea3-7f12f568bbb2" providerId="ADAL" clId="{1D55A02A-48E6-48B3-9314-8AD7D34F6D48}" dt="2020-08-20T15:22:18.485" v="31" actId="478"/>
          <ac:spMkLst>
            <pc:docMk/>
            <pc:sldMk cId="683161431" sldId="259"/>
            <ac:spMk id="7" creationId="{FF45A0A5-AC5D-4D5D-885F-B80DCC48B0BD}"/>
          </ac:spMkLst>
        </pc:spChg>
        <pc:spChg chg="add mod">
          <ac:chgData name="Torres Ortega, Saul" userId="8cfe82a1-d713-4d32-9ea3-7f12f568bbb2" providerId="ADAL" clId="{1D55A02A-48E6-48B3-9314-8AD7D34F6D48}" dt="2020-08-20T15:22:53.612" v="45" actId="2085"/>
          <ac:spMkLst>
            <pc:docMk/>
            <pc:sldMk cId="683161431" sldId="259"/>
            <ac:spMk id="8" creationId="{6828423E-335D-423F-8BE1-995E9FFF55A3}"/>
          </ac:spMkLst>
        </pc:spChg>
        <pc:spChg chg="del">
          <ac:chgData name="Torres Ortega, Saul" userId="8cfe82a1-d713-4d32-9ea3-7f12f568bbb2" providerId="ADAL" clId="{1D55A02A-48E6-48B3-9314-8AD7D34F6D48}" dt="2020-08-20T15:27:21.732" v="69" actId="478"/>
          <ac:spMkLst>
            <pc:docMk/>
            <pc:sldMk cId="683161431" sldId="259"/>
            <ac:spMk id="14" creationId="{144ECC0A-6B71-4304-A8CC-7E0F47D73153}"/>
          </ac:spMkLst>
        </pc:spChg>
        <pc:spChg chg="add mod">
          <ac:chgData name="Torres Ortega, Saul" userId="8cfe82a1-d713-4d32-9ea3-7f12f568bbb2" providerId="ADAL" clId="{1D55A02A-48E6-48B3-9314-8AD7D34F6D48}" dt="2020-08-20T15:23:04.932" v="50" actId="1036"/>
          <ac:spMkLst>
            <pc:docMk/>
            <pc:sldMk cId="683161431" sldId="259"/>
            <ac:spMk id="16" creationId="{96322EB3-36FF-4845-9CA5-FCB755F9481A}"/>
          </ac:spMkLst>
        </pc:spChg>
        <pc:spChg chg="add mod">
          <ac:chgData name="Torres Ortega, Saul" userId="8cfe82a1-d713-4d32-9ea3-7f12f568bbb2" providerId="ADAL" clId="{1D55A02A-48E6-48B3-9314-8AD7D34F6D48}" dt="2020-08-20T15:27:51.694" v="76" actId="1076"/>
          <ac:spMkLst>
            <pc:docMk/>
            <pc:sldMk cId="683161431" sldId="259"/>
            <ac:spMk id="24" creationId="{64EFCB6A-89B7-4D5F-B771-935E9FD42703}"/>
          </ac:spMkLst>
        </pc:spChg>
        <pc:spChg chg="add mod">
          <ac:chgData name="Torres Ortega, Saul" userId="8cfe82a1-d713-4d32-9ea3-7f12f568bbb2" providerId="ADAL" clId="{1D55A02A-48E6-48B3-9314-8AD7D34F6D48}" dt="2020-08-20T15:27:48.439" v="75" actId="1076"/>
          <ac:spMkLst>
            <pc:docMk/>
            <pc:sldMk cId="683161431" sldId="259"/>
            <ac:spMk id="25" creationId="{E9929178-5962-46AB-B44B-24D69DB89A68}"/>
          </ac:spMkLst>
        </pc:spChg>
        <pc:cxnChg chg="add mod">
          <ac:chgData name="Torres Ortega, Saul" userId="8cfe82a1-d713-4d32-9ea3-7f12f568bbb2" providerId="ADAL" clId="{1D55A02A-48E6-48B3-9314-8AD7D34F6D48}" dt="2020-08-20T15:23:32.523" v="58" actId="1036"/>
          <ac:cxnSpMkLst>
            <pc:docMk/>
            <pc:sldMk cId="683161431" sldId="259"/>
            <ac:cxnSpMk id="18" creationId="{41A4CD38-24B1-4C8E-AAD1-DE734F05B521}"/>
          </ac:cxnSpMkLst>
        </pc:cxnChg>
        <pc:cxnChg chg="add mod">
          <ac:chgData name="Torres Ortega, Saul" userId="8cfe82a1-d713-4d32-9ea3-7f12f568bbb2" providerId="ADAL" clId="{1D55A02A-48E6-48B3-9314-8AD7D34F6D48}" dt="2020-08-20T15:23:46.782" v="61" actId="208"/>
          <ac:cxnSpMkLst>
            <pc:docMk/>
            <pc:sldMk cId="683161431" sldId="259"/>
            <ac:cxnSpMk id="19" creationId="{2D381B34-C63F-46E0-A330-D9AF1BCF5D07}"/>
          </ac:cxnSpMkLst>
        </pc:cxnChg>
        <pc:cxnChg chg="add mod">
          <ac:chgData name="Torres Ortega, Saul" userId="8cfe82a1-d713-4d32-9ea3-7f12f568bbb2" providerId="ADAL" clId="{1D55A02A-48E6-48B3-9314-8AD7D34F6D48}" dt="2020-08-20T15:24:07.085" v="65" actId="208"/>
          <ac:cxnSpMkLst>
            <pc:docMk/>
            <pc:sldMk cId="683161431" sldId="259"/>
            <ac:cxnSpMk id="20" creationId="{10CB2619-BFD4-448D-A9FA-5E037E33D7B1}"/>
          </ac:cxnSpMkLst>
        </pc:cxnChg>
        <pc:cxnChg chg="add mod">
          <ac:chgData name="Torres Ortega, Saul" userId="8cfe82a1-d713-4d32-9ea3-7f12f568bbb2" providerId="ADAL" clId="{1D55A02A-48E6-48B3-9314-8AD7D34F6D48}" dt="2020-08-20T15:24:17.448" v="68" actId="1076"/>
          <ac:cxnSpMkLst>
            <pc:docMk/>
            <pc:sldMk cId="683161431" sldId="259"/>
            <ac:cxnSpMk id="22" creationId="{100823C6-D3CE-4146-B240-5A1ADEF9A000}"/>
          </ac:cxnSpMkLst>
        </pc:cxnChg>
        <pc:cxnChg chg="add mod">
          <ac:chgData name="Torres Ortega, Saul" userId="8cfe82a1-d713-4d32-9ea3-7f12f568bbb2" providerId="ADAL" clId="{1D55A02A-48E6-48B3-9314-8AD7D34F6D48}" dt="2020-08-20T15:27:41.352" v="73" actId="1076"/>
          <ac:cxnSpMkLst>
            <pc:docMk/>
            <pc:sldMk cId="683161431" sldId="259"/>
            <ac:cxnSpMk id="26" creationId="{1039BB80-372F-4A01-886F-A71FE890C09C}"/>
          </ac:cxnSpMkLst>
        </pc:cxnChg>
        <pc:cxnChg chg="add mod">
          <ac:chgData name="Torres Ortega, Saul" userId="8cfe82a1-d713-4d32-9ea3-7f12f568bbb2" providerId="ADAL" clId="{1D55A02A-48E6-48B3-9314-8AD7D34F6D48}" dt="2020-08-20T15:28:04.287" v="78" actId="1076"/>
          <ac:cxnSpMkLst>
            <pc:docMk/>
            <pc:sldMk cId="683161431" sldId="259"/>
            <ac:cxnSpMk id="27" creationId="{113EC03A-CC3F-441E-9AE0-DA538CE7FB82}"/>
          </ac:cxnSpMkLst>
        </pc:cxnChg>
        <pc:cxnChg chg="add mod">
          <ac:chgData name="Torres Ortega, Saul" userId="8cfe82a1-d713-4d32-9ea3-7f12f568bbb2" providerId="ADAL" clId="{1D55A02A-48E6-48B3-9314-8AD7D34F6D48}" dt="2020-08-20T15:28:29.158" v="85" actId="208"/>
          <ac:cxnSpMkLst>
            <pc:docMk/>
            <pc:sldMk cId="683161431" sldId="259"/>
            <ac:cxnSpMk id="28" creationId="{5C165440-DB6E-4A82-AF85-3945CF871D83}"/>
          </ac:cxnSpMkLst>
        </pc:cxnChg>
        <pc:cxnChg chg="add mod">
          <ac:chgData name="Torres Ortega, Saul" userId="8cfe82a1-d713-4d32-9ea3-7f12f568bbb2" providerId="ADAL" clId="{1D55A02A-48E6-48B3-9314-8AD7D34F6D48}" dt="2020-08-20T15:28:23.801" v="84" actId="208"/>
          <ac:cxnSpMkLst>
            <pc:docMk/>
            <pc:sldMk cId="683161431" sldId="259"/>
            <ac:cxnSpMk id="29" creationId="{869DA5C4-4B93-43DD-A1B0-6A61C7C0B3B8}"/>
          </ac:cxnSpMkLst>
        </pc:cxnChg>
      </pc:sldChg>
      <pc:sldChg chg="addSp modSp new mod">
        <pc:chgData name="Torres Ortega, Saul" userId="8cfe82a1-d713-4d32-9ea3-7f12f568bbb2" providerId="ADAL" clId="{1D55A02A-48E6-48B3-9314-8AD7D34F6D48}" dt="2020-08-20T15:31:12.958" v="143" actId="1038"/>
        <pc:sldMkLst>
          <pc:docMk/>
          <pc:sldMk cId="2843359989" sldId="260"/>
        </pc:sldMkLst>
        <pc:spChg chg="add mod">
          <ac:chgData name="Torres Ortega, Saul" userId="8cfe82a1-d713-4d32-9ea3-7f12f568bbb2" providerId="ADAL" clId="{1D55A02A-48E6-48B3-9314-8AD7D34F6D48}" dt="2020-08-20T15:29:32.191" v="87"/>
          <ac:spMkLst>
            <pc:docMk/>
            <pc:sldMk cId="2843359989" sldId="260"/>
            <ac:spMk id="4" creationId="{A9FD80F9-37F6-481A-96D9-B4230A37BB17}"/>
          </ac:spMkLst>
        </pc:spChg>
        <pc:spChg chg="add mod">
          <ac:chgData name="Torres Ortega, Saul" userId="8cfe82a1-d713-4d32-9ea3-7f12f568bbb2" providerId="ADAL" clId="{1D55A02A-48E6-48B3-9314-8AD7D34F6D48}" dt="2020-08-20T15:29:32.191" v="87"/>
          <ac:spMkLst>
            <pc:docMk/>
            <pc:sldMk cId="2843359989" sldId="260"/>
            <ac:spMk id="5" creationId="{C0C10BF7-AB32-4F8D-AEC2-069416A0D50D}"/>
          </ac:spMkLst>
        </pc:spChg>
        <pc:spChg chg="add mod">
          <ac:chgData name="Torres Ortega, Saul" userId="8cfe82a1-d713-4d32-9ea3-7f12f568bbb2" providerId="ADAL" clId="{1D55A02A-48E6-48B3-9314-8AD7D34F6D48}" dt="2020-08-20T15:29:52.184" v="91" actId="1076"/>
          <ac:spMkLst>
            <pc:docMk/>
            <pc:sldMk cId="2843359989" sldId="260"/>
            <ac:spMk id="7" creationId="{E15A4791-574F-4DEF-B2C5-1E205D429DBE}"/>
          </ac:spMkLst>
        </pc:spChg>
        <pc:spChg chg="add mod">
          <ac:chgData name="Torres Ortega, Saul" userId="8cfe82a1-d713-4d32-9ea3-7f12f568bbb2" providerId="ADAL" clId="{1D55A02A-48E6-48B3-9314-8AD7D34F6D48}" dt="2020-08-20T15:29:48.983" v="90" actId="1076"/>
          <ac:spMkLst>
            <pc:docMk/>
            <pc:sldMk cId="2843359989" sldId="260"/>
            <ac:spMk id="9" creationId="{CE2C8208-5A64-497A-90FB-794F603DBB0F}"/>
          </ac:spMkLst>
        </pc:spChg>
        <pc:spChg chg="add mod">
          <ac:chgData name="Torres Ortega, Saul" userId="8cfe82a1-d713-4d32-9ea3-7f12f568bbb2" providerId="ADAL" clId="{1D55A02A-48E6-48B3-9314-8AD7D34F6D48}" dt="2020-08-20T15:30:01.608" v="93" actId="1076"/>
          <ac:spMkLst>
            <pc:docMk/>
            <pc:sldMk cId="2843359989" sldId="260"/>
            <ac:spMk id="11" creationId="{21031167-5F6D-4985-83DE-D8D0791E5417}"/>
          </ac:spMkLst>
        </pc:spChg>
        <pc:spChg chg="add mod">
          <ac:chgData name="Torres Ortega, Saul" userId="8cfe82a1-d713-4d32-9ea3-7f12f568bbb2" providerId="ADAL" clId="{1D55A02A-48E6-48B3-9314-8AD7D34F6D48}" dt="2020-08-20T15:30:42.519" v="121" actId="1076"/>
          <ac:spMkLst>
            <pc:docMk/>
            <pc:sldMk cId="2843359989" sldId="260"/>
            <ac:spMk id="19" creationId="{5AF5097F-DD89-4886-879E-4C1E5BF6FDFC}"/>
          </ac:spMkLst>
        </pc:spChg>
        <pc:spChg chg="add mod">
          <ac:chgData name="Torres Ortega, Saul" userId="8cfe82a1-d713-4d32-9ea3-7f12f568bbb2" providerId="ADAL" clId="{1D55A02A-48E6-48B3-9314-8AD7D34F6D48}" dt="2020-08-20T15:30:58.679" v="126" actId="1076"/>
          <ac:spMkLst>
            <pc:docMk/>
            <pc:sldMk cId="2843359989" sldId="260"/>
            <ac:spMk id="21" creationId="{864A30E7-E16D-40F0-B542-0F80E9921186}"/>
          </ac:spMkLst>
        </pc:spChg>
        <pc:spChg chg="add mod">
          <ac:chgData name="Torres Ortega, Saul" userId="8cfe82a1-d713-4d32-9ea3-7f12f568bbb2" providerId="ADAL" clId="{1D55A02A-48E6-48B3-9314-8AD7D34F6D48}" dt="2020-08-20T15:31:12.958" v="143" actId="1038"/>
          <ac:spMkLst>
            <pc:docMk/>
            <pc:sldMk cId="2843359989" sldId="260"/>
            <ac:spMk id="23" creationId="{12A6F601-F7CD-4EB5-8018-4785C9E8F803}"/>
          </ac:spMkLst>
        </pc:spChg>
        <pc:cxnChg chg="add mod">
          <ac:chgData name="Torres Ortega, Saul" userId="8cfe82a1-d713-4d32-9ea3-7f12f568bbb2" providerId="ADAL" clId="{1D55A02A-48E6-48B3-9314-8AD7D34F6D48}" dt="2020-08-20T15:29:32.191" v="87"/>
          <ac:cxnSpMkLst>
            <pc:docMk/>
            <pc:sldMk cId="2843359989" sldId="260"/>
            <ac:cxnSpMk id="2" creationId="{B230D34D-9D6C-4C54-9995-3918E9554A64}"/>
          </ac:cxnSpMkLst>
        </pc:cxnChg>
        <pc:cxnChg chg="add mod">
          <ac:chgData name="Torres Ortega, Saul" userId="8cfe82a1-d713-4d32-9ea3-7f12f568bbb2" providerId="ADAL" clId="{1D55A02A-48E6-48B3-9314-8AD7D34F6D48}" dt="2020-08-20T15:29:32.191" v="87"/>
          <ac:cxnSpMkLst>
            <pc:docMk/>
            <pc:sldMk cId="2843359989" sldId="260"/>
            <ac:cxnSpMk id="3" creationId="{390C42B8-9079-48EC-84FE-F74BA8E18C39}"/>
          </ac:cxnSpMkLst>
        </pc:cxnChg>
        <pc:cxnChg chg="add mod">
          <ac:chgData name="Torres Ortega, Saul" userId="8cfe82a1-d713-4d32-9ea3-7f12f568bbb2" providerId="ADAL" clId="{1D55A02A-48E6-48B3-9314-8AD7D34F6D48}" dt="2020-08-20T15:29:32.191" v="87"/>
          <ac:cxnSpMkLst>
            <pc:docMk/>
            <pc:sldMk cId="2843359989" sldId="260"/>
            <ac:cxnSpMk id="6" creationId="{89E4B92B-9CDC-464E-91BE-07808BEC55EB}"/>
          </ac:cxnSpMkLst>
        </pc:cxnChg>
        <pc:cxnChg chg="add mod">
          <ac:chgData name="Torres Ortega, Saul" userId="8cfe82a1-d713-4d32-9ea3-7f12f568bbb2" providerId="ADAL" clId="{1D55A02A-48E6-48B3-9314-8AD7D34F6D48}" dt="2020-08-20T15:29:42.417" v="89" actId="1076"/>
          <ac:cxnSpMkLst>
            <pc:docMk/>
            <pc:sldMk cId="2843359989" sldId="260"/>
            <ac:cxnSpMk id="8" creationId="{A9809B93-43FB-4869-B33A-6CA1E695BD99}"/>
          </ac:cxnSpMkLst>
        </pc:cxnChg>
        <pc:cxnChg chg="add mod">
          <ac:chgData name="Torres Ortega, Saul" userId="8cfe82a1-d713-4d32-9ea3-7f12f568bbb2" providerId="ADAL" clId="{1D55A02A-48E6-48B3-9314-8AD7D34F6D48}" dt="2020-08-20T15:30:17.679" v="97" actId="14100"/>
          <ac:cxnSpMkLst>
            <pc:docMk/>
            <pc:sldMk cId="2843359989" sldId="260"/>
            <ac:cxnSpMk id="12" creationId="{93B8AC4B-C757-4999-A139-55B15CA55CAF}"/>
          </ac:cxnSpMkLst>
        </pc:cxnChg>
        <pc:cxnChg chg="add mod">
          <ac:chgData name="Torres Ortega, Saul" userId="8cfe82a1-d713-4d32-9ea3-7f12f568bbb2" providerId="ADAL" clId="{1D55A02A-48E6-48B3-9314-8AD7D34F6D48}" dt="2020-08-20T15:30:25.111" v="100" actId="14100"/>
          <ac:cxnSpMkLst>
            <pc:docMk/>
            <pc:sldMk cId="2843359989" sldId="260"/>
            <ac:cxnSpMk id="15" creationId="{C26D5719-2849-4757-B934-75885A8D93EE}"/>
          </ac:cxnSpMkLst>
        </pc:cxnChg>
      </pc:sldChg>
      <pc:sldChg chg="addSp delSp modSp new mod">
        <pc:chgData name="Torres Ortega, Saul" userId="8cfe82a1-d713-4d32-9ea3-7f12f568bbb2" providerId="ADAL" clId="{1D55A02A-48E6-48B3-9314-8AD7D34F6D48}" dt="2020-08-20T15:59:33.961" v="219" actId="1076"/>
        <pc:sldMkLst>
          <pc:docMk/>
          <pc:sldMk cId="2556773223" sldId="261"/>
        </pc:sldMkLst>
        <pc:spChg chg="add mod">
          <ac:chgData name="Torres Ortega, Saul" userId="8cfe82a1-d713-4d32-9ea3-7f12f568bbb2" providerId="ADAL" clId="{1D55A02A-48E6-48B3-9314-8AD7D34F6D48}" dt="2020-08-20T15:49:00.272" v="160" actId="1076"/>
          <ac:spMkLst>
            <pc:docMk/>
            <pc:sldMk cId="2556773223" sldId="261"/>
            <ac:spMk id="4" creationId="{3C3AFDA0-B440-41CB-A0E2-FA0F7CDD73FA}"/>
          </ac:spMkLst>
        </pc:spChg>
        <pc:spChg chg="add mod">
          <ac:chgData name="Torres Ortega, Saul" userId="8cfe82a1-d713-4d32-9ea3-7f12f568bbb2" providerId="ADAL" clId="{1D55A02A-48E6-48B3-9314-8AD7D34F6D48}" dt="2020-08-20T15:49:06.761" v="167" actId="1076"/>
          <ac:spMkLst>
            <pc:docMk/>
            <pc:sldMk cId="2556773223" sldId="261"/>
            <ac:spMk id="5" creationId="{04B14B39-E6F5-4BD3-ACF2-89CCC7158A2F}"/>
          </ac:spMkLst>
        </pc:spChg>
        <pc:spChg chg="add del mod">
          <ac:chgData name="Torres Ortega, Saul" userId="8cfe82a1-d713-4d32-9ea3-7f12f568bbb2" providerId="ADAL" clId="{1D55A02A-48E6-48B3-9314-8AD7D34F6D48}" dt="2020-08-20T15:50:49.643" v="178" actId="478"/>
          <ac:spMkLst>
            <pc:docMk/>
            <pc:sldMk cId="2556773223" sldId="261"/>
            <ac:spMk id="7" creationId="{EDDF1C68-6E8D-4D65-BA64-5965C6AF1C9D}"/>
          </ac:spMkLst>
        </pc:spChg>
        <pc:spChg chg="add del mod">
          <ac:chgData name="Torres Ortega, Saul" userId="8cfe82a1-d713-4d32-9ea3-7f12f568bbb2" providerId="ADAL" clId="{1D55A02A-48E6-48B3-9314-8AD7D34F6D48}" dt="2020-08-20T15:50:49.643" v="178" actId="478"/>
          <ac:spMkLst>
            <pc:docMk/>
            <pc:sldMk cId="2556773223" sldId="261"/>
            <ac:spMk id="8" creationId="{2352C17D-A021-4E5B-97CE-FA1D419EA62A}"/>
          </ac:spMkLst>
        </pc:spChg>
        <pc:spChg chg="add del">
          <ac:chgData name="Torres Ortega, Saul" userId="8cfe82a1-d713-4d32-9ea3-7f12f568bbb2" providerId="ADAL" clId="{1D55A02A-48E6-48B3-9314-8AD7D34F6D48}" dt="2020-08-20T15:50:01.861" v="173" actId="478"/>
          <ac:spMkLst>
            <pc:docMk/>
            <pc:sldMk cId="2556773223" sldId="261"/>
            <ac:spMk id="15" creationId="{A627F734-1913-47E9-B102-9BEA38452F29}"/>
          </ac:spMkLst>
        </pc:spChg>
        <pc:spChg chg="add mod">
          <ac:chgData name="Torres Ortega, Saul" userId="8cfe82a1-d713-4d32-9ea3-7f12f568bbb2" providerId="ADAL" clId="{1D55A02A-48E6-48B3-9314-8AD7D34F6D48}" dt="2020-08-20T15:50:34.151" v="177" actId="693"/>
          <ac:spMkLst>
            <pc:docMk/>
            <pc:sldMk cId="2556773223" sldId="261"/>
            <ac:spMk id="16" creationId="{9CD12743-F574-4943-AC40-0AFBCF2F80E9}"/>
          </ac:spMkLst>
        </pc:spChg>
        <pc:spChg chg="add mod">
          <ac:chgData name="Torres Ortega, Saul" userId="8cfe82a1-d713-4d32-9ea3-7f12f568bbb2" providerId="ADAL" clId="{1D55A02A-48E6-48B3-9314-8AD7D34F6D48}" dt="2020-08-20T15:58:08.308" v="187" actId="207"/>
          <ac:spMkLst>
            <pc:docMk/>
            <pc:sldMk cId="2556773223" sldId="261"/>
            <ac:spMk id="18" creationId="{35301AC0-4161-43EE-BFFF-7E35847263A6}"/>
          </ac:spMkLst>
        </pc:spChg>
        <pc:spChg chg="add mod">
          <ac:chgData name="Torres Ortega, Saul" userId="8cfe82a1-d713-4d32-9ea3-7f12f568bbb2" providerId="ADAL" clId="{1D55A02A-48E6-48B3-9314-8AD7D34F6D48}" dt="2020-08-20T15:58:18.385" v="197" actId="207"/>
          <ac:spMkLst>
            <pc:docMk/>
            <pc:sldMk cId="2556773223" sldId="261"/>
            <ac:spMk id="20" creationId="{2D015841-960D-4331-8550-F9035D94209F}"/>
          </ac:spMkLst>
        </pc:spChg>
        <pc:spChg chg="add mod">
          <ac:chgData name="Torres Ortega, Saul" userId="8cfe82a1-d713-4d32-9ea3-7f12f568bbb2" providerId="ADAL" clId="{1D55A02A-48E6-48B3-9314-8AD7D34F6D48}" dt="2020-08-20T15:58:28.754" v="199" actId="1076"/>
          <ac:spMkLst>
            <pc:docMk/>
            <pc:sldMk cId="2556773223" sldId="261"/>
            <ac:spMk id="22" creationId="{1CF772A7-D5C9-4657-9328-FD2BA3C98A60}"/>
          </ac:spMkLst>
        </pc:spChg>
        <pc:spChg chg="add mod">
          <ac:chgData name="Torres Ortega, Saul" userId="8cfe82a1-d713-4d32-9ea3-7f12f568bbb2" providerId="ADAL" clId="{1D55A02A-48E6-48B3-9314-8AD7D34F6D48}" dt="2020-08-20T15:58:37.817" v="201" actId="1076"/>
          <ac:spMkLst>
            <pc:docMk/>
            <pc:sldMk cId="2556773223" sldId="261"/>
            <ac:spMk id="24" creationId="{7ADBFA86-BB5D-486B-A04F-513A502A8776}"/>
          </ac:spMkLst>
        </pc:spChg>
        <pc:spChg chg="add mod">
          <ac:chgData name="Torres Ortega, Saul" userId="8cfe82a1-d713-4d32-9ea3-7f12f568bbb2" providerId="ADAL" clId="{1D55A02A-48E6-48B3-9314-8AD7D34F6D48}" dt="2020-08-20T15:58:44.769" v="203" actId="1076"/>
          <ac:spMkLst>
            <pc:docMk/>
            <pc:sldMk cId="2556773223" sldId="261"/>
            <ac:spMk id="26" creationId="{212AF27A-B1E4-4FE0-84DA-1CDB810FDC5B}"/>
          </ac:spMkLst>
        </pc:spChg>
        <pc:spChg chg="add mod">
          <ac:chgData name="Torres Ortega, Saul" userId="8cfe82a1-d713-4d32-9ea3-7f12f568bbb2" providerId="ADAL" clId="{1D55A02A-48E6-48B3-9314-8AD7D34F6D48}" dt="2020-08-20T15:58:50.553" v="205" actId="1076"/>
          <ac:spMkLst>
            <pc:docMk/>
            <pc:sldMk cId="2556773223" sldId="261"/>
            <ac:spMk id="28" creationId="{DFF6CF65-AC26-4BC4-8ADA-566C9C44472F}"/>
          </ac:spMkLst>
        </pc:spChg>
        <pc:spChg chg="add mod">
          <ac:chgData name="Torres Ortega, Saul" userId="8cfe82a1-d713-4d32-9ea3-7f12f568bbb2" providerId="ADAL" clId="{1D55A02A-48E6-48B3-9314-8AD7D34F6D48}" dt="2020-08-20T15:59:14.959" v="210" actId="207"/>
          <ac:spMkLst>
            <pc:docMk/>
            <pc:sldMk cId="2556773223" sldId="261"/>
            <ac:spMk id="30" creationId="{1DB7E46E-B71E-44A7-8A43-55254CD6D85B}"/>
          </ac:spMkLst>
        </pc:spChg>
        <pc:spChg chg="add mod">
          <ac:chgData name="Torres Ortega, Saul" userId="8cfe82a1-d713-4d32-9ea3-7f12f568bbb2" providerId="ADAL" clId="{1D55A02A-48E6-48B3-9314-8AD7D34F6D48}" dt="2020-08-20T15:59:22.192" v="213" actId="1076"/>
          <ac:spMkLst>
            <pc:docMk/>
            <pc:sldMk cId="2556773223" sldId="261"/>
            <ac:spMk id="32" creationId="{103EF33D-A352-4596-A3F2-D635C24987F3}"/>
          </ac:spMkLst>
        </pc:spChg>
        <pc:spChg chg="add mod">
          <ac:chgData name="Torres Ortega, Saul" userId="8cfe82a1-d713-4d32-9ea3-7f12f568bbb2" providerId="ADAL" clId="{1D55A02A-48E6-48B3-9314-8AD7D34F6D48}" dt="2020-08-20T15:59:27.376" v="216" actId="1076"/>
          <ac:spMkLst>
            <pc:docMk/>
            <pc:sldMk cId="2556773223" sldId="261"/>
            <ac:spMk id="34" creationId="{087D01CE-EA4C-41F4-A314-03B6BE27BB7F}"/>
          </ac:spMkLst>
        </pc:spChg>
        <pc:spChg chg="add mod">
          <ac:chgData name="Torres Ortega, Saul" userId="8cfe82a1-d713-4d32-9ea3-7f12f568bbb2" providerId="ADAL" clId="{1D55A02A-48E6-48B3-9314-8AD7D34F6D48}" dt="2020-08-20T15:59:33.961" v="219" actId="1076"/>
          <ac:spMkLst>
            <pc:docMk/>
            <pc:sldMk cId="2556773223" sldId="261"/>
            <ac:spMk id="36" creationId="{77185C66-79D0-4BEC-A566-6FD25582D891}"/>
          </ac:spMkLst>
        </pc:spChg>
        <pc:cxnChg chg="add mod">
          <ac:chgData name="Torres Ortega, Saul" userId="8cfe82a1-d713-4d32-9ea3-7f12f568bbb2" providerId="ADAL" clId="{1D55A02A-48E6-48B3-9314-8AD7D34F6D48}" dt="2020-08-20T15:48:35.697" v="145"/>
          <ac:cxnSpMkLst>
            <pc:docMk/>
            <pc:sldMk cId="2556773223" sldId="261"/>
            <ac:cxnSpMk id="2" creationId="{917C8CBB-6072-4E9C-979B-C52831B4C899}"/>
          </ac:cxnSpMkLst>
        </pc:cxnChg>
        <pc:cxnChg chg="add mod">
          <ac:chgData name="Torres Ortega, Saul" userId="8cfe82a1-d713-4d32-9ea3-7f12f568bbb2" providerId="ADAL" clId="{1D55A02A-48E6-48B3-9314-8AD7D34F6D48}" dt="2020-08-20T15:48:35.697" v="145"/>
          <ac:cxnSpMkLst>
            <pc:docMk/>
            <pc:sldMk cId="2556773223" sldId="261"/>
            <ac:cxnSpMk id="3" creationId="{9BD83178-08D4-4642-8BEF-382667D0AC83}"/>
          </ac:cxnSpMkLst>
        </pc:cxnChg>
        <pc:cxnChg chg="add mod">
          <ac:chgData name="Torres Ortega, Saul" userId="8cfe82a1-d713-4d32-9ea3-7f12f568bbb2" providerId="ADAL" clId="{1D55A02A-48E6-48B3-9314-8AD7D34F6D48}" dt="2020-08-20T15:49:23.711" v="169" actId="693"/>
          <ac:cxnSpMkLst>
            <pc:docMk/>
            <pc:sldMk cId="2556773223" sldId="261"/>
            <ac:cxnSpMk id="6" creationId="{79926EE3-961A-4EF6-B69C-C235A8EEBB46}"/>
          </ac:cxnSpMkLst>
        </pc:cxnChg>
        <pc:cxnChg chg="add del mod">
          <ac:chgData name="Torres Ortega, Saul" userId="8cfe82a1-d713-4d32-9ea3-7f12f568bbb2" providerId="ADAL" clId="{1D55A02A-48E6-48B3-9314-8AD7D34F6D48}" dt="2020-08-20T15:50:49.643" v="178" actId="478"/>
          <ac:cxnSpMkLst>
            <pc:docMk/>
            <pc:sldMk cId="2556773223" sldId="261"/>
            <ac:cxnSpMk id="9" creationId="{A7BE72D5-2519-4A24-84B4-99D07C3AB430}"/>
          </ac:cxnSpMkLst>
        </pc:cxnChg>
        <pc:cxnChg chg="add del mod">
          <ac:chgData name="Torres Ortega, Saul" userId="8cfe82a1-d713-4d32-9ea3-7f12f568bbb2" providerId="ADAL" clId="{1D55A02A-48E6-48B3-9314-8AD7D34F6D48}" dt="2020-08-20T15:48:41.805" v="147" actId="478"/>
          <ac:cxnSpMkLst>
            <pc:docMk/>
            <pc:sldMk cId="2556773223" sldId="261"/>
            <ac:cxnSpMk id="10" creationId="{448BCC90-A4A9-4085-81B7-D85C3F8BD1B7}"/>
          </ac:cxnSpMkLst>
        </pc:cxnChg>
        <pc:cxnChg chg="add del mod">
          <ac:chgData name="Torres Ortega, Saul" userId="8cfe82a1-d713-4d32-9ea3-7f12f568bbb2" providerId="ADAL" clId="{1D55A02A-48E6-48B3-9314-8AD7D34F6D48}" dt="2020-08-20T15:48:40.761" v="146" actId="478"/>
          <ac:cxnSpMkLst>
            <pc:docMk/>
            <pc:sldMk cId="2556773223" sldId="261"/>
            <ac:cxnSpMk id="11" creationId="{376478CB-CC06-4629-9743-2CF763BA129B}"/>
          </ac:cxnSpMkLst>
        </pc:cxnChg>
        <pc:cxnChg chg="add del mod">
          <ac:chgData name="Torres Ortega, Saul" userId="8cfe82a1-d713-4d32-9ea3-7f12f568bbb2" providerId="ADAL" clId="{1D55A02A-48E6-48B3-9314-8AD7D34F6D48}" dt="2020-08-20T15:49:34.414" v="171" actId="478"/>
          <ac:cxnSpMkLst>
            <pc:docMk/>
            <pc:sldMk cId="2556773223" sldId="261"/>
            <ac:cxnSpMk id="12" creationId="{25375C22-592E-49ED-90A2-ED7BE8D195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0622A-CA7E-481B-906F-7725543B5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60F5CA-EFF1-4361-9DE9-1D1BE81EB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4628A-051B-409F-A046-B9E115EF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3C6C-0997-4616-9E33-389D2BF5E09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9EA9D-142D-44FC-BCDB-E04FDC5E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BCD0B-A931-45C1-8A75-DD976C03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B264-F5E5-458B-B132-9CBCB72DC7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74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718FC-3CD5-4087-ADB8-D767F043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5082F1-5CB2-4604-81AC-D32CD8FC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B265E-6D0A-4B25-B36B-B0E1DEBE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3C6C-0997-4616-9E33-389D2BF5E09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BE0CA9-C556-4F70-B2D4-73E3283C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EC73A3-4B3F-4F63-8F02-D77C8942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B264-F5E5-458B-B132-9CBCB72DC7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37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F8DC1F-6814-402E-8E1B-1DC495775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8E53CA-C565-4746-95C9-5214C041A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07EFD-9897-4EB9-B41A-B8EEA823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3C6C-0997-4616-9E33-389D2BF5E09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7242F-AD88-489D-A17E-23CB6C5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43490A-39FD-4D4C-A293-D79D3DCE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B264-F5E5-458B-B132-9CBCB72DC7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23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DCD59-3E9B-43E8-9CC4-434781DB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560B5-3F3A-4D8F-984D-E12DD1EC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2B8795-A184-469E-AA35-00704852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3C6C-0997-4616-9E33-389D2BF5E09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E22DC-E387-4104-B83B-58836454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887D1A-E0B5-4D77-AC4F-C05D97E3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B264-F5E5-458B-B132-9CBCB72DC7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96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F4B26-7CA9-4EAA-9DAB-684564FE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88D9D7-36DF-485E-AA5B-F9969E1EE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06BD0-7F6D-4F5C-AC13-B0478B07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3C6C-0997-4616-9E33-389D2BF5E09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F1F022-7378-4A8E-8D5F-34535785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51FFEE-083B-40D8-80EA-D55035F6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B264-F5E5-458B-B132-9CBCB72DC7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37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4F5D2-9B5B-42E4-8892-B8F126C9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F6297-2CC4-4E46-B382-EBB4A9350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4B68DF-5A42-4732-9B46-8D0D6B572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40089C-DE0D-4159-AD80-201025E4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3C6C-0997-4616-9E33-389D2BF5E09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0C9A2C-8FA5-4D37-93B6-F0C73707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38ABDD-E715-42CD-B8B4-2B258809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B264-F5E5-458B-B132-9CBCB72DC7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2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9285F-FB94-4EE1-93F0-6F6F8B64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F2E60A-07FD-4190-9BC3-DDC7F5D33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D2889E-4E3A-4890-8DB6-1A1577269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AC2739-DC1E-4D42-A58A-AA6D5E4B4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E3BCFC-1D93-4B75-8371-59CB96127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1476FA-2C12-45AF-9CD3-9895A2DC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3C6C-0997-4616-9E33-389D2BF5E09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597FEF-A58B-4CA5-9BFF-0AD6215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954593-C3E0-4D53-8E48-AF80E4F9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B264-F5E5-458B-B132-9CBCB72DC7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79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2F7A8-ACED-47C9-ABA2-7BD1F329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6AC5FD-2F9D-49A2-96D3-8774CEBF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3C6C-0997-4616-9E33-389D2BF5E09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945626-F646-4A66-A97B-D11C9370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EF32A6-DA5C-4B0E-AED8-7FEA08F9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B264-F5E5-458B-B132-9CBCB72DC7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42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C3D161-1293-4ACF-8781-02DA0ACF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3C6C-0997-4616-9E33-389D2BF5E09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E0D30D-6C62-4C13-8D6C-3B846A60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BD883E-E2D0-4F71-AF5F-101BA30E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B264-F5E5-458B-B132-9CBCB72DC7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55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BC976-1E14-4D58-929B-DE7C3002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25891B-C139-4DA6-8140-8FD1D3C4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012610-998E-4BCB-BFAA-18D519B1B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1FEB68-9CE3-462C-8494-DF05CDCE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3C6C-0997-4616-9E33-389D2BF5E09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4B8516-A90D-4D07-88B1-E727BED4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0AEBD6-1E7F-4699-8AE2-4070FB9B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B264-F5E5-458B-B132-9CBCB72DC7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77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7CAB2-77EF-4796-8D52-73A2AE55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3EDDCE-A12B-42A3-84BF-1B0FA144A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A43A93-7518-4155-A02D-5A8FF5EA5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944878-45F3-4B80-BB01-7FE0DECF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3C6C-0997-4616-9E33-389D2BF5E09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014E61-F42E-41E2-80E1-66A270BF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7A419-6729-4FE1-AF80-B2AE9E0F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B264-F5E5-458B-B132-9CBCB72DC7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35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5194C5-A18E-4843-913A-69CBBC1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18B751-F7B9-4022-B7D4-CC1364B2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9CACA3-8711-49AE-A07E-F54270B02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3C6C-0997-4616-9E33-389D2BF5E093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818DF-5958-4FFF-966A-2A8699ED5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B91BB0-0AAE-4CCC-A372-3381A23A3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B264-F5E5-458B-B132-9CBCB72DC7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2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6718E86-0ADA-48EC-8FE4-D1532DF10D4E}"/>
              </a:ext>
            </a:extLst>
          </p:cNvPr>
          <p:cNvSpPr/>
          <p:nvPr/>
        </p:nvSpPr>
        <p:spPr>
          <a:xfrm>
            <a:off x="4019993" y="1952848"/>
            <a:ext cx="4152014" cy="2658139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8B43E85-C14F-4486-ABB8-7AD19415212E}"/>
              </a:ext>
            </a:extLst>
          </p:cNvPr>
          <p:cNvSpPr/>
          <p:nvPr/>
        </p:nvSpPr>
        <p:spPr>
          <a:xfrm>
            <a:off x="5465999" y="3213001"/>
            <a:ext cx="1260000" cy="43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EMPRESA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D55DE25-E310-4C75-AACC-DD380F2787EF}"/>
              </a:ext>
            </a:extLst>
          </p:cNvPr>
          <p:cNvSpPr/>
          <p:nvPr/>
        </p:nvSpPr>
        <p:spPr>
          <a:xfrm>
            <a:off x="5465999" y="2482898"/>
            <a:ext cx="1260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Competidores actuales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4D795FE-AC2E-450C-B5C2-325C6EB0A46E}"/>
              </a:ext>
            </a:extLst>
          </p:cNvPr>
          <p:cNvSpPr/>
          <p:nvPr/>
        </p:nvSpPr>
        <p:spPr>
          <a:xfrm>
            <a:off x="5465999" y="3943103"/>
            <a:ext cx="1260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Competidores potenciales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A245CFF-9501-4E81-8B4D-42D68D5D6417}"/>
              </a:ext>
            </a:extLst>
          </p:cNvPr>
          <p:cNvSpPr/>
          <p:nvPr/>
        </p:nvSpPr>
        <p:spPr>
          <a:xfrm>
            <a:off x="3911874" y="3213001"/>
            <a:ext cx="1260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Clientes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0B55CE5-2920-4E89-AB10-FD981B49218E}"/>
              </a:ext>
            </a:extLst>
          </p:cNvPr>
          <p:cNvSpPr/>
          <p:nvPr/>
        </p:nvSpPr>
        <p:spPr>
          <a:xfrm>
            <a:off x="7020124" y="3213001"/>
            <a:ext cx="1260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Proveedores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6334916-C7E3-4E3D-91AD-8FB6E7B0BF66}"/>
              </a:ext>
            </a:extLst>
          </p:cNvPr>
          <p:cNvSpPr/>
          <p:nvPr/>
        </p:nvSpPr>
        <p:spPr>
          <a:xfrm>
            <a:off x="5376000" y="1680795"/>
            <a:ext cx="1440000" cy="50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ENTORNO ESPECÍFICO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B507994-2328-4117-89FA-934D23401F57}"/>
              </a:ext>
            </a:extLst>
          </p:cNvPr>
          <p:cNvSpPr/>
          <p:nvPr/>
        </p:nvSpPr>
        <p:spPr>
          <a:xfrm>
            <a:off x="4019992" y="1241248"/>
            <a:ext cx="1260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Factores políticos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856E7CC-4D67-4B39-BDEE-2A4C49CDCA6F}"/>
              </a:ext>
            </a:extLst>
          </p:cNvPr>
          <p:cNvSpPr/>
          <p:nvPr/>
        </p:nvSpPr>
        <p:spPr>
          <a:xfrm>
            <a:off x="6912006" y="1241248"/>
            <a:ext cx="1260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Factores económicos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053E0D1-CB25-452D-87E0-E2A2A1A6A048}"/>
              </a:ext>
            </a:extLst>
          </p:cNvPr>
          <p:cNvSpPr/>
          <p:nvPr/>
        </p:nvSpPr>
        <p:spPr>
          <a:xfrm>
            <a:off x="2759993" y="3213001"/>
            <a:ext cx="1260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Factores tecnológicos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93FCC45-2E8A-44A0-A9E3-978DB531A275}"/>
              </a:ext>
            </a:extLst>
          </p:cNvPr>
          <p:cNvSpPr/>
          <p:nvPr/>
        </p:nvSpPr>
        <p:spPr>
          <a:xfrm>
            <a:off x="8172005" y="3213001"/>
            <a:ext cx="1260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Factores ecológicos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29F649B-8548-47B3-84BB-BACFCE92A5A8}"/>
              </a:ext>
            </a:extLst>
          </p:cNvPr>
          <p:cNvSpPr/>
          <p:nvPr/>
        </p:nvSpPr>
        <p:spPr>
          <a:xfrm>
            <a:off x="2759993" y="1932795"/>
            <a:ext cx="1260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Factores sociales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447CA60-2011-4FDA-B111-ED6A6A13AFD6}"/>
              </a:ext>
            </a:extLst>
          </p:cNvPr>
          <p:cNvSpPr/>
          <p:nvPr/>
        </p:nvSpPr>
        <p:spPr>
          <a:xfrm>
            <a:off x="8172005" y="1932795"/>
            <a:ext cx="1260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Factores legales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ACBBB6C-A982-4B80-9C22-CA6A194BEAB5}"/>
              </a:ext>
            </a:extLst>
          </p:cNvPr>
          <p:cNvSpPr/>
          <p:nvPr/>
        </p:nvSpPr>
        <p:spPr>
          <a:xfrm>
            <a:off x="2759994" y="1135913"/>
            <a:ext cx="6672015" cy="373557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B55BE71-31E8-4699-8170-E11EE6463A87}"/>
              </a:ext>
            </a:extLst>
          </p:cNvPr>
          <p:cNvSpPr/>
          <p:nvPr/>
        </p:nvSpPr>
        <p:spPr>
          <a:xfrm>
            <a:off x="5376000" y="878692"/>
            <a:ext cx="1440000" cy="50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ENTORNO GENÉRICO</a:t>
            </a:r>
          </a:p>
        </p:txBody>
      </p:sp>
    </p:spTree>
    <p:extLst>
      <p:ext uri="{BB962C8B-B14F-4D97-AF65-F5344CB8AC3E}">
        <p14:creationId xmlns:p14="http://schemas.microsoft.com/office/powerpoint/2010/main" val="229452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5 Conector recto de flecha">
            <a:extLst>
              <a:ext uri="{FF2B5EF4-FFF2-40B4-BE49-F238E27FC236}">
                <a16:creationId xmlns:a16="http://schemas.microsoft.com/office/drawing/2014/main" id="{4B267B7A-22AE-4B4C-9288-6B1E8DA0B293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flipH="1">
            <a:off x="6088013" y="1901430"/>
            <a:ext cx="7988" cy="117362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 de flecha">
            <a:extLst>
              <a:ext uri="{FF2B5EF4-FFF2-40B4-BE49-F238E27FC236}">
                <a16:creationId xmlns:a16="http://schemas.microsoft.com/office/drawing/2014/main" id="{243F7F89-1743-4530-8E83-524BB6B0803B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3775770" y="3428998"/>
            <a:ext cx="1026368" cy="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17 Conector recto de flecha">
            <a:extLst>
              <a:ext uri="{FF2B5EF4-FFF2-40B4-BE49-F238E27FC236}">
                <a16:creationId xmlns:a16="http://schemas.microsoft.com/office/drawing/2014/main" id="{410982FC-0077-4AA5-9798-65FA8B2D16B5}"/>
              </a:ext>
            </a:extLst>
          </p:cNvPr>
          <p:cNvCxnSpPr>
            <a:stCxn id="16" idx="1"/>
            <a:endCxn id="18" idx="3"/>
          </p:cNvCxnSpPr>
          <p:nvPr/>
        </p:nvCxnSpPr>
        <p:spPr>
          <a:xfrm flipH="1">
            <a:off x="7373888" y="3428999"/>
            <a:ext cx="1026369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18 Conector recto de flecha">
            <a:extLst>
              <a:ext uri="{FF2B5EF4-FFF2-40B4-BE49-F238E27FC236}">
                <a16:creationId xmlns:a16="http://schemas.microsoft.com/office/drawing/2014/main" id="{1E5169BF-9F2E-42D1-B433-459E281F6F56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H="1" flipV="1">
            <a:off x="6088013" y="3782943"/>
            <a:ext cx="7989" cy="93899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27 Rectángulo">
            <a:extLst>
              <a:ext uri="{FF2B5EF4-FFF2-40B4-BE49-F238E27FC236}">
                <a16:creationId xmlns:a16="http://schemas.microsoft.com/office/drawing/2014/main" id="{6A5B4E05-7B14-4497-AECE-D2B13E0755A6}"/>
              </a:ext>
            </a:extLst>
          </p:cNvPr>
          <p:cNvSpPr/>
          <p:nvPr/>
        </p:nvSpPr>
        <p:spPr>
          <a:xfrm>
            <a:off x="5095876" y="1193544"/>
            <a:ext cx="2000249" cy="707886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20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Amenaza de nuevos competidores</a:t>
            </a:r>
          </a:p>
        </p:txBody>
      </p:sp>
      <p:sp>
        <p:nvSpPr>
          <p:cNvPr id="15" name="28 Rectángulo">
            <a:extLst>
              <a:ext uri="{FF2B5EF4-FFF2-40B4-BE49-F238E27FC236}">
                <a16:creationId xmlns:a16="http://schemas.microsoft.com/office/drawing/2014/main" id="{DFA59D67-A217-4C4B-A780-CF865B8D16AC}"/>
              </a:ext>
            </a:extLst>
          </p:cNvPr>
          <p:cNvSpPr/>
          <p:nvPr/>
        </p:nvSpPr>
        <p:spPr>
          <a:xfrm>
            <a:off x="1775521" y="2921166"/>
            <a:ext cx="2000249" cy="1015663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20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Poder de negociación de proveedores</a:t>
            </a:r>
          </a:p>
        </p:txBody>
      </p:sp>
      <p:sp>
        <p:nvSpPr>
          <p:cNvPr id="16" name="29 Rectángulo">
            <a:extLst>
              <a:ext uri="{FF2B5EF4-FFF2-40B4-BE49-F238E27FC236}">
                <a16:creationId xmlns:a16="http://schemas.microsoft.com/office/drawing/2014/main" id="{48ED5ECE-F112-4763-B548-5102F955AF84}"/>
              </a:ext>
            </a:extLst>
          </p:cNvPr>
          <p:cNvSpPr/>
          <p:nvPr/>
        </p:nvSpPr>
        <p:spPr>
          <a:xfrm>
            <a:off x="8400257" y="2921167"/>
            <a:ext cx="2000249" cy="1015663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20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Poder de negociación de clientes</a:t>
            </a:r>
          </a:p>
        </p:txBody>
      </p:sp>
      <p:sp>
        <p:nvSpPr>
          <p:cNvPr id="17" name="30 Rectángulo">
            <a:extLst>
              <a:ext uri="{FF2B5EF4-FFF2-40B4-BE49-F238E27FC236}">
                <a16:creationId xmlns:a16="http://schemas.microsoft.com/office/drawing/2014/main" id="{6518D8FD-1D86-4FF3-8669-D784029F2D62}"/>
              </a:ext>
            </a:extLst>
          </p:cNvPr>
          <p:cNvSpPr/>
          <p:nvPr/>
        </p:nvSpPr>
        <p:spPr>
          <a:xfrm>
            <a:off x="5095877" y="4721936"/>
            <a:ext cx="2000249" cy="1015663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20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Amenaza de productos sustitutivos</a:t>
            </a:r>
          </a:p>
        </p:txBody>
      </p:sp>
      <p:sp>
        <p:nvSpPr>
          <p:cNvPr id="18" name="31 Rectángulo">
            <a:extLst>
              <a:ext uri="{FF2B5EF4-FFF2-40B4-BE49-F238E27FC236}">
                <a16:creationId xmlns:a16="http://schemas.microsoft.com/office/drawing/2014/main" id="{1FE406FD-B0AC-4971-A848-9B6BFBBEB8D8}"/>
              </a:ext>
            </a:extLst>
          </p:cNvPr>
          <p:cNvSpPr/>
          <p:nvPr/>
        </p:nvSpPr>
        <p:spPr>
          <a:xfrm>
            <a:off x="4802138" y="3075057"/>
            <a:ext cx="257175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2000" b="1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</a:rPr>
              <a:t>nivel de competitividad entre empresas actuales</a:t>
            </a:r>
          </a:p>
        </p:txBody>
      </p:sp>
    </p:spTree>
    <p:extLst>
      <p:ext uri="{BB962C8B-B14F-4D97-AF65-F5344CB8AC3E}">
        <p14:creationId xmlns:p14="http://schemas.microsoft.com/office/powerpoint/2010/main" val="144628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5 Conector recto de flecha">
            <a:extLst>
              <a:ext uri="{FF2B5EF4-FFF2-40B4-BE49-F238E27FC236}">
                <a16:creationId xmlns:a16="http://schemas.microsoft.com/office/drawing/2014/main" id="{FFC230C4-BA49-4967-9B8D-EDFFAC4F1723}"/>
              </a:ext>
            </a:extLst>
          </p:cNvPr>
          <p:cNvCxnSpPr/>
          <p:nvPr/>
        </p:nvCxnSpPr>
        <p:spPr>
          <a:xfrm flipV="1">
            <a:off x="1050871" y="1340567"/>
            <a:ext cx="0" cy="3600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7 Conector recto de flecha">
            <a:extLst>
              <a:ext uri="{FF2B5EF4-FFF2-40B4-BE49-F238E27FC236}">
                <a16:creationId xmlns:a16="http://schemas.microsoft.com/office/drawing/2014/main" id="{923D842A-0D80-4F98-9822-309E651A4FF7}"/>
              </a:ext>
            </a:extLst>
          </p:cNvPr>
          <p:cNvCxnSpPr/>
          <p:nvPr/>
        </p:nvCxnSpPr>
        <p:spPr>
          <a:xfrm>
            <a:off x="1050871" y="4940567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8 CuadroTexto">
            <a:extLst>
              <a:ext uri="{FF2B5EF4-FFF2-40B4-BE49-F238E27FC236}">
                <a16:creationId xmlns:a16="http://schemas.microsoft.com/office/drawing/2014/main" id="{FCC52BDE-0755-45A4-884D-AFA050915336}"/>
              </a:ext>
            </a:extLst>
          </p:cNvPr>
          <p:cNvSpPr txBox="1"/>
          <p:nvPr/>
        </p:nvSpPr>
        <p:spPr>
          <a:xfrm>
            <a:off x="449425" y="13883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Franklin Gothic Medium Cond" panose="020B0606030402020204" pitchFamily="34" charset="0"/>
              </a:rPr>
              <a:t>Precio</a:t>
            </a:r>
          </a:p>
        </p:txBody>
      </p:sp>
      <p:sp>
        <p:nvSpPr>
          <p:cNvPr id="5" name="9 CuadroTexto">
            <a:extLst>
              <a:ext uri="{FF2B5EF4-FFF2-40B4-BE49-F238E27FC236}">
                <a16:creationId xmlns:a16="http://schemas.microsoft.com/office/drawing/2014/main" id="{D0359815-036F-4F76-989C-303281E435D2}"/>
              </a:ext>
            </a:extLst>
          </p:cNvPr>
          <p:cNvSpPr txBox="1"/>
          <p:nvPr/>
        </p:nvSpPr>
        <p:spPr>
          <a:xfrm>
            <a:off x="3861872" y="4940567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Franklin Gothic Medium Cond" panose="020B0606030402020204" pitchFamily="34" charset="0"/>
              </a:rPr>
              <a:t>Cantidad</a:t>
            </a:r>
          </a:p>
        </p:txBody>
      </p:sp>
      <p:cxnSp>
        <p:nvCxnSpPr>
          <p:cNvPr id="6" name="10 Conector recto">
            <a:extLst>
              <a:ext uri="{FF2B5EF4-FFF2-40B4-BE49-F238E27FC236}">
                <a16:creationId xmlns:a16="http://schemas.microsoft.com/office/drawing/2014/main" id="{FE141C03-A707-48A8-8821-9615263D622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50871" y="1696080"/>
            <a:ext cx="3205501" cy="324448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12 CuadroTexto">
            <a:extLst>
              <a:ext uri="{FF2B5EF4-FFF2-40B4-BE49-F238E27FC236}">
                <a16:creationId xmlns:a16="http://schemas.microsoft.com/office/drawing/2014/main" id="{FF45A0A5-AC5D-4D5D-885F-B80DCC48B0BD}"/>
              </a:ext>
            </a:extLst>
          </p:cNvPr>
          <p:cNvSpPr txBox="1"/>
          <p:nvPr/>
        </p:nvSpPr>
        <p:spPr>
          <a:xfrm>
            <a:off x="2653621" y="2817401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Curva de</a:t>
            </a:r>
          </a:p>
          <a:p>
            <a:pPr algn="ctr"/>
            <a:r>
              <a:rPr lang="es-ES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Demanda</a:t>
            </a:r>
          </a:p>
        </p:txBody>
      </p:sp>
      <p:cxnSp>
        <p:nvCxnSpPr>
          <p:cNvPr id="9" name="5 Conector recto de flecha">
            <a:extLst>
              <a:ext uri="{FF2B5EF4-FFF2-40B4-BE49-F238E27FC236}">
                <a16:creationId xmlns:a16="http://schemas.microsoft.com/office/drawing/2014/main" id="{566EA820-894A-4488-9156-08162D885002}"/>
              </a:ext>
            </a:extLst>
          </p:cNvPr>
          <p:cNvCxnSpPr/>
          <p:nvPr/>
        </p:nvCxnSpPr>
        <p:spPr>
          <a:xfrm flipV="1">
            <a:off x="7541129" y="1340567"/>
            <a:ext cx="0" cy="3600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7 Conector recto de flecha">
            <a:extLst>
              <a:ext uri="{FF2B5EF4-FFF2-40B4-BE49-F238E27FC236}">
                <a16:creationId xmlns:a16="http://schemas.microsoft.com/office/drawing/2014/main" id="{B922C478-4028-48C8-AA24-250D900381A9}"/>
              </a:ext>
            </a:extLst>
          </p:cNvPr>
          <p:cNvCxnSpPr/>
          <p:nvPr/>
        </p:nvCxnSpPr>
        <p:spPr>
          <a:xfrm>
            <a:off x="7541129" y="4940567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8 CuadroTexto">
            <a:extLst>
              <a:ext uri="{FF2B5EF4-FFF2-40B4-BE49-F238E27FC236}">
                <a16:creationId xmlns:a16="http://schemas.microsoft.com/office/drawing/2014/main" id="{4A1E6308-770A-4FD0-BA0C-EC9C2B3F42A4}"/>
              </a:ext>
            </a:extLst>
          </p:cNvPr>
          <p:cNvSpPr txBox="1"/>
          <p:nvPr/>
        </p:nvSpPr>
        <p:spPr>
          <a:xfrm>
            <a:off x="6939683" y="13883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Franklin Gothic Medium Cond" panose="020B0606030402020204" pitchFamily="34" charset="0"/>
              </a:rPr>
              <a:t>Precio</a:t>
            </a:r>
          </a:p>
        </p:txBody>
      </p:sp>
      <p:sp>
        <p:nvSpPr>
          <p:cNvPr id="12" name="9 CuadroTexto">
            <a:extLst>
              <a:ext uri="{FF2B5EF4-FFF2-40B4-BE49-F238E27FC236}">
                <a16:creationId xmlns:a16="http://schemas.microsoft.com/office/drawing/2014/main" id="{D280EFC0-CDE4-475C-91B4-7C9F369BA786}"/>
              </a:ext>
            </a:extLst>
          </p:cNvPr>
          <p:cNvSpPr txBox="1"/>
          <p:nvPr/>
        </p:nvSpPr>
        <p:spPr>
          <a:xfrm>
            <a:off x="10352130" y="4940567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Franklin Gothic Medium Cond" panose="020B0606030402020204" pitchFamily="34" charset="0"/>
              </a:rPr>
              <a:t>Cantidad</a:t>
            </a:r>
          </a:p>
        </p:txBody>
      </p:sp>
      <p:cxnSp>
        <p:nvCxnSpPr>
          <p:cNvPr id="13" name="10 Conector recto">
            <a:extLst>
              <a:ext uri="{FF2B5EF4-FFF2-40B4-BE49-F238E27FC236}">
                <a16:creationId xmlns:a16="http://schemas.microsoft.com/office/drawing/2014/main" id="{405FB09F-EB14-4B2B-92A8-F112D4E12632}"/>
              </a:ext>
            </a:extLst>
          </p:cNvPr>
          <p:cNvCxnSpPr>
            <a:cxnSpLocks/>
          </p:cNvCxnSpPr>
          <p:nvPr/>
        </p:nvCxnSpPr>
        <p:spPr>
          <a:xfrm flipV="1">
            <a:off x="7541129" y="1696080"/>
            <a:ext cx="3205501" cy="324448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12 CuadroTexto">
            <a:extLst>
              <a:ext uri="{FF2B5EF4-FFF2-40B4-BE49-F238E27FC236}">
                <a16:creationId xmlns:a16="http://schemas.microsoft.com/office/drawing/2014/main" id="{144ECC0A-6B71-4304-A8CC-7E0F47D73153}"/>
              </a:ext>
            </a:extLst>
          </p:cNvPr>
          <p:cNvSpPr txBox="1"/>
          <p:nvPr/>
        </p:nvSpPr>
        <p:spPr>
          <a:xfrm>
            <a:off x="8481342" y="2494235"/>
            <a:ext cx="9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Franklin Gothic Medium Cond" panose="020B0606030402020204" pitchFamily="34" charset="0"/>
              </a:rPr>
              <a:t>Curva de</a:t>
            </a:r>
          </a:p>
          <a:p>
            <a:pPr algn="ctr"/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Franklin Gothic Medium Cond" panose="020B0606030402020204" pitchFamily="34" charset="0"/>
              </a:rPr>
              <a:t>Oferta</a:t>
            </a:r>
          </a:p>
        </p:txBody>
      </p:sp>
    </p:spTree>
    <p:extLst>
      <p:ext uri="{BB962C8B-B14F-4D97-AF65-F5344CB8AC3E}">
        <p14:creationId xmlns:p14="http://schemas.microsoft.com/office/powerpoint/2010/main" val="256301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5 Conector recto de flecha">
            <a:extLst>
              <a:ext uri="{FF2B5EF4-FFF2-40B4-BE49-F238E27FC236}">
                <a16:creationId xmlns:a16="http://schemas.microsoft.com/office/drawing/2014/main" id="{FFC230C4-BA49-4967-9B8D-EDFFAC4F1723}"/>
              </a:ext>
            </a:extLst>
          </p:cNvPr>
          <p:cNvCxnSpPr/>
          <p:nvPr/>
        </p:nvCxnSpPr>
        <p:spPr>
          <a:xfrm flipV="1">
            <a:off x="1050871" y="1340567"/>
            <a:ext cx="0" cy="3600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7 Conector recto de flecha">
            <a:extLst>
              <a:ext uri="{FF2B5EF4-FFF2-40B4-BE49-F238E27FC236}">
                <a16:creationId xmlns:a16="http://schemas.microsoft.com/office/drawing/2014/main" id="{923D842A-0D80-4F98-9822-309E651A4FF7}"/>
              </a:ext>
            </a:extLst>
          </p:cNvPr>
          <p:cNvCxnSpPr/>
          <p:nvPr/>
        </p:nvCxnSpPr>
        <p:spPr>
          <a:xfrm>
            <a:off x="1050871" y="4940567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8 CuadroTexto">
            <a:extLst>
              <a:ext uri="{FF2B5EF4-FFF2-40B4-BE49-F238E27FC236}">
                <a16:creationId xmlns:a16="http://schemas.microsoft.com/office/drawing/2014/main" id="{FCC52BDE-0755-45A4-884D-AFA050915336}"/>
              </a:ext>
            </a:extLst>
          </p:cNvPr>
          <p:cNvSpPr txBox="1"/>
          <p:nvPr/>
        </p:nvSpPr>
        <p:spPr>
          <a:xfrm>
            <a:off x="449425" y="13883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Franklin Gothic Medium Cond" panose="020B0606030402020204" pitchFamily="34" charset="0"/>
              </a:rPr>
              <a:t>Precio</a:t>
            </a:r>
          </a:p>
        </p:txBody>
      </p:sp>
      <p:sp>
        <p:nvSpPr>
          <p:cNvPr id="5" name="9 CuadroTexto">
            <a:extLst>
              <a:ext uri="{FF2B5EF4-FFF2-40B4-BE49-F238E27FC236}">
                <a16:creationId xmlns:a16="http://schemas.microsoft.com/office/drawing/2014/main" id="{D0359815-036F-4F76-989C-303281E435D2}"/>
              </a:ext>
            </a:extLst>
          </p:cNvPr>
          <p:cNvSpPr txBox="1"/>
          <p:nvPr/>
        </p:nvSpPr>
        <p:spPr>
          <a:xfrm>
            <a:off x="3861872" y="4940567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Franklin Gothic Medium Cond" panose="020B0606030402020204" pitchFamily="34" charset="0"/>
              </a:rPr>
              <a:t>Cantidad</a:t>
            </a:r>
          </a:p>
        </p:txBody>
      </p:sp>
      <p:cxnSp>
        <p:nvCxnSpPr>
          <p:cNvPr id="6" name="10 Conector recto">
            <a:extLst>
              <a:ext uri="{FF2B5EF4-FFF2-40B4-BE49-F238E27FC236}">
                <a16:creationId xmlns:a16="http://schemas.microsoft.com/office/drawing/2014/main" id="{FE141C03-A707-48A8-8821-9615263D622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50871" y="1696080"/>
            <a:ext cx="3205501" cy="324448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5 Conector recto de flecha">
            <a:extLst>
              <a:ext uri="{FF2B5EF4-FFF2-40B4-BE49-F238E27FC236}">
                <a16:creationId xmlns:a16="http://schemas.microsoft.com/office/drawing/2014/main" id="{566EA820-894A-4488-9156-08162D885002}"/>
              </a:ext>
            </a:extLst>
          </p:cNvPr>
          <p:cNvCxnSpPr/>
          <p:nvPr/>
        </p:nvCxnSpPr>
        <p:spPr>
          <a:xfrm flipV="1">
            <a:off x="7541129" y="1340567"/>
            <a:ext cx="0" cy="3600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7 Conector recto de flecha">
            <a:extLst>
              <a:ext uri="{FF2B5EF4-FFF2-40B4-BE49-F238E27FC236}">
                <a16:creationId xmlns:a16="http://schemas.microsoft.com/office/drawing/2014/main" id="{B922C478-4028-48C8-AA24-250D900381A9}"/>
              </a:ext>
            </a:extLst>
          </p:cNvPr>
          <p:cNvCxnSpPr/>
          <p:nvPr/>
        </p:nvCxnSpPr>
        <p:spPr>
          <a:xfrm>
            <a:off x="7541129" y="4940567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8 CuadroTexto">
            <a:extLst>
              <a:ext uri="{FF2B5EF4-FFF2-40B4-BE49-F238E27FC236}">
                <a16:creationId xmlns:a16="http://schemas.microsoft.com/office/drawing/2014/main" id="{4A1E6308-770A-4FD0-BA0C-EC9C2B3F42A4}"/>
              </a:ext>
            </a:extLst>
          </p:cNvPr>
          <p:cNvSpPr txBox="1"/>
          <p:nvPr/>
        </p:nvSpPr>
        <p:spPr>
          <a:xfrm>
            <a:off x="6939683" y="13883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Franklin Gothic Medium Cond" panose="020B0606030402020204" pitchFamily="34" charset="0"/>
              </a:rPr>
              <a:t>Precio</a:t>
            </a:r>
          </a:p>
        </p:txBody>
      </p:sp>
      <p:sp>
        <p:nvSpPr>
          <p:cNvPr id="12" name="9 CuadroTexto">
            <a:extLst>
              <a:ext uri="{FF2B5EF4-FFF2-40B4-BE49-F238E27FC236}">
                <a16:creationId xmlns:a16="http://schemas.microsoft.com/office/drawing/2014/main" id="{D280EFC0-CDE4-475C-91B4-7C9F369BA786}"/>
              </a:ext>
            </a:extLst>
          </p:cNvPr>
          <p:cNvSpPr txBox="1"/>
          <p:nvPr/>
        </p:nvSpPr>
        <p:spPr>
          <a:xfrm>
            <a:off x="10352130" y="4940567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Franklin Gothic Medium Cond" panose="020B0606030402020204" pitchFamily="34" charset="0"/>
              </a:rPr>
              <a:t>Cantidad</a:t>
            </a:r>
          </a:p>
        </p:txBody>
      </p:sp>
      <p:cxnSp>
        <p:nvCxnSpPr>
          <p:cNvPr id="13" name="10 Conector recto">
            <a:extLst>
              <a:ext uri="{FF2B5EF4-FFF2-40B4-BE49-F238E27FC236}">
                <a16:creationId xmlns:a16="http://schemas.microsoft.com/office/drawing/2014/main" id="{405FB09F-EB14-4B2B-92A8-F112D4E12632}"/>
              </a:ext>
            </a:extLst>
          </p:cNvPr>
          <p:cNvCxnSpPr>
            <a:cxnSpLocks/>
          </p:cNvCxnSpPr>
          <p:nvPr/>
        </p:nvCxnSpPr>
        <p:spPr>
          <a:xfrm flipV="1">
            <a:off x="7541129" y="1696080"/>
            <a:ext cx="3205501" cy="324448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6828423E-335D-423F-8BE1-995E9FFF55A3}"/>
              </a:ext>
            </a:extLst>
          </p:cNvPr>
          <p:cNvSpPr/>
          <p:nvPr/>
        </p:nvSpPr>
        <p:spPr>
          <a:xfrm>
            <a:off x="2686551" y="3357000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6322EB3-36FF-4845-9CA5-FCB755F9481A}"/>
              </a:ext>
            </a:extLst>
          </p:cNvPr>
          <p:cNvSpPr/>
          <p:nvPr/>
        </p:nvSpPr>
        <p:spPr>
          <a:xfrm>
            <a:off x="1908924" y="2564520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1A4CD38-24B1-4C8E-AAD1-DE734F05B521}"/>
              </a:ext>
            </a:extLst>
          </p:cNvPr>
          <p:cNvCxnSpPr/>
          <p:nvPr/>
        </p:nvCxnSpPr>
        <p:spPr>
          <a:xfrm flipH="1" flipV="1">
            <a:off x="2091441" y="2613084"/>
            <a:ext cx="712191" cy="72048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0 Conector recto">
            <a:extLst>
              <a:ext uri="{FF2B5EF4-FFF2-40B4-BE49-F238E27FC236}">
                <a16:creationId xmlns:a16="http://schemas.microsoft.com/office/drawing/2014/main" id="{2D381B34-C63F-46E0-A330-D9AF1BCF5D07}"/>
              </a:ext>
            </a:extLst>
          </p:cNvPr>
          <p:cNvCxnSpPr>
            <a:cxnSpLocks/>
          </p:cNvCxnSpPr>
          <p:nvPr/>
        </p:nvCxnSpPr>
        <p:spPr>
          <a:xfrm>
            <a:off x="1370911" y="1518322"/>
            <a:ext cx="3205501" cy="32444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10 Conector recto">
            <a:extLst>
              <a:ext uri="{FF2B5EF4-FFF2-40B4-BE49-F238E27FC236}">
                <a16:creationId xmlns:a16="http://schemas.microsoft.com/office/drawing/2014/main" id="{10CB2619-BFD4-448D-A9FA-5E037E33D7B1}"/>
              </a:ext>
            </a:extLst>
          </p:cNvPr>
          <p:cNvCxnSpPr>
            <a:cxnSpLocks/>
          </p:cNvCxnSpPr>
          <p:nvPr/>
        </p:nvCxnSpPr>
        <p:spPr>
          <a:xfrm>
            <a:off x="1900417" y="1388303"/>
            <a:ext cx="2750454" cy="289159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00823C6-D3CE-4146-B240-5A1ADEF9A000}"/>
              </a:ext>
            </a:extLst>
          </p:cNvPr>
          <p:cNvCxnSpPr>
            <a:cxnSpLocks/>
          </p:cNvCxnSpPr>
          <p:nvPr/>
        </p:nvCxnSpPr>
        <p:spPr>
          <a:xfrm flipV="1">
            <a:off x="3543917" y="3511015"/>
            <a:ext cx="635909" cy="6430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64EFCB6A-89B7-4D5F-B771-935E9FD42703}"/>
              </a:ext>
            </a:extLst>
          </p:cNvPr>
          <p:cNvSpPr/>
          <p:nvPr/>
        </p:nvSpPr>
        <p:spPr>
          <a:xfrm flipH="1">
            <a:off x="9583757" y="2720439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9929178-5962-46AB-B44B-24D69DB89A68}"/>
              </a:ext>
            </a:extLst>
          </p:cNvPr>
          <p:cNvSpPr/>
          <p:nvPr/>
        </p:nvSpPr>
        <p:spPr>
          <a:xfrm flipH="1">
            <a:off x="8802630" y="3511015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039BB80-372F-4A01-886F-A71FE890C09C}"/>
              </a:ext>
            </a:extLst>
          </p:cNvPr>
          <p:cNvCxnSpPr>
            <a:cxnSpLocks/>
          </p:cNvCxnSpPr>
          <p:nvPr/>
        </p:nvCxnSpPr>
        <p:spPr>
          <a:xfrm flipV="1">
            <a:off x="8818317" y="2757084"/>
            <a:ext cx="712191" cy="72048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13EC03A-CC3F-441E-9AE0-DA538CE7FB82}"/>
              </a:ext>
            </a:extLst>
          </p:cNvPr>
          <p:cNvCxnSpPr>
            <a:cxnSpLocks/>
          </p:cNvCxnSpPr>
          <p:nvPr/>
        </p:nvCxnSpPr>
        <p:spPr>
          <a:xfrm>
            <a:off x="10430760" y="2149347"/>
            <a:ext cx="635909" cy="6430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10 Conector recto">
            <a:extLst>
              <a:ext uri="{FF2B5EF4-FFF2-40B4-BE49-F238E27FC236}">
                <a16:creationId xmlns:a16="http://schemas.microsoft.com/office/drawing/2014/main" id="{5C165440-DB6E-4A82-AF85-3945CF871D83}"/>
              </a:ext>
            </a:extLst>
          </p:cNvPr>
          <p:cNvCxnSpPr>
            <a:cxnSpLocks/>
          </p:cNvCxnSpPr>
          <p:nvPr/>
        </p:nvCxnSpPr>
        <p:spPr>
          <a:xfrm flipV="1">
            <a:off x="8227191" y="1696079"/>
            <a:ext cx="3205501" cy="324448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10 Conector recto">
            <a:extLst>
              <a:ext uri="{FF2B5EF4-FFF2-40B4-BE49-F238E27FC236}">
                <a16:creationId xmlns:a16="http://schemas.microsoft.com/office/drawing/2014/main" id="{869DA5C4-4B93-43DD-A1B0-6A61C7C0B3B8}"/>
              </a:ext>
            </a:extLst>
          </p:cNvPr>
          <p:cNvCxnSpPr>
            <a:cxnSpLocks/>
          </p:cNvCxnSpPr>
          <p:nvPr/>
        </p:nvCxnSpPr>
        <p:spPr>
          <a:xfrm flipV="1">
            <a:off x="9067332" y="2345267"/>
            <a:ext cx="2515068" cy="2583783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6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5 Conector recto de flecha">
            <a:extLst>
              <a:ext uri="{FF2B5EF4-FFF2-40B4-BE49-F238E27FC236}">
                <a16:creationId xmlns:a16="http://schemas.microsoft.com/office/drawing/2014/main" id="{B230D34D-9D6C-4C54-9995-3918E9554A64}"/>
              </a:ext>
            </a:extLst>
          </p:cNvPr>
          <p:cNvCxnSpPr/>
          <p:nvPr/>
        </p:nvCxnSpPr>
        <p:spPr>
          <a:xfrm flipV="1">
            <a:off x="1050871" y="1340567"/>
            <a:ext cx="0" cy="3600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7 Conector recto de flecha">
            <a:extLst>
              <a:ext uri="{FF2B5EF4-FFF2-40B4-BE49-F238E27FC236}">
                <a16:creationId xmlns:a16="http://schemas.microsoft.com/office/drawing/2014/main" id="{390C42B8-9079-48EC-84FE-F74BA8E18C39}"/>
              </a:ext>
            </a:extLst>
          </p:cNvPr>
          <p:cNvCxnSpPr/>
          <p:nvPr/>
        </p:nvCxnSpPr>
        <p:spPr>
          <a:xfrm>
            <a:off x="1050871" y="4940567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8 CuadroTexto">
            <a:extLst>
              <a:ext uri="{FF2B5EF4-FFF2-40B4-BE49-F238E27FC236}">
                <a16:creationId xmlns:a16="http://schemas.microsoft.com/office/drawing/2014/main" id="{A9FD80F9-37F6-481A-96D9-B4230A37BB17}"/>
              </a:ext>
            </a:extLst>
          </p:cNvPr>
          <p:cNvSpPr txBox="1"/>
          <p:nvPr/>
        </p:nvSpPr>
        <p:spPr>
          <a:xfrm>
            <a:off x="449425" y="13883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Franklin Gothic Medium Cond" panose="020B0606030402020204" pitchFamily="34" charset="0"/>
              </a:rPr>
              <a:t>Precio</a:t>
            </a:r>
          </a:p>
        </p:txBody>
      </p:sp>
      <p:sp>
        <p:nvSpPr>
          <p:cNvPr id="5" name="9 CuadroTexto">
            <a:extLst>
              <a:ext uri="{FF2B5EF4-FFF2-40B4-BE49-F238E27FC236}">
                <a16:creationId xmlns:a16="http://schemas.microsoft.com/office/drawing/2014/main" id="{C0C10BF7-AB32-4F8D-AEC2-069416A0D50D}"/>
              </a:ext>
            </a:extLst>
          </p:cNvPr>
          <p:cNvSpPr txBox="1"/>
          <p:nvPr/>
        </p:nvSpPr>
        <p:spPr>
          <a:xfrm>
            <a:off x="3861872" y="4940567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Franklin Gothic Medium Cond" panose="020B0606030402020204" pitchFamily="34" charset="0"/>
              </a:rPr>
              <a:t>Cantidad</a:t>
            </a:r>
          </a:p>
        </p:txBody>
      </p:sp>
      <p:cxnSp>
        <p:nvCxnSpPr>
          <p:cNvPr id="6" name="10 Conector recto">
            <a:extLst>
              <a:ext uri="{FF2B5EF4-FFF2-40B4-BE49-F238E27FC236}">
                <a16:creationId xmlns:a16="http://schemas.microsoft.com/office/drawing/2014/main" id="{89E4B92B-9CDC-464E-91BE-07808BEC55E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50871" y="1696080"/>
            <a:ext cx="3205501" cy="324448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12 CuadroTexto">
            <a:extLst>
              <a:ext uri="{FF2B5EF4-FFF2-40B4-BE49-F238E27FC236}">
                <a16:creationId xmlns:a16="http://schemas.microsoft.com/office/drawing/2014/main" id="{E15A4791-574F-4DEF-B2C5-1E205D429DBE}"/>
              </a:ext>
            </a:extLst>
          </p:cNvPr>
          <p:cNvSpPr txBox="1"/>
          <p:nvPr/>
        </p:nvSpPr>
        <p:spPr>
          <a:xfrm>
            <a:off x="1148814" y="1219025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Curva de</a:t>
            </a:r>
          </a:p>
          <a:p>
            <a:pPr algn="ctr"/>
            <a:r>
              <a:rPr lang="es-ES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Demanda</a:t>
            </a:r>
          </a:p>
        </p:txBody>
      </p:sp>
      <p:cxnSp>
        <p:nvCxnSpPr>
          <p:cNvPr id="8" name="10 Conector recto">
            <a:extLst>
              <a:ext uri="{FF2B5EF4-FFF2-40B4-BE49-F238E27FC236}">
                <a16:creationId xmlns:a16="http://schemas.microsoft.com/office/drawing/2014/main" id="{A9809B93-43FB-4869-B33A-6CA1E695BD99}"/>
              </a:ext>
            </a:extLst>
          </p:cNvPr>
          <p:cNvCxnSpPr>
            <a:cxnSpLocks/>
          </p:cNvCxnSpPr>
          <p:nvPr/>
        </p:nvCxnSpPr>
        <p:spPr>
          <a:xfrm flipV="1">
            <a:off x="1050871" y="1696079"/>
            <a:ext cx="3205501" cy="324448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12 CuadroTexto">
            <a:extLst>
              <a:ext uri="{FF2B5EF4-FFF2-40B4-BE49-F238E27FC236}">
                <a16:creationId xmlns:a16="http://schemas.microsoft.com/office/drawing/2014/main" id="{CE2C8208-5A64-497A-90FB-794F603DBB0F}"/>
              </a:ext>
            </a:extLst>
          </p:cNvPr>
          <p:cNvSpPr txBox="1"/>
          <p:nvPr/>
        </p:nvSpPr>
        <p:spPr>
          <a:xfrm>
            <a:off x="3523046" y="1065137"/>
            <a:ext cx="9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Franklin Gothic Medium Cond" panose="020B0606030402020204" pitchFamily="34" charset="0"/>
              </a:rPr>
              <a:t>Curva de</a:t>
            </a:r>
          </a:p>
          <a:p>
            <a:pPr algn="ctr"/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Franklin Gothic Medium Cond" panose="020B0606030402020204" pitchFamily="34" charset="0"/>
              </a:rPr>
              <a:t>Oferta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1031167-5F6D-4985-83DE-D8D0791E5417}"/>
              </a:ext>
            </a:extLst>
          </p:cNvPr>
          <p:cNvSpPr/>
          <p:nvPr/>
        </p:nvSpPr>
        <p:spPr>
          <a:xfrm>
            <a:off x="2581622" y="3246322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3B8AC4B-C757-4999-A139-55B15CA55CA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087122" y="3318322"/>
            <a:ext cx="14945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26D5719-2849-4757-B934-75885A8D93EE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653622" y="3390322"/>
            <a:ext cx="0" cy="155024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8 CuadroTexto">
            <a:extLst>
              <a:ext uri="{FF2B5EF4-FFF2-40B4-BE49-F238E27FC236}">
                <a16:creationId xmlns:a16="http://schemas.microsoft.com/office/drawing/2014/main" id="{5AF5097F-DD89-4886-879E-4C1E5BF6FDFC}"/>
              </a:ext>
            </a:extLst>
          </p:cNvPr>
          <p:cNvSpPr txBox="1"/>
          <p:nvPr/>
        </p:nvSpPr>
        <p:spPr>
          <a:xfrm>
            <a:off x="2711255" y="3164433"/>
            <a:ext cx="1432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Franklin Gothic Medium Cond" panose="020B0606030402020204" pitchFamily="34" charset="0"/>
              </a:rPr>
              <a:t>Punto de equilibrio</a:t>
            </a:r>
          </a:p>
        </p:txBody>
      </p:sp>
      <p:sp>
        <p:nvSpPr>
          <p:cNvPr id="21" name="8 CuadroTexto">
            <a:extLst>
              <a:ext uri="{FF2B5EF4-FFF2-40B4-BE49-F238E27FC236}">
                <a16:creationId xmlns:a16="http://schemas.microsoft.com/office/drawing/2014/main" id="{864A30E7-E16D-40F0-B542-0F80E9921186}"/>
              </a:ext>
            </a:extLst>
          </p:cNvPr>
          <p:cNvSpPr txBox="1"/>
          <p:nvPr/>
        </p:nvSpPr>
        <p:spPr>
          <a:xfrm>
            <a:off x="741663" y="3140567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Franklin Gothic Medium Cond" panose="020B0606030402020204" pitchFamily="34" charset="0"/>
              </a:rPr>
              <a:t>P</a:t>
            </a:r>
            <a:r>
              <a:rPr lang="es-ES" sz="1400" baseline="-25000" dirty="0">
                <a:latin typeface="Franklin Gothic Medium Cond" panose="020B0606030402020204" pitchFamily="34" charset="0"/>
              </a:rPr>
              <a:t>E</a:t>
            </a:r>
          </a:p>
        </p:txBody>
      </p:sp>
      <p:sp>
        <p:nvSpPr>
          <p:cNvPr id="23" name="8 CuadroTexto">
            <a:extLst>
              <a:ext uri="{FF2B5EF4-FFF2-40B4-BE49-F238E27FC236}">
                <a16:creationId xmlns:a16="http://schemas.microsoft.com/office/drawing/2014/main" id="{12A6F601-F7CD-4EB5-8018-4785C9E8F803}"/>
              </a:ext>
            </a:extLst>
          </p:cNvPr>
          <p:cNvSpPr txBox="1"/>
          <p:nvPr/>
        </p:nvSpPr>
        <p:spPr>
          <a:xfrm>
            <a:off x="2486285" y="487987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Franklin Gothic Medium Cond" panose="020B0606030402020204" pitchFamily="34" charset="0"/>
              </a:rPr>
              <a:t>Q</a:t>
            </a:r>
            <a:r>
              <a:rPr lang="es-ES" sz="1400" baseline="-25000" dirty="0">
                <a:latin typeface="Franklin Gothic Medium Cond" panose="020B06060304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84335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5 Conector recto de flecha">
            <a:extLst>
              <a:ext uri="{FF2B5EF4-FFF2-40B4-BE49-F238E27FC236}">
                <a16:creationId xmlns:a16="http://schemas.microsoft.com/office/drawing/2014/main" id="{917C8CBB-6072-4E9C-979B-C52831B4C899}"/>
              </a:ext>
            </a:extLst>
          </p:cNvPr>
          <p:cNvCxnSpPr/>
          <p:nvPr/>
        </p:nvCxnSpPr>
        <p:spPr>
          <a:xfrm flipV="1">
            <a:off x="1050871" y="1340567"/>
            <a:ext cx="0" cy="3600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7 Conector recto de flecha">
            <a:extLst>
              <a:ext uri="{FF2B5EF4-FFF2-40B4-BE49-F238E27FC236}">
                <a16:creationId xmlns:a16="http://schemas.microsoft.com/office/drawing/2014/main" id="{9BD83178-08D4-4642-8BEF-382667D0AC83}"/>
              </a:ext>
            </a:extLst>
          </p:cNvPr>
          <p:cNvCxnSpPr/>
          <p:nvPr/>
        </p:nvCxnSpPr>
        <p:spPr>
          <a:xfrm>
            <a:off x="1050871" y="4940567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8 CuadroTexto">
            <a:extLst>
              <a:ext uri="{FF2B5EF4-FFF2-40B4-BE49-F238E27FC236}">
                <a16:creationId xmlns:a16="http://schemas.microsoft.com/office/drawing/2014/main" id="{3C3AFDA0-B440-41CB-A0E2-FA0F7CDD73FA}"/>
              </a:ext>
            </a:extLst>
          </p:cNvPr>
          <p:cNvSpPr txBox="1"/>
          <p:nvPr/>
        </p:nvSpPr>
        <p:spPr>
          <a:xfrm>
            <a:off x="119719" y="1426804"/>
            <a:ext cx="931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Franklin Gothic Medium Cond" panose="020B0606030402020204" pitchFamily="34" charset="0"/>
              </a:rPr>
              <a:t>Producción</a:t>
            </a:r>
          </a:p>
        </p:txBody>
      </p:sp>
      <p:sp>
        <p:nvSpPr>
          <p:cNvPr id="5" name="9 CuadroTexto">
            <a:extLst>
              <a:ext uri="{FF2B5EF4-FFF2-40B4-BE49-F238E27FC236}">
                <a16:creationId xmlns:a16="http://schemas.microsoft.com/office/drawing/2014/main" id="{04B14B39-E6F5-4BD3-ACF2-89CCC7158A2F}"/>
              </a:ext>
            </a:extLst>
          </p:cNvPr>
          <p:cNvSpPr txBox="1"/>
          <p:nvPr/>
        </p:nvSpPr>
        <p:spPr>
          <a:xfrm>
            <a:off x="3982034" y="4940567"/>
            <a:ext cx="66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Franklin Gothic Medium Cond" panose="020B0606030402020204" pitchFamily="34" charset="0"/>
              </a:rPr>
              <a:t>Tiempo</a:t>
            </a:r>
          </a:p>
        </p:txBody>
      </p:sp>
      <p:cxnSp>
        <p:nvCxnSpPr>
          <p:cNvPr id="6" name="10 Conector recto">
            <a:extLst>
              <a:ext uri="{FF2B5EF4-FFF2-40B4-BE49-F238E27FC236}">
                <a16:creationId xmlns:a16="http://schemas.microsoft.com/office/drawing/2014/main" id="{79926EE3-961A-4EF6-B69C-C235A8EEBB46}"/>
              </a:ext>
            </a:extLst>
          </p:cNvPr>
          <p:cNvCxnSpPr>
            <a:cxnSpLocks/>
          </p:cNvCxnSpPr>
          <p:nvPr/>
        </p:nvCxnSpPr>
        <p:spPr>
          <a:xfrm flipV="1">
            <a:off x="1280160" y="2040556"/>
            <a:ext cx="3370711" cy="146044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9CD12743-F574-4943-AC40-0AFBCF2F80E9}"/>
              </a:ext>
            </a:extLst>
          </p:cNvPr>
          <p:cNvSpPr/>
          <p:nvPr/>
        </p:nvSpPr>
        <p:spPr>
          <a:xfrm>
            <a:off x="1181100" y="1657350"/>
            <a:ext cx="3289300" cy="1746250"/>
          </a:xfrm>
          <a:custGeom>
            <a:avLst/>
            <a:gdLst>
              <a:gd name="connsiteX0" fmla="*/ 3289300 w 3289300"/>
              <a:gd name="connsiteY0" fmla="*/ 0 h 1746250"/>
              <a:gd name="connsiteX1" fmla="*/ 2914650 w 3289300"/>
              <a:gd name="connsiteY1" fmla="*/ 996950 h 1746250"/>
              <a:gd name="connsiteX2" fmla="*/ 1866900 w 3289300"/>
              <a:gd name="connsiteY2" fmla="*/ 590550 h 1746250"/>
              <a:gd name="connsiteX3" fmla="*/ 1225550 w 3289300"/>
              <a:gd name="connsiteY3" fmla="*/ 1689100 h 1746250"/>
              <a:gd name="connsiteX4" fmla="*/ 342900 w 3289300"/>
              <a:gd name="connsiteY4" fmla="*/ 1193800 h 1746250"/>
              <a:gd name="connsiteX5" fmla="*/ 0 w 3289300"/>
              <a:gd name="connsiteY5" fmla="*/ 1746250 h 174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9300" h="1746250">
                <a:moveTo>
                  <a:pt x="3289300" y="0"/>
                </a:moveTo>
                <a:cubicBezTo>
                  <a:pt x="3220508" y="449262"/>
                  <a:pt x="3151717" y="898525"/>
                  <a:pt x="2914650" y="996950"/>
                </a:cubicBezTo>
                <a:cubicBezTo>
                  <a:pt x="2677583" y="1095375"/>
                  <a:pt x="2148417" y="475192"/>
                  <a:pt x="1866900" y="590550"/>
                </a:cubicBezTo>
                <a:cubicBezTo>
                  <a:pt x="1585383" y="705908"/>
                  <a:pt x="1479550" y="1588558"/>
                  <a:pt x="1225550" y="1689100"/>
                </a:cubicBezTo>
                <a:cubicBezTo>
                  <a:pt x="971550" y="1789642"/>
                  <a:pt x="547158" y="1184275"/>
                  <a:pt x="342900" y="1193800"/>
                </a:cubicBezTo>
                <a:cubicBezTo>
                  <a:pt x="138642" y="1203325"/>
                  <a:pt x="69321" y="1474787"/>
                  <a:pt x="0" y="17462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8 CuadroTexto">
            <a:extLst>
              <a:ext uri="{FF2B5EF4-FFF2-40B4-BE49-F238E27FC236}">
                <a16:creationId xmlns:a16="http://schemas.microsoft.com/office/drawing/2014/main" id="{35301AC0-4161-43EE-BFFF-7E35847263A6}"/>
              </a:ext>
            </a:extLst>
          </p:cNvPr>
          <p:cNvSpPr txBox="1"/>
          <p:nvPr/>
        </p:nvSpPr>
        <p:spPr>
          <a:xfrm>
            <a:off x="4425019" y="1340567"/>
            <a:ext cx="931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Franklin Gothic Medium Cond" panose="020B0606030402020204" pitchFamily="34" charset="0"/>
              </a:rPr>
              <a:t>Producción</a:t>
            </a:r>
          </a:p>
          <a:p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Franklin Gothic Medium Cond" panose="020B0606030402020204" pitchFamily="34" charset="0"/>
              </a:rPr>
              <a:t>real</a:t>
            </a:r>
          </a:p>
        </p:txBody>
      </p:sp>
      <p:sp>
        <p:nvSpPr>
          <p:cNvPr id="20" name="8 CuadroTexto">
            <a:extLst>
              <a:ext uri="{FF2B5EF4-FFF2-40B4-BE49-F238E27FC236}">
                <a16:creationId xmlns:a16="http://schemas.microsoft.com/office/drawing/2014/main" id="{2D015841-960D-4331-8550-F9035D94209F}"/>
              </a:ext>
            </a:extLst>
          </p:cNvPr>
          <p:cNvSpPr txBox="1"/>
          <p:nvPr/>
        </p:nvSpPr>
        <p:spPr>
          <a:xfrm>
            <a:off x="4600628" y="1885042"/>
            <a:ext cx="931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C00000"/>
                </a:solidFill>
                <a:latin typeface="Franklin Gothic Medium Cond" panose="020B0606030402020204" pitchFamily="34" charset="0"/>
              </a:rPr>
              <a:t>Producción</a:t>
            </a:r>
          </a:p>
          <a:p>
            <a:r>
              <a:rPr lang="es-ES" sz="1400" dirty="0">
                <a:solidFill>
                  <a:srgbClr val="C00000"/>
                </a:solidFill>
                <a:latin typeface="Franklin Gothic Medium Cond" panose="020B0606030402020204" pitchFamily="34" charset="0"/>
              </a:rPr>
              <a:t>natural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CF772A7-D5C9-4657-9328-FD2BA3C98A60}"/>
              </a:ext>
            </a:extLst>
          </p:cNvPr>
          <p:cNvSpPr/>
          <p:nvPr/>
        </p:nvSpPr>
        <p:spPr>
          <a:xfrm>
            <a:off x="1946622" y="3119322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ADBFA86-BB5D-486B-A04F-513A502A8776}"/>
              </a:ext>
            </a:extLst>
          </p:cNvPr>
          <p:cNvSpPr/>
          <p:nvPr/>
        </p:nvSpPr>
        <p:spPr>
          <a:xfrm>
            <a:off x="2613372" y="2833572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12AF27A-B1E4-4FE0-84DA-1CDB810FDC5B}"/>
              </a:ext>
            </a:extLst>
          </p:cNvPr>
          <p:cNvSpPr/>
          <p:nvPr/>
        </p:nvSpPr>
        <p:spPr>
          <a:xfrm>
            <a:off x="2306524" y="3285000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FF6CF65-AC26-4BC4-8ADA-566C9C44472F}"/>
              </a:ext>
            </a:extLst>
          </p:cNvPr>
          <p:cNvSpPr/>
          <p:nvPr/>
        </p:nvSpPr>
        <p:spPr>
          <a:xfrm>
            <a:off x="1442924" y="2783350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8 CuadroTexto">
            <a:extLst>
              <a:ext uri="{FF2B5EF4-FFF2-40B4-BE49-F238E27FC236}">
                <a16:creationId xmlns:a16="http://schemas.microsoft.com/office/drawing/2014/main" id="{1DB7E46E-B71E-44A7-8A43-55254CD6D85B}"/>
              </a:ext>
            </a:extLst>
          </p:cNvPr>
          <p:cNvSpPr txBox="1"/>
          <p:nvPr/>
        </p:nvSpPr>
        <p:spPr>
          <a:xfrm>
            <a:off x="1378508" y="2541022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Franklin Gothic Medium Cond" panose="020B0606030402020204" pitchFamily="34" charset="0"/>
              </a:rPr>
              <a:t>A</a:t>
            </a:r>
          </a:p>
        </p:txBody>
      </p:sp>
      <p:sp>
        <p:nvSpPr>
          <p:cNvPr id="32" name="8 CuadroTexto">
            <a:extLst>
              <a:ext uri="{FF2B5EF4-FFF2-40B4-BE49-F238E27FC236}">
                <a16:creationId xmlns:a16="http://schemas.microsoft.com/office/drawing/2014/main" id="{103EF33D-A352-4596-A3F2-D635C24987F3}"/>
              </a:ext>
            </a:extLst>
          </p:cNvPr>
          <p:cNvSpPr txBox="1"/>
          <p:nvPr/>
        </p:nvSpPr>
        <p:spPr>
          <a:xfrm>
            <a:off x="1811786" y="3203111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Franklin Gothic Medium Cond" panose="020B0606030402020204" pitchFamily="34" charset="0"/>
              </a:rPr>
              <a:t>B</a:t>
            </a:r>
          </a:p>
        </p:txBody>
      </p:sp>
      <p:sp>
        <p:nvSpPr>
          <p:cNvPr id="34" name="8 CuadroTexto">
            <a:extLst>
              <a:ext uri="{FF2B5EF4-FFF2-40B4-BE49-F238E27FC236}">
                <a16:creationId xmlns:a16="http://schemas.microsoft.com/office/drawing/2014/main" id="{087D01CE-EA4C-41F4-A314-03B6BE27BB7F}"/>
              </a:ext>
            </a:extLst>
          </p:cNvPr>
          <p:cNvSpPr txBox="1"/>
          <p:nvPr/>
        </p:nvSpPr>
        <p:spPr>
          <a:xfrm>
            <a:off x="2323524" y="335699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Franklin Gothic Medium Cond" panose="020B0606030402020204" pitchFamily="34" charset="0"/>
              </a:rPr>
              <a:t>C</a:t>
            </a:r>
          </a:p>
        </p:txBody>
      </p:sp>
      <p:sp>
        <p:nvSpPr>
          <p:cNvPr id="36" name="8 CuadroTexto">
            <a:extLst>
              <a:ext uri="{FF2B5EF4-FFF2-40B4-BE49-F238E27FC236}">
                <a16:creationId xmlns:a16="http://schemas.microsoft.com/office/drawing/2014/main" id="{77185C66-79D0-4BEC-A566-6FD25582D891}"/>
              </a:ext>
            </a:extLst>
          </p:cNvPr>
          <p:cNvSpPr txBox="1"/>
          <p:nvPr/>
        </p:nvSpPr>
        <p:spPr>
          <a:xfrm>
            <a:off x="2679658" y="285535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Franklin Gothic Medium Cond" panose="020B06060304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5677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9 Rectángulo">
            <a:extLst>
              <a:ext uri="{FF2B5EF4-FFF2-40B4-BE49-F238E27FC236}">
                <a16:creationId xmlns:a16="http://schemas.microsoft.com/office/drawing/2014/main" id="{B9EBD027-15DE-4783-9C2D-7E9576425935}"/>
              </a:ext>
            </a:extLst>
          </p:cNvPr>
          <p:cNvSpPr/>
          <p:nvPr/>
        </p:nvSpPr>
        <p:spPr>
          <a:xfrm>
            <a:off x="1726758" y="1049535"/>
            <a:ext cx="5800715" cy="2933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ES" sz="2000" b="1" cap="small">
              <a:solidFill>
                <a:schemeClr val="tx1">
                  <a:lumMod val="65000"/>
                  <a:lumOff val="35000"/>
                </a:schemeClr>
              </a:solidFill>
              <a:latin typeface="Franklin Gothic Medium Cond" panose="020B0606030402020204" pitchFamily="34" charset="0"/>
            </a:endParaRPr>
          </a:p>
        </p:txBody>
      </p:sp>
      <p:cxnSp>
        <p:nvCxnSpPr>
          <p:cNvPr id="2" name="19 Conector recto de flecha">
            <a:extLst>
              <a:ext uri="{FF2B5EF4-FFF2-40B4-BE49-F238E27FC236}">
                <a16:creationId xmlns:a16="http://schemas.microsoft.com/office/drawing/2014/main" id="{64CF160E-E559-4180-8756-9C425668637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200813" y="1413482"/>
            <a:ext cx="1" cy="2420287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20 Conector recto de flecha">
            <a:extLst>
              <a:ext uri="{FF2B5EF4-FFF2-40B4-BE49-F238E27FC236}">
                <a16:creationId xmlns:a16="http://schemas.microsoft.com/office/drawing/2014/main" id="{9C0933D4-F445-4B5B-AC53-9F8F727F639B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1726757" y="4172246"/>
            <a:ext cx="4590127" cy="33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10 CuadroTexto">
            <a:extLst>
              <a:ext uri="{FF2B5EF4-FFF2-40B4-BE49-F238E27FC236}">
                <a16:creationId xmlns:a16="http://schemas.microsoft.com/office/drawing/2014/main" id="{2E9D644E-BCAB-406F-A946-A9B22E96EDAD}"/>
              </a:ext>
            </a:extLst>
          </p:cNvPr>
          <p:cNvSpPr txBox="1"/>
          <p:nvPr/>
        </p:nvSpPr>
        <p:spPr>
          <a:xfrm>
            <a:off x="540044" y="2347201"/>
            <a:ext cx="11196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s-ES" sz="1600" dirty="0">
                <a:latin typeface="Franklin Gothic Medium" panose="020B0603020102020204" pitchFamily="34" charset="0"/>
              </a:rPr>
              <a:t>problemas</a:t>
            </a:r>
          </a:p>
        </p:txBody>
      </p:sp>
      <p:sp>
        <p:nvSpPr>
          <p:cNvPr id="5" name="14 CuadroTexto">
            <a:extLst>
              <a:ext uri="{FF2B5EF4-FFF2-40B4-BE49-F238E27FC236}">
                <a16:creationId xmlns:a16="http://schemas.microsoft.com/office/drawing/2014/main" id="{B422B869-2B23-4777-BB66-7EF4F56750E6}"/>
              </a:ext>
            </a:extLst>
          </p:cNvPr>
          <p:cNvSpPr txBox="1"/>
          <p:nvPr/>
        </p:nvSpPr>
        <p:spPr>
          <a:xfrm>
            <a:off x="3560118" y="4015665"/>
            <a:ext cx="111280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s-ES" sz="1600" dirty="0">
                <a:latin typeface="Franklin Gothic Medium" panose="020B0603020102020204" pitchFamily="34" charset="0"/>
              </a:rPr>
              <a:t>soluciones</a:t>
            </a:r>
          </a:p>
        </p:txBody>
      </p:sp>
      <p:sp>
        <p:nvSpPr>
          <p:cNvPr id="7" name="11 CuadroTexto">
            <a:extLst>
              <a:ext uri="{FF2B5EF4-FFF2-40B4-BE49-F238E27FC236}">
                <a16:creationId xmlns:a16="http://schemas.microsoft.com/office/drawing/2014/main" id="{B18D3976-8147-497A-B460-C06A9D949F4B}"/>
              </a:ext>
            </a:extLst>
          </p:cNvPr>
          <p:cNvSpPr txBox="1"/>
          <p:nvPr/>
        </p:nvSpPr>
        <p:spPr>
          <a:xfrm>
            <a:off x="674868" y="1049536"/>
            <a:ext cx="1051891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s-ES" sz="1600" dirty="0">
                <a:latin typeface="Franklin Gothic Medium" panose="020B0603020102020204" pitchFamily="34" charset="0"/>
              </a:rPr>
              <a:t>inusuales</a:t>
            </a:r>
          </a:p>
          <a:p>
            <a:pPr algn="r">
              <a:lnSpc>
                <a:spcPts val="1000"/>
              </a:lnSpc>
            </a:pPr>
            <a:r>
              <a:rPr lang="es-ES" sz="1600" dirty="0">
                <a:latin typeface="Franklin Gothic Medium" panose="020B0603020102020204" pitchFamily="34" charset="0"/>
              </a:rPr>
              <a:t>ambiguos</a:t>
            </a:r>
          </a:p>
        </p:txBody>
      </p:sp>
      <p:sp>
        <p:nvSpPr>
          <p:cNvPr id="8" name="12 CuadroTexto">
            <a:extLst>
              <a:ext uri="{FF2B5EF4-FFF2-40B4-BE49-F238E27FC236}">
                <a16:creationId xmlns:a16="http://schemas.microsoft.com/office/drawing/2014/main" id="{43D194D0-A258-4B7B-B087-D6DB8AA32534}"/>
              </a:ext>
            </a:extLst>
          </p:cNvPr>
          <p:cNvSpPr txBox="1"/>
          <p:nvPr/>
        </p:nvSpPr>
        <p:spPr>
          <a:xfrm>
            <a:off x="308997" y="3990273"/>
            <a:ext cx="1417760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s-ES" sz="1600" dirty="0">
                <a:latin typeface="Franklin Gothic Medium" panose="020B0603020102020204" pitchFamily="34" charset="0"/>
              </a:rPr>
              <a:t>conocidos y</a:t>
            </a:r>
          </a:p>
          <a:p>
            <a:pPr algn="r">
              <a:lnSpc>
                <a:spcPts val="1000"/>
              </a:lnSpc>
            </a:pPr>
            <a:r>
              <a:rPr lang="es-ES" sz="1600" dirty="0">
                <a:latin typeface="Franklin Gothic Medium" panose="020B0603020102020204" pitchFamily="34" charset="0"/>
              </a:rPr>
              <a:t>bien definidos</a:t>
            </a:r>
          </a:p>
        </p:txBody>
      </p:sp>
      <p:sp>
        <p:nvSpPr>
          <p:cNvPr id="9" name="13 CuadroTexto">
            <a:extLst>
              <a:ext uri="{FF2B5EF4-FFF2-40B4-BE49-F238E27FC236}">
                <a16:creationId xmlns:a16="http://schemas.microsoft.com/office/drawing/2014/main" id="{CDF1C276-ABCB-4428-8E49-4CF090616D9A}"/>
              </a:ext>
            </a:extLst>
          </p:cNvPr>
          <p:cNvSpPr txBox="1"/>
          <p:nvPr/>
        </p:nvSpPr>
        <p:spPr>
          <a:xfrm>
            <a:off x="6316884" y="3990606"/>
            <a:ext cx="1210589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s-ES" sz="1600" dirty="0">
                <a:latin typeface="Franklin Gothic Medium" panose="020B0603020102020204" pitchFamily="34" charset="0"/>
              </a:rPr>
              <a:t>ambiguas y</a:t>
            </a:r>
          </a:p>
          <a:p>
            <a:pPr algn="r">
              <a:lnSpc>
                <a:spcPts val="1000"/>
              </a:lnSpc>
            </a:pPr>
            <a:r>
              <a:rPr lang="es-ES" sz="1600" dirty="0">
                <a:latin typeface="Franklin Gothic Medium" panose="020B0603020102020204" pitchFamily="34" charset="0"/>
              </a:rPr>
              <a:t>arriesgadas</a:t>
            </a:r>
          </a:p>
        </p:txBody>
      </p:sp>
      <p:sp>
        <p:nvSpPr>
          <p:cNvPr id="10" name="15 Rectángulo">
            <a:extLst>
              <a:ext uri="{FF2B5EF4-FFF2-40B4-BE49-F238E27FC236}">
                <a16:creationId xmlns:a16="http://schemas.microsoft.com/office/drawing/2014/main" id="{FE67E8E3-5088-4ABF-B031-D3B8F53C1D2A}"/>
              </a:ext>
            </a:extLst>
          </p:cNvPr>
          <p:cNvSpPr/>
          <p:nvPr/>
        </p:nvSpPr>
        <p:spPr>
          <a:xfrm>
            <a:off x="1726757" y="3379925"/>
            <a:ext cx="141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DECISIONES RUTINARIAS</a:t>
            </a:r>
          </a:p>
        </p:txBody>
      </p:sp>
      <p:sp>
        <p:nvSpPr>
          <p:cNvPr id="11" name="16 Rectángulo">
            <a:extLst>
              <a:ext uri="{FF2B5EF4-FFF2-40B4-BE49-F238E27FC236}">
                <a16:creationId xmlns:a16="http://schemas.microsoft.com/office/drawing/2014/main" id="{E953EA7B-F259-45D5-9AF2-411E279A26E4}"/>
              </a:ext>
            </a:extLst>
          </p:cNvPr>
          <p:cNvSpPr/>
          <p:nvPr/>
        </p:nvSpPr>
        <p:spPr>
          <a:xfrm>
            <a:off x="3707174" y="2159528"/>
            <a:ext cx="1931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DECISIONES ADAPTATIVAS</a:t>
            </a:r>
          </a:p>
        </p:txBody>
      </p:sp>
      <p:sp>
        <p:nvSpPr>
          <p:cNvPr id="12" name="17 Rectángulo">
            <a:extLst>
              <a:ext uri="{FF2B5EF4-FFF2-40B4-BE49-F238E27FC236}">
                <a16:creationId xmlns:a16="http://schemas.microsoft.com/office/drawing/2014/main" id="{0AED4079-387E-4DD7-B263-52F9BFF39DF2}"/>
              </a:ext>
            </a:extLst>
          </p:cNvPr>
          <p:cNvSpPr/>
          <p:nvPr/>
        </p:nvSpPr>
        <p:spPr>
          <a:xfrm>
            <a:off x="5985988" y="1049534"/>
            <a:ext cx="1541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DECISIONES INNOVADORAS</a:t>
            </a:r>
          </a:p>
        </p:txBody>
      </p:sp>
    </p:spTree>
    <p:extLst>
      <p:ext uri="{BB962C8B-B14F-4D97-AF65-F5344CB8AC3E}">
        <p14:creationId xmlns:p14="http://schemas.microsoft.com/office/powerpoint/2010/main" val="243518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2 Rectángulo">
            <a:extLst>
              <a:ext uri="{FF2B5EF4-FFF2-40B4-BE49-F238E27FC236}">
                <a16:creationId xmlns:a16="http://schemas.microsoft.com/office/drawing/2014/main" id="{BA868E78-CC1E-4E73-82D7-0CF015632A17}"/>
              </a:ext>
            </a:extLst>
          </p:cNvPr>
          <p:cNvSpPr/>
          <p:nvPr/>
        </p:nvSpPr>
        <p:spPr>
          <a:xfrm>
            <a:off x="1612050" y="435504"/>
            <a:ext cx="5760640" cy="3600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cap="small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13 Rectángulo">
            <a:extLst>
              <a:ext uri="{FF2B5EF4-FFF2-40B4-BE49-F238E27FC236}">
                <a16:creationId xmlns:a16="http://schemas.microsoft.com/office/drawing/2014/main" id="{AC106670-6E5E-421E-9C32-B701297F2B3C}"/>
              </a:ext>
            </a:extLst>
          </p:cNvPr>
          <p:cNvSpPr/>
          <p:nvPr/>
        </p:nvSpPr>
        <p:spPr>
          <a:xfrm>
            <a:off x="6220562" y="4179920"/>
            <a:ext cx="2160240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cap="small" dirty="0">
                <a:solidFill>
                  <a:schemeClr val="tx1"/>
                </a:solidFill>
                <a:latin typeface="Franklin Gothic Medium" panose="020B0603020102020204" pitchFamily="34" charset="0"/>
              </a:rPr>
              <a:t>Alta Dirección</a:t>
            </a:r>
          </a:p>
        </p:txBody>
      </p:sp>
      <p:sp>
        <p:nvSpPr>
          <p:cNvPr id="4" name="14 Rectángulo">
            <a:extLst>
              <a:ext uri="{FF2B5EF4-FFF2-40B4-BE49-F238E27FC236}">
                <a16:creationId xmlns:a16="http://schemas.microsoft.com/office/drawing/2014/main" id="{4B98F8AE-F161-4B68-9E7D-5D99C6BE0D1F}"/>
              </a:ext>
            </a:extLst>
          </p:cNvPr>
          <p:cNvSpPr/>
          <p:nvPr/>
        </p:nvSpPr>
        <p:spPr>
          <a:xfrm>
            <a:off x="648012" y="4179920"/>
            <a:ext cx="2160240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cap="small" dirty="0">
                <a:solidFill>
                  <a:schemeClr val="tx1"/>
                </a:solidFill>
                <a:latin typeface="Franklin Gothic Medium" panose="020B0603020102020204" pitchFamily="34" charset="0"/>
              </a:rPr>
              <a:t>Primera Línea</a:t>
            </a:r>
          </a:p>
        </p:txBody>
      </p:sp>
      <p:sp>
        <p:nvSpPr>
          <p:cNvPr id="5" name="15 Rectángulo">
            <a:extLst>
              <a:ext uri="{FF2B5EF4-FFF2-40B4-BE49-F238E27FC236}">
                <a16:creationId xmlns:a16="http://schemas.microsoft.com/office/drawing/2014/main" id="{1D4700BA-AB2C-41AC-9257-34952C0F243B}"/>
              </a:ext>
            </a:extLst>
          </p:cNvPr>
          <p:cNvSpPr/>
          <p:nvPr/>
        </p:nvSpPr>
        <p:spPr>
          <a:xfrm>
            <a:off x="3434287" y="4179920"/>
            <a:ext cx="2160240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cap="small" dirty="0">
                <a:solidFill>
                  <a:schemeClr val="tx1"/>
                </a:solidFill>
                <a:latin typeface="Franklin Gothic Medium" panose="020B0603020102020204" pitchFamily="34" charset="0"/>
              </a:rPr>
              <a:t>Mandos Inter.</a:t>
            </a:r>
          </a:p>
        </p:txBody>
      </p:sp>
      <p:sp>
        <p:nvSpPr>
          <p:cNvPr id="6" name="16 Triángulo rectángulo">
            <a:extLst>
              <a:ext uri="{FF2B5EF4-FFF2-40B4-BE49-F238E27FC236}">
                <a16:creationId xmlns:a16="http://schemas.microsoft.com/office/drawing/2014/main" id="{F4DC5329-05C3-4B43-A61C-50A51B31A7C8}"/>
              </a:ext>
            </a:extLst>
          </p:cNvPr>
          <p:cNvSpPr/>
          <p:nvPr/>
        </p:nvSpPr>
        <p:spPr>
          <a:xfrm>
            <a:off x="1612050" y="2235704"/>
            <a:ext cx="5760640" cy="18002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cap="small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17 Triángulo rectángulo">
            <a:extLst>
              <a:ext uri="{FF2B5EF4-FFF2-40B4-BE49-F238E27FC236}">
                <a16:creationId xmlns:a16="http://schemas.microsoft.com/office/drawing/2014/main" id="{206EEF40-6213-4AAC-BCD4-964AF501A51F}"/>
              </a:ext>
            </a:extLst>
          </p:cNvPr>
          <p:cNvSpPr/>
          <p:nvPr/>
        </p:nvSpPr>
        <p:spPr>
          <a:xfrm rot="10800000">
            <a:off x="1612050" y="435504"/>
            <a:ext cx="5760640" cy="180020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cap="small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BE428D7-5789-4319-B378-DBF8713451B7}"/>
              </a:ext>
            </a:extLst>
          </p:cNvPr>
          <p:cNvSpPr/>
          <p:nvPr/>
        </p:nvSpPr>
        <p:spPr>
          <a:xfrm>
            <a:off x="1484851" y="360727"/>
            <a:ext cx="486562" cy="3819193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E25A5CE-1B34-4CC6-9368-385C17E474B8}"/>
              </a:ext>
            </a:extLst>
          </p:cNvPr>
          <p:cNvSpPr/>
          <p:nvPr/>
        </p:nvSpPr>
        <p:spPr>
          <a:xfrm>
            <a:off x="7013327" y="360727"/>
            <a:ext cx="486562" cy="3819193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6F281B2-93F9-4DAA-803D-DA7D4C5F86DF}"/>
              </a:ext>
            </a:extLst>
          </p:cNvPr>
          <p:cNvSpPr/>
          <p:nvPr/>
        </p:nvSpPr>
        <p:spPr>
          <a:xfrm>
            <a:off x="4249089" y="360727"/>
            <a:ext cx="486562" cy="3819193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24 Rectángulo">
            <a:extLst>
              <a:ext uri="{FF2B5EF4-FFF2-40B4-BE49-F238E27FC236}">
                <a16:creationId xmlns:a16="http://schemas.microsoft.com/office/drawing/2014/main" id="{B9B13792-5639-4795-8267-ACF4162656C9}"/>
              </a:ext>
            </a:extLst>
          </p:cNvPr>
          <p:cNvSpPr/>
          <p:nvPr/>
        </p:nvSpPr>
        <p:spPr>
          <a:xfrm>
            <a:off x="4996426" y="507512"/>
            <a:ext cx="230425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cap="small" dirty="0">
                <a:solidFill>
                  <a:schemeClr val="tx1"/>
                </a:solidFill>
                <a:latin typeface="Franklin Gothic Medium" panose="020B0603020102020204" pitchFamily="34" charset="0"/>
              </a:rPr>
              <a:t>H. Conceptuales</a:t>
            </a:r>
          </a:p>
        </p:txBody>
      </p:sp>
      <p:sp>
        <p:nvSpPr>
          <p:cNvPr id="9" name="25 Rectángulo">
            <a:extLst>
              <a:ext uri="{FF2B5EF4-FFF2-40B4-BE49-F238E27FC236}">
                <a16:creationId xmlns:a16="http://schemas.microsoft.com/office/drawing/2014/main" id="{57EDF962-AD67-44D3-BC42-255C5E4B7489}"/>
              </a:ext>
            </a:extLst>
          </p:cNvPr>
          <p:cNvSpPr/>
          <p:nvPr/>
        </p:nvSpPr>
        <p:spPr>
          <a:xfrm>
            <a:off x="3340242" y="2019680"/>
            <a:ext cx="230425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cap="small" dirty="0">
                <a:solidFill>
                  <a:schemeClr val="tx1"/>
                </a:solidFill>
                <a:latin typeface="Franklin Gothic Medium" panose="020B0603020102020204" pitchFamily="34" charset="0"/>
              </a:rPr>
              <a:t>H. Humanas</a:t>
            </a:r>
          </a:p>
        </p:txBody>
      </p:sp>
      <p:sp>
        <p:nvSpPr>
          <p:cNvPr id="10" name="26 Rectángulo redondeado">
            <a:extLst>
              <a:ext uri="{FF2B5EF4-FFF2-40B4-BE49-F238E27FC236}">
                <a16:creationId xmlns:a16="http://schemas.microsoft.com/office/drawing/2014/main" id="{8F0BA306-BDA0-4415-8431-A0133AC9361D}"/>
              </a:ext>
            </a:extLst>
          </p:cNvPr>
          <p:cNvSpPr/>
          <p:nvPr/>
        </p:nvSpPr>
        <p:spPr>
          <a:xfrm>
            <a:off x="1684058" y="3603856"/>
            <a:ext cx="216024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cap="small" dirty="0">
                <a:solidFill>
                  <a:schemeClr val="tx1"/>
                </a:solidFill>
                <a:latin typeface="Franklin Gothic Medium" panose="020B0603020102020204" pitchFamily="34" charset="0"/>
              </a:rPr>
              <a:t>H. Técnicas</a:t>
            </a:r>
          </a:p>
        </p:txBody>
      </p:sp>
    </p:spTree>
    <p:extLst>
      <p:ext uri="{BB962C8B-B14F-4D97-AF65-F5344CB8AC3E}">
        <p14:creationId xmlns:p14="http://schemas.microsoft.com/office/powerpoint/2010/main" val="1645372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117</Words>
  <Application>Microsoft Office PowerPoint</Application>
  <PresentationFormat>Panorámica</PresentationFormat>
  <Paragraphs>66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Medium</vt:lpstr>
      <vt:lpstr>Franklin Gothic Medium Cond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Torres Ortega, Saul</dc:creator>
  <cp:lastModifiedBy>Torres Ortega, Saul</cp:lastModifiedBy>
  <cp:revision>8</cp:revision>
  <dcterms:created xsi:type="dcterms:W3CDTF">2020-08-19T15:06:35Z</dcterms:created>
  <dcterms:modified xsi:type="dcterms:W3CDTF">2021-04-02T09:48:26Z</dcterms:modified>
</cp:coreProperties>
</file>