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3" r:id="rId3"/>
    <p:sldId id="298" r:id="rId4"/>
    <p:sldId id="299" r:id="rId5"/>
    <p:sldId id="300" r:id="rId6"/>
    <p:sldId id="301" r:id="rId7"/>
    <p:sldId id="302" r:id="rId8"/>
    <p:sldId id="303" r:id="rId9"/>
    <p:sldId id="30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ARjA18tKGIWB+rSgwxRSwwGsN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11A46886-7089-8E19-CA9F-D5FA34714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>
            <a:extLst>
              <a:ext uri="{FF2B5EF4-FFF2-40B4-BE49-F238E27FC236}">
                <a16:creationId xmlns:a16="http://schemas.microsoft.com/office/drawing/2014/main" id="{13B43B50-2834-A8A6-510F-B9EC1F022A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>
            <a:extLst>
              <a:ext uri="{FF2B5EF4-FFF2-40B4-BE49-F238E27FC236}">
                <a16:creationId xmlns:a16="http://schemas.microsoft.com/office/drawing/2014/main" id="{21836DA8-36C5-EB60-C6E5-6C81CCACF2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70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9460D27F-255A-EE61-55B7-51C495FF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>
            <a:extLst>
              <a:ext uri="{FF2B5EF4-FFF2-40B4-BE49-F238E27FC236}">
                <a16:creationId xmlns:a16="http://schemas.microsoft.com/office/drawing/2014/main" id="{8F5E404B-E302-A23E-B853-E54D86CF0F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>
            <a:extLst>
              <a:ext uri="{FF2B5EF4-FFF2-40B4-BE49-F238E27FC236}">
                <a16:creationId xmlns:a16="http://schemas.microsoft.com/office/drawing/2014/main" id="{647440DA-50DB-4AD9-0C7D-1C1249540E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014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DC8E4CE7-392E-2522-91CE-B47CDC886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>
            <a:extLst>
              <a:ext uri="{FF2B5EF4-FFF2-40B4-BE49-F238E27FC236}">
                <a16:creationId xmlns:a16="http://schemas.microsoft.com/office/drawing/2014/main" id="{6E009A83-392B-9283-A020-DB8B18526D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>
            <a:extLst>
              <a:ext uri="{FF2B5EF4-FFF2-40B4-BE49-F238E27FC236}">
                <a16:creationId xmlns:a16="http://schemas.microsoft.com/office/drawing/2014/main" id="{693BDE06-C1AE-17AB-7B05-01641475DF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23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573A81F7-750E-308D-D388-BFE63B0D1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>
            <a:extLst>
              <a:ext uri="{FF2B5EF4-FFF2-40B4-BE49-F238E27FC236}">
                <a16:creationId xmlns:a16="http://schemas.microsoft.com/office/drawing/2014/main" id="{94A4C914-026A-54CC-0681-0D3541B4A3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>
            <a:extLst>
              <a:ext uri="{FF2B5EF4-FFF2-40B4-BE49-F238E27FC236}">
                <a16:creationId xmlns:a16="http://schemas.microsoft.com/office/drawing/2014/main" id="{CB913D54-92D0-D47F-74C1-58E3723AF2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65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FD9741E8-D2AE-0885-B2D0-2462BFE3A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>
            <a:extLst>
              <a:ext uri="{FF2B5EF4-FFF2-40B4-BE49-F238E27FC236}">
                <a16:creationId xmlns:a16="http://schemas.microsoft.com/office/drawing/2014/main" id="{5E000F13-63E3-5F4E-D3AF-4EF45B06D1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>
            <a:extLst>
              <a:ext uri="{FF2B5EF4-FFF2-40B4-BE49-F238E27FC236}">
                <a16:creationId xmlns:a16="http://schemas.microsoft.com/office/drawing/2014/main" id="{0F76D1A5-1C9C-2B6B-4DFB-63A0C6D6AB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071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1BE76771-0087-2052-9076-67562409B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>
            <a:extLst>
              <a:ext uri="{FF2B5EF4-FFF2-40B4-BE49-F238E27FC236}">
                <a16:creationId xmlns:a16="http://schemas.microsoft.com/office/drawing/2014/main" id="{B460D729-EC7D-EF77-27E2-F6B021B34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>
            <a:extLst>
              <a:ext uri="{FF2B5EF4-FFF2-40B4-BE49-F238E27FC236}">
                <a16:creationId xmlns:a16="http://schemas.microsoft.com/office/drawing/2014/main" id="{51A0AC81-2364-23C3-0B26-CE8E427A22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579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9F85B590-62C7-39A1-B7FC-E45386DAE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>
            <a:extLst>
              <a:ext uri="{FF2B5EF4-FFF2-40B4-BE49-F238E27FC236}">
                <a16:creationId xmlns:a16="http://schemas.microsoft.com/office/drawing/2014/main" id="{A91E85DD-EED6-1EBF-412D-52EB6B739A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>
            <a:extLst>
              <a:ext uri="{FF2B5EF4-FFF2-40B4-BE49-F238E27FC236}">
                <a16:creationId xmlns:a16="http://schemas.microsoft.com/office/drawing/2014/main" id="{30A910DE-DC48-D8ED-71ED-83131CC344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878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10874010-80A8-1E93-CE39-771AFB7B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>
            <a:extLst>
              <a:ext uri="{FF2B5EF4-FFF2-40B4-BE49-F238E27FC236}">
                <a16:creationId xmlns:a16="http://schemas.microsoft.com/office/drawing/2014/main" id="{F2107640-1766-DB38-967A-D7D830EE1E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>
            <a:extLst>
              <a:ext uri="{FF2B5EF4-FFF2-40B4-BE49-F238E27FC236}">
                <a16:creationId xmlns:a16="http://schemas.microsoft.com/office/drawing/2014/main" id="{1C48C143-734A-A6B3-E31A-17F4F8F115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66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5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1700" y="2812473"/>
            <a:ext cx="8520600" cy="34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Final Project – Crop Yield Predictor</a:t>
            </a:r>
            <a:endParaRPr lang="es-ES"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4;p1">
            <a:extLst>
              <a:ext uri="{FF2B5EF4-FFF2-40B4-BE49-F238E27FC236}">
                <a16:creationId xmlns:a16="http://schemas.microsoft.com/office/drawing/2014/main" id="{E073475F-4A89-C857-54DC-02086ADFEA2C}"/>
              </a:ext>
            </a:extLst>
          </p:cNvPr>
          <p:cNvSpPr txBox="1"/>
          <p:nvPr/>
        </p:nvSpPr>
        <p:spPr>
          <a:xfrm>
            <a:off x="311700" y="3135297"/>
            <a:ext cx="8520600" cy="34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0" i="0" u="none" strike="noStrike" cap="none" dirty="0">
                <a:solidFill>
                  <a:schemeClr val="tx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Saúl Verdú Vicente</a:t>
            </a:r>
            <a:endParaRPr lang="es-ES" b="0" i="0" u="none" strike="noStrike" cap="none" dirty="0">
              <a:solidFill>
                <a:schemeClr val="tx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>
          <a:extLst>
            <a:ext uri="{FF2B5EF4-FFF2-40B4-BE49-F238E27FC236}">
              <a16:creationId xmlns:a16="http://schemas.microsoft.com/office/drawing/2014/main" id="{33EE3CC4-FC22-987B-7884-CC27C7860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>
            <a:extLst>
              <a:ext uri="{FF2B5EF4-FFF2-40B4-BE49-F238E27FC236}">
                <a16:creationId xmlns:a16="http://schemas.microsoft.com/office/drawing/2014/main" id="{9C4A6E86-6C8B-EE82-FE66-6A161EB953E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>
            <a:extLst>
              <a:ext uri="{FF2B5EF4-FFF2-40B4-BE49-F238E27FC236}">
                <a16:creationId xmlns:a16="http://schemas.microsoft.com/office/drawing/2014/main" id="{B83ED59B-B438-2F35-9F9C-9D8E16CF82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7B63E200-F891-4F5B-485D-A15AAFCA6B6B}"/>
              </a:ext>
            </a:extLst>
          </p:cNvPr>
          <p:cNvSpPr txBox="1"/>
          <p:nvPr/>
        </p:nvSpPr>
        <p:spPr>
          <a:xfrm>
            <a:off x="2774736" y="457200"/>
            <a:ext cx="3594527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lang="es-ES"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064439-768A-7CAE-F1DB-64FD908A1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45" y="1082696"/>
            <a:ext cx="7876309" cy="297810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5E320CC-122C-0CB4-A180-8DB536E16CD1}"/>
              </a:ext>
            </a:extLst>
          </p:cNvPr>
          <p:cNvSpPr txBox="1"/>
          <p:nvPr/>
        </p:nvSpPr>
        <p:spPr>
          <a:xfrm>
            <a:off x="7222675" y="443345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Tableau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630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>
          <a:extLst>
            <a:ext uri="{FF2B5EF4-FFF2-40B4-BE49-F238E27FC236}">
              <a16:creationId xmlns:a16="http://schemas.microsoft.com/office/drawing/2014/main" id="{234DBF13-AE6C-BE07-5C3C-808DB8593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>
            <a:extLst>
              <a:ext uri="{FF2B5EF4-FFF2-40B4-BE49-F238E27FC236}">
                <a16:creationId xmlns:a16="http://schemas.microsoft.com/office/drawing/2014/main" id="{24B2C88F-74E3-0823-872D-5FEB4B7A10C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>
            <a:extLst>
              <a:ext uri="{FF2B5EF4-FFF2-40B4-BE49-F238E27FC236}">
                <a16:creationId xmlns:a16="http://schemas.microsoft.com/office/drawing/2014/main" id="{536173D9-7836-6409-C809-16BC1324718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92929B2F-F0EE-B7A0-A5FA-EF5B5A2716C6}"/>
              </a:ext>
            </a:extLst>
          </p:cNvPr>
          <p:cNvSpPr txBox="1"/>
          <p:nvPr/>
        </p:nvSpPr>
        <p:spPr>
          <a:xfrm>
            <a:off x="2774736" y="457200"/>
            <a:ext cx="3594527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s-ES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Preprocessing</a:t>
            </a:r>
            <a:endParaRPr lang="es-ES"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1DB14E-46B8-87C8-0993-9589B9CF750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35" t="25053" r="1"/>
          <a:stretch/>
        </p:blipFill>
        <p:spPr>
          <a:xfrm>
            <a:off x="666750" y="1400525"/>
            <a:ext cx="7810499" cy="2232003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1E688CB-7E4C-FE67-1CA5-DB982F52302E}"/>
              </a:ext>
            </a:extLst>
          </p:cNvPr>
          <p:cNvCxnSpPr>
            <a:cxnSpLocks/>
          </p:cNvCxnSpPr>
          <p:nvPr/>
        </p:nvCxnSpPr>
        <p:spPr>
          <a:xfrm>
            <a:off x="1149980" y="1400524"/>
            <a:ext cx="367483" cy="22320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2C97DEA-7CF7-1E19-B2EE-992C53264593}"/>
              </a:ext>
            </a:extLst>
          </p:cNvPr>
          <p:cNvCxnSpPr>
            <a:cxnSpLocks/>
          </p:cNvCxnSpPr>
          <p:nvPr/>
        </p:nvCxnSpPr>
        <p:spPr>
          <a:xfrm flipH="1">
            <a:off x="1149980" y="1400524"/>
            <a:ext cx="367483" cy="22320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4811201-7B15-0B5E-C89A-B4F8DC774DE1}"/>
              </a:ext>
            </a:extLst>
          </p:cNvPr>
          <p:cNvGrpSpPr/>
          <p:nvPr/>
        </p:nvGrpSpPr>
        <p:grpSpPr>
          <a:xfrm>
            <a:off x="5630682" y="1400523"/>
            <a:ext cx="950228" cy="2232004"/>
            <a:chOff x="1169518" y="817417"/>
            <a:chExt cx="950228" cy="2232004"/>
          </a:xfrm>
        </p:grpSpPr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1FEC5815-E413-4B3E-A6C6-ABA400F86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69518" y="817418"/>
              <a:ext cx="950228" cy="22320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54B7F5-7AE2-59BB-3017-1B87B0CA1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9518" y="817417"/>
              <a:ext cx="879124" cy="22320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471AB7C-936C-30C2-E858-BE1596616031}"/>
              </a:ext>
            </a:extLst>
          </p:cNvPr>
          <p:cNvSpPr/>
          <p:nvPr/>
        </p:nvSpPr>
        <p:spPr>
          <a:xfrm>
            <a:off x="1552213" y="1464138"/>
            <a:ext cx="931887" cy="21046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8B6EF19-AFDC-20BF-F649-31995EA9203E}"/>
              </a:ext>
            </a:extLst>
          </p:cNvPr>
          <p:cNvSpPr txBox="1"/>
          <p:nvPr/>
        </p:nvSpPr>
        <p:spPr>
          <a:xfrm>
            <a:off x="1453322" y="976303"/>
            <a:ext cx="1180873" cy="2539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 sz="1050" dirty="0" err="1"/>
              <a:t>One-hot</a:t>
            </a:r>
            <a:r>
              <a:rPr lang="es-ES" sz="1050" dirty="0"/>
              <a:t> </a:t>
            </a:r>
            <a:r>
              <a:rPr lang="es-ES" sz="1050" dirty="0" err="1"/>
              <a:t>encode</a:t>
            </a:r>
            <a:endParaRPr lang="es-ES" sz="105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0CD2640F-8AF0-EC70-8326-7F50D924E94B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flipH="1">
            <a:off x="2018157" y="1230219"/>
            <a:ext cx="25602" cy="2339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1E1A437-8297-8A52-76F1-4733EF07C616}"/>
              </a:ext>
            </a:extLst>
          </p:cNvPr>
          <p:cNvSpPr/>
          <p:nvPr/>
        </p:nvSpPr>
        <p:spPr>
          <a:xfrm>
            <a:off x="7355995" y="1400522"/>
            <a:ext cx="1121253" cy="223200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B8A2E6B-2E9A-A146-3E81-A25099477B5B}"/>
              </a:ext>
            </a:extLst>
          </p:cNvPr>
          <p:cNvSpPr txBox="1"/>
          <p:nvPr/>
        </p:nvSpPr>
        <p:spPr>
          <a:xfrm>
            <a:off x="7690680" y="979963"/>
            <a:ext cx="580485" cy="25391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ES" sz="1050" dirty="0" err="1"/>
              <a:t>Labels</a:t>
            </a:r>
            <a:endParaRPr lang="es-ES" sz="105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1756553E-C518-4699-6BD1-1BF1AA42800B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946431" y="1233879"/>
            <a:ext cx="34492" cy="16664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1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>
          <a:extLst>
            <a:ext uri="{FF2B5EF4-FFF2-40B4-BE49-F238E27FC236}">
              <a16:creationId xmlns:a16="http://schemas.microsoft.com/office/drawing/2014/main" id="{2F970ED1-1212-C5B5-403D-B6F878140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>
            <a:extLst>
              <a:ext uri="{FF2B5EF4-FFF2-40B4-BE49-F238E27FC236}">
                <a16:creationId xmlns:a16="http://schemas.microsoft.com/office/drawing/2014/main" id="{30BEB973-407C-AEDA-AAFB-F61233C1BC3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>
            <a:extLst>
              <a:ext uri="{FF2B5EF4-FFF2-40B4-BE49-F238E27FC236}">
                <a16:creationId xmlns:a16="http://schemas.microsoft.com/office/drawing/2014/main" id="{745EA47A-2FD4-32CF-7BB4-B6BC4F805D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88496A19-794A-DED4-96B1-D4B986C1AF4E}"/>
              </a:ext>
            </a:extLst>
          </p:cNvPr>
          <p:cNvSpPr txBox="1"/>
          <p:nvPr/>
        </p:nvSpPr>
        <p:spPr>
          <a:xfrm>
            <a:off x="2774736" y="457200"/>
            <a:ext cx="3594527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Feature</a:t>
            </a:r>
            <a:r>
              <a:rPr lang="es-E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Scaling</a:t>
            </a:r>
            <a:endParaRPr lang="es-ES"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347E2C-2F9F-F9A5-33F9-C4DD1DD88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812" y="1271406"/>
            <a:ext cx="5382376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9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>
          <a:extLst>
            <a:ext uri="{FF2B5EF4-FFF2-40B4-BE49-F238E27FC236}">
              <a16:creationId xmlns:a16="http://schemas.microsoft.com/office/drawing/2014/main" id="{029B9FE7-D505-4FF7-1548-64112C721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>
            <a:extLst>
              <a:ext uri="{FF2B5EF4-FFF2-40B4-BE49-F238E27FC236}">
                <a16:creationId xmlns:a16="http://schemas.microsoft.com/office/drawing/2014/main" id="{9E0E4E3B-3195-11ED-9866-99CF559FD5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>
            <a:extLst>
              <a:ext uri="{FF2B5EF4-FFF2-40B4-BE49-F238E27FC236}">
                <a16:creationId xmlns:a16="http://schemas.microsoft.com/office/drawing/2014/main" id="{19119A76-9B14-D387-A180-F8AC1AE4942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03FBBFDB-2876-435A-61B5-1DE312E906E4}"/>
              </a:ext>
            </a:extLst>
          </p:cNvPr>
          <p:cNvSpPr txBox="1"/>
          <p:nvPr/>
        </p:nvSpPr>
        <p:spPr>
          <a:xfrm>
            <a:off x="2774736" y="457200"/>
            <a:ext cx="3594527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s-E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Selection</a:t>
            </a:r>
            <a:endParaRPr lang="es-ES"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82A23F-46FF-0640-E757-99684B811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837" y="758767"/>
            <a:ext cx="5544324" cy="29055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AA04FF5-AE63-6DCE-F9B3-A44E0C0A6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651" y="3827263"/>
            <a:ext cx="766869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>
          <a:extLst>
            <a:ext uri="{FF2B5EF4-FFF2-40B4-BE49-F238E27FC236}">
              <a16:creationId xmlns:a16="http://schemas.microsoft.com/office/drawing/2014/main" id="{5AF52882-CFA4-0914-3CBE-12825174E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>
            <a:extLst>
              <a:ext uri="{FF2B5EF4-FFF2-40B4-BE49-F238E27FC236}">
                <a16:creationId xmlns:a16="http://schemas.microsoft.com/office/drawing/2014/main" id="{C1BAEF51-76FC-2734-08F6-5FA7431322F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>
            <a:extLst>
              <a:ext uri="{FF2B5EF4-FFF2-40B4-BE49-F238E27FC236}">
                <a16:creationId xmlns:a16="http://schemas.microsoft.com/office/drawing/2014/main" id="{794D329D-881C-8927-2F01-66D45E84555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2CDEF6E2-D03C-4DEB-9F2F-B9FBCDC19F95}"/>
              </a:ext>
            </a:extLst>
          </p:cNvPr>
          <p:cNvSpPr txBox="1"/>
          <p:nvPr/>
        </p:nvSpPr>
        <p:spPr>
          <a:xfrm>
            <a:off x="2774736" y="457200"/>
            <a:ext cx="3594527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s-E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Selection</a:t>
            </a:r>
            <a:endParaRPr lang="es-ES"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63F20C-8A7B-C956-EBD6-252EF0355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24" y="1753780"/>
            <a:ext cx="7764350" cy="163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6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>
          <a:extLst>
            <a:ext uri="{FF2B5EF4-FFF2-40B4-BE49-F238E27FC236}">
              <a16:creationId xmlns:a16="http://schemas.microsoft.com/office/drawing/2014/main" id="{281FDEFF-D567-8DDF-7153-595B88F3D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>
            <a:extLst>
              <a:ext uri="{FF2B5EF4-FFF2-40B4-BE49-F238E27FC236}">
                <a16:creationId xmlns:a16="http://schemas.microsoft.com/office/drawing/2014/main" id="{1E57FB01-C7C7-BD2C-98FF-C9BF75C7469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>
            <a:extLst>
              <a:ext uri="{FF2B5EF4-FFF2-40B4-BE49-F238E27FC236}">
                <a16:creationId xmlns:a16="http://schemas.microsoft.com/office/drawing/2014/main" id="{2A9DF1AC-CA2F-22A7-09B3-F972A1C8504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B8176556-D6EE-4D43-B280-78E89FE08C55}"/>
              </a:ext>
            </a:extLst>
          </p:cNvPr>
          <p:cNvSpPr txBox="1"/>
          <p:nvPr/>
        </p:nvSpPr>
        <p:spPr>
          <a:xfrm>
            <a:off x="2774736" y="457200"/>
            <a:ext cx="3594527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s-E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Training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A4BEA3-2715-8D1F-1648-1F47A8655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219" y="1357255"/>
            <a:ext cx="5067560" cy="7175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D8DA6B-89FC-BC6E-CF4A-11DC7B684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7601" y="2696419"/>
            <a:ext cx="4448796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5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>
          <a:extLst>
            <a:ext uri="{FF2B5EF4-FFF2-40B4-BE49-F238E27FC236}">
              <a16:creationId xmlns:a16="http://schemas.microsoft.com/office/drawing/2014/main" id="{189805BA-5183-5359-D3E2-45C233000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>
            <a:extLst>
              <a:ext uri="{FF2B5EF4-FFF2-40B4-BE49-F238E27FC236}">
                <a16:creationId xmlns:a16="http://schemas.microsoft.com/office/drawing/2014/main" id="{A183A2CC-38F1-9FE4-DFEF-7F3277A4265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>
            <a:extLst>
              <a:ext uri="{FF2B5EF4-FFF2-40B4-BE49-F238E27FC236}">
                <a16:creationId xmlns:a16="http://schemas.microsoft.com/office/drawing/2014/main" id="{BD4F16A1-088A-2ABE-0513-5ED8BC9309B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5D20E3BB-D8B9-DD70-7FD1-28D9D3433EB2}"/>
              </a:ext>
            </a:extLst>
          </p:cNvPr>
          <p:cNvSpPr txBox="1"/>
          <p:nvPr/>
        </p:nvSpPr>
        <p:spPr>
          <a:xfrm>
            <a:off x="2774736" y="457200"/>
            <a:ext cx="3594527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s-E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Evaluation</a:t>
            </a:r>
            <a:endParaRPr lang="es-ES"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34EE0C50-78DE-0999-B354-828566D80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475" y="2005012"/>
            <a:ext cx="38290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4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>
          <a:extLst>
            <a:ext uri="{FF2B5EF4-FFF2-40B4-BE49-F238E27FC236}">
              <a16:creationId xmlns:a16="http://schemas.microsoft.com/office/drawing/2014/main" id="{3C167615-1774-B2C7-B922-BFF54C677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>
            <a:extLst>
              <a:ext uri="{FF2B5EF4-FFF2-40B4-BE49-F238E27FC236}">
                <a16:creationId xmlns:a16="http://schemas.microsoft.com/office/drawing/2014/main" id="{3265EF1C-E910-6C42-CB96-EC4FF999404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>
            <a:extLst>
              <a:ext uri="{FF2B5EF4-FFF2-40B4-BE49-F238E27FC236}">
                <a16:creationId xmlns:a16="http://schemas.microsoft.com/office/drawing/2014/main" id="{64D71649-1E65-5953-0496-513ED41F34B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F27CF2D3-963C-45FC-DB38-77A7E6C2142E}"/>
              </a:ext>
            </a:extLst>
          </p:cNvPr>
          <p:cNvSpPr txBox="1"/>
          <p:nvPr/>
        </p:nvSpPr>
        <p:spPr>
          <a:xfrm>
            <a:off x="2774736" y="457200"/>
            <a:ext cx="3594527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Streamlit</a:t>
            </a:r>
            <a:r>
              <a:rPr lang="es-E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App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BAB1DB-FB2E-263D-E85A-09250C030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435" y="831273"/>
            <a:ext cx="3662769" cy="385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1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5635</TotalTime>
  <Words>31</Words>
  <Application>Microsoft Office PowerPoint</Application>
  <PresentationFormat>Presentación en pantalla (16:9)</PresentationFormat>
  <Paragraphs>13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Roboto</vt:lpstr>
      <vt:lpstr>Wingdings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Henriques</dc:creator>
  <cp:lastModifiedBy>SAÚL VERDÚ VICENTE</cp:lastModifiedBy>
  <cp:revision>20</cp:revision>
  <dcterms:modified xsi:type="dcterms:W3CDTF">2024-11-08T12:51:41Z</dcterms:modified>
</cp:coreProperties>
</file>