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ARjA18tKGIWB+rSgwxRSwwGsN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-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498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11A46886-7089-8E19-CA9F-D5FA34714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>
            <a:extLst>
              <a:ext uri="{FF2B5EF4-FFF2-40B4-BE49-F238E27FC236}">
                <a16:creationId xmlns:a16="http://schemas.microsoft.com/office/drawing/2014/main" id="{13B43B50-2834-A8A6-510F-B9EC1F022A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>
            <a:extLst>
              <a:ext uri="{FF2B5EF4-FFF2-40B4-BE49-F238E27FC236}">
                <a16:creationId xmlns:a16="http://schemas.microsoft.com/office/drawing/2014/main" id="{21836DA8-36C5-EB60-C6E5-6C81CCACF2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709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8AEB9371-5281-28EF-E328-B9971CC42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>
            <a:extLst>
              <a:ext uri="{FF2B5EF4-FFF2-40B4-BE49-F238E27FC236}">
                <a16:creationId xmlns:a16="http://schemas.microsoft.com/office/drawing/2014/main" id="{BE1D8BDF-DA7A-A386-74BF-578C9AAC4E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>
            <a:extLst>
              <a:ext uri="{FF2B5EF4-FFF2-40B4-BE49-F238E27FC236}">
                <a16:creationId xmlns:a16="http://schemas.microsoft.com/office/drawing/2014/main" id="{222135B1-CD5F-D7FE-F277-5FA0F6C705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203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97533BA4-B75F-C76D-FDF7-EF1FC81D2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>
            <a:extLst>
              <a:ext uri="{FF2B5EF4-FFF2-40B4-BE49-F238E27FC236}">
                <a16:creationId xmlns:a16="http://schemas.microsoft.com/office/drawing/2014/main" id="{2DDB0759-752B-BFD9-3F10-CA9B76BE33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>
            <a:extLst>
              <a:ext uri="{FF2B5EF4-FFF2-40B4-BE49-F238E27FC236}">
                <a16:creationId xmlns:a16="http://schemas.microsoft.com/office/drawing/2014/main" id="{3216C585-8794-3ACC-E046-205ED61467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110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8F33E2FE-633A-3FFA-8239-8D39B5927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>
            <a:extLst>
              <a:ext uri="{FF2B5EF4-FFF2-40B4-BE49-F238E27FC236}">
                <a16:creationId xmlns:a16="http://schemas.microsoft.com/office/drawing/2014/main" id="{3522FA55-7B49-6036-E3D9-FE0A392131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>
            <a:extLst>
              <a:ext uri="{FF2B5EF4-FFF2-40B4-BE49-F238E27FC236}">
                <a16:creationId xmlns:a16="http://schemas.microsoft.com/office/drawing/2014/main" id="{DAA3B6C9-E26C-D31A-EA79-749550A4AC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596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405DA220-D6EE-6489-5979-D3F65FD13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>
            <a:extLst>
              <a:ext uri="{FF2B5EF4-FFF2-40B4-BE49-F238E27FC236}">
                <a16:creationId xmlns:a16="http://schemas.microsoft.com/office/drawing/2014/main" id="{BE17C143-9EF4-39FF-6550-78E512C9C9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>
            <a:extLst>
              <a:ext uri="{FF2B5EF4-FFF2-40B4-BE49-F238E27FC236}">
                <a16:creationId xmlns:a16="http://schemas.microsoft.com/office/drawing/2014/main" id="{06D2A622-7182-D17C-BA22-FEC013F034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41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5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5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11700" y="2812473"/>
            <a:ext cx="8520600" cy="34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Project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GenAI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RAG</a:t>
            </a:r>
            <a:endParaRPr lang="es-ES"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4;p1">
            <a:extLst>
              <a:ext uri="{FF2B5EF4-FFF2-40B4-BE49-F238E27FC236}">
                <a16:creationId xmlns:a16="http://schemas.microsoft.com/office/drawing/2014/main" id="{E073475F-4A89-C857-54DC-02086ADFEA2C}"/>
              </a:ext>
            </a:extLst>
          </p:cNvPr>
          <p:cNvSpPr txBox="1"/>
          <p:nvPr/>
        </p:nvSpPr>
        <p:spPr>
          <a:xfrm>
            <a:off x="311700" y="3135297"/>
            <a:ext cx="8520600" cy="34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0" i="0" u="none" strike="noStrike" cap="none" dirty="0" err="1">
                <a:solidFill>
                  <a:schemeClr val="tx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Saúl</a:t>
            </a:r>
            <a:r>
              <a:rPr lang="en-US" b="0" i="0" u="none" strike="noStrike" cap="none" dirty="0">
                <a:solidFill>
                  <a:schemeClr val="tx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Verdú</a:t>
            </a:r>
            <a:endParaRPr lang="es-ES" b="0" i="0" u="none" strike="noStrike" cap="none" dirty="0">
              <a:solidFill>
                <a:schemeClr val="tx2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39ED6467-1F58-B965-FA40-46BD414E99CD}"/>
              </a:ext>
            </a:extLst>
          </p:cNvPr>
          <p:cNvSpPr txBox="1"/>
          <p:nvPr/>
        </p:nvSpPr>
        <p:spPr>
          <a:xfrm>
            <a:off x="2774736" y="457200"/>
            <a:ext cx="3594527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Business Case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FADE829-53E7-B958-3CE6-ADA96E329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45" y="2246126"/>
            <a:ext cx="7419109" cy="6512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76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>
          <a:extLst>
            <a:ext uri="{FF2B5EF4-FFF2-40B4-BE49-F238E27FC236}">
              <a16:creationId xmlns:a16="http://schemas.microsoft.com/office/drawing/2014/main" id="{33EE3CC4-FC22-987B-7884-CC27C7860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>
            <a:extLst>
              <a:ext uri="{FF2B5EF4-FFF2-40B4-BE49-F238E27FC236}">
                <a16:creationId xmlns:a16="http://schemas.microsoft.com/office/drawing/2014/main" id="{9C4A6E86-6C8B-EE82-FE66-6A161EB953E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>
            <a:extLst>
              <a:ext uri="{FF2B5EF4-FFF2-40B4-BE49-F238E27FC236}">
                <a16:creationId xmlns:a16="http://schemas.microsoft.com/office/drawing/2014/main" id="{B83ED59B-B438-2F35-9F9C-9D8E16CF82C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7B63E200-F891-4F5B-485D-A15AAFCA6B6B}"/>
              </a:ext>
            </a:extLst>
          </p:cNvPr>
          <p:cNvSpPr txBox="1"/>
          <p:nvPr/>
        </p:nvSpPr>
        <p:spPr>
          <a:xfrm>
            <a:off x="2774736" y="457200"/>
            <a:ext cx="3594527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r>
              <a:rPr lang="es-ES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Loading</a:t>
            </a:r>
            <a:endParaRPr lang="es-ES"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4665D2-F96A-BFB7-73D6-0C54D34F0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059" y="1400525"/>
            <a:ext cx="7689879" cy="235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0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>
          <a:extLst>
            <a:ext uri="{FF2B5EF4-FFF2-40B4-BE49-F238E27FC236}">
              <a16:creationId xmlns:a16="http://schemas.microsoft.com/office/drawing/2014/main" id="{5407F332-21A8-7E21-6024-6C3718A44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>
            <a:extLst>
              <a:ext uri="{FF2B5EF4-FFF2-40B4-BE49-F238E27FC236}">
                <a16:creationId xmlns:a16="http://schemas.microsoft.com/office/drawing/2014/main" id="{DBB409EA-6A3E-60AE-B230-4364AB091AE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>
            <a:extLst>
              <a:ext uri="{FF2B5EF4-FFF2-40B4-BE49-F238E27FC236}">
                <a16:creationId xmlns:a16="http://schemas.microsoft.com/office/drawing/2014/main" id="{05BF2F57-2419-D4C0-778C-171F1789EDD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1C53FDF0-3CDF-EA50-409B-4A625C4EBF9E}"/>
              </a:ext>
            </a:extLst>
          </p:cNvPr>
          <p:cNvSpPr txBox="1"/>
          <p:nvPr/>
        </p:nvSpPr>
        <p:spPr>
          <a:xfrm>
            <a:off x="2774736" y="457200"/>
            <a:ext cx="3594527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Retrieval-Augmented</a:t>
            </a:r>
            <a:r>
              <a:rPr lang="es-ES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Generation</a:t>
            </a:r>
            <a:endParaRPr lang="es-ES"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B2FA07-95A9-F3B5-FFE5-334C3773D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3679" y="881032"/>
            <a:ext cx="5465196" cy="5662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BD19A7-53CA-ECA8-F094-8013960C7F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0458" y="1556695"/>
            <a:ext cx="4391638" cy="10955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3A582E1-B237-566A-D705-CF57BD4574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5086" y="2761672"/>
            <a:ext cx="5202382" cy="196260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B7B8D5B-BABB-8F74-1E38-0FD8BFEEC9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4102" y="1797978"/>
            <a:ext cx="2039844" cy="146200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AF08E9D7-3D57-4F5E-7B3D-AC386C975DFD}"/>
              </a:ext>
            </a:extLst>
          </p:cNvPr>
          <p:cNvSpPr/>
          <p:nvPr/>
        </p:nvSpPr>
        <p:spPr>
          <a:xfrm>
            <a:off x="6762096" y="1125716"/>
            <a:ext cx="483831" cy="1558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AB469B7-FCB4-7FEB-B86C-6F09CEB28D0E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7004012" y="1281545"/>
            <a:ext cx="1030012" cy="5164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72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>
          <a:extLst>
            <a:ext uri="{FF2B5EF4-FFF2-40B4-BE49-F238E27FC236}">
              <a16:creationId xmlns:a16="http://schemas.microsoft.com/office/drawing/2014/main" id="{BEED2954-13F5-D6AF-E82D-00A9BB9F8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>
            <a:extLst>
              <a:ext uri="{FF2B5EF4-FFF2-40B4-BE49-F238E27FC236}">
                <a16:creationId xmlns:a16="http://schemas.microsoft.com/office/drawing/2014/main" id="{300EFC9B-EEBB-9C82-F588-A01E685EA6E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>
            <a:extLst>
              <a:ext uri="{FF2B5EF4-FFF2-40B4-BE49-F238E27FC236}">
                <a16:creationId xmlns:a16="http://schemas.microsoft.com/office/drawing/2014/main" id="{34EB09AF-7746-B1C8-8BE2-C2D70A82F70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187A919C-63C0-A248-C626-647EC5193099}"/>
              </a:ext>
            </a:extLst>
          </p:cNvPr>
          <p:cNvSpPr txBox="1"/>
          <p:nvPr/>
        </p:nvSpPr>
        <p:spPr>
          <a:xfrm>
            <a:off x="2774736" y="457200"/>
            <a:ext cx="3594527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Generation</a:t>
            </a:r>
            <a:endParaRPr lang="es-ES"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A7581C-6689-FD1B-0DCD-D9B4C9CC9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88" y="1042937"/>
            <a:ext cx="8351423" cy="30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4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>
          <a:extLst>
            <a:ext uri="{FF2B5EF4-FFF2-40B4-BE49-F238E27FC236}">
              <a16:creationId xmlns:a16="http://schemas.microsoft.com/office/drawing/2014/main" id="{0AB5D895-29B8-E4D3-1047-2C9706542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>
            <a:extLst>
              <a:ext uri="{FF2B5EF4-FFF2-40B4-BE49-F238E27FC236}">
                <a16:creationId xmlns:a16="http://schemas.microsoft.com/office/drawing/2014/main" id="{CAE109CD-DE57-FA1D-4164-7F7CDA4ED09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>
            <a:extLst>
              <a:ext uri="{FF2B5EF4-FFF2-40B4-BE49-F238E27FC236}">
                <a16:creationId xmlns:a16="http://schemas.microsoft.com/office/drawing/2014/main" id="{5814C81E-FEC0-0832-8C74-0D44AC26B5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DC8BD927-D285-B527-89E5-CF707DFA7E3F}"/>
              </a:ext>
            </a:extLst>
          </p:cNvPr>
          <p:cNvSpPr txBox="1"/>
          <p:nvPr/>
        </p:nvSpPr>
        <p:spPr>
          <a:xfrm>
            <a:off x="2774736" y="457200"/>
            <a:ext cx="3594527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Test </a:t>
            </a:r>
            <a:r>
              <a:rPr lang="es-ES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Questions</a:t>
            </a:r>
            <a:endParaRPr lang="es-ES"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66A28C-C14D-CD2A-9565-021E1D2D4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364" y="1419064"/>
            <a:ext cx="5525271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0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>
          <a:extLst>
            <a:ext uri="{FF2B5EF4-FFF2-40B4-BE49-F238E27FC236}">
              <a16:creationId xmlns:a16="http://schemas.microsoft.com/office/drawing/2014/main" id="{6075AC8F-A0B0-DF47-45CE-2071E759A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>
            <a:extLst>
              <a:ext uri="{FF2B5EF4-FFF2-40B4-BE49-F238E27FC236}">
                <a16:creationId xmlns:a16="http://schemas.microsoft.com/office/drawing/2014/main" id="{C8B42383-EB6C-A7C2-5380-696DBD15CC9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>
            <a:extLst>
              <a:ext uri="{FF2B5EF4-FFF2-40B4-BE49-F238E27FC236}">
                <a16:creationId xmlns:a16="http://schemas.microsoft.com/office/drawing/2014/main" id="{DD17DE56-BFC0-9F4C-2DD7-2963354331F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37DAA0A8-6887-829B-A9BB-715A229157E2}"/>
              </a:ext>
            </a:extLst>
          </p:cNvPr>
          <p:cNvSpPr txBox="1"/>
          <p:nvPr/>
        </p:nvSpPr>
        <p:spPr>
          <a:xfrm>
            <a:off x="2774736" y="457200"/>
            <a:ext cx="3594527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Evaluation</a:t>
            </a:r>
            <a:endParaRPr lang="es-ES"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E0DD34-4290-3FFD-C928-30F260A89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135" y="881032"/>
            <a:ext cx="7169727" cy="1500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2E0E1C5-3687-4E17-019C-134A6FB173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6650" y="2458086"/>
            <a:ext cx="4050695" cy="222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02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5517</TotalTime>
  <Words>16</Words>
  <Application>Microsoft Office PowerPoint</Application>
  <PresentationFormat>Presentación en pantalla (16:9)</PresentationFormat>
  <Paragraphs>8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Roboto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 Henriques</dc:creator>
  <cp:lastModifiedBy>SAÚL VERDÚ VICENTE</cp:lastModifiedBy>
  <cp:revision>18</cp:revision>
  <dcterms:modified xsi:type="dcterms:W3CDTF">2024-11-06T11:25:21Z</dcterms:modified>
</cp:coreProperties>
</file>