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78" r:id="rId4"/>
    <p:sldId id="279" r:id="rId5"/>
    <p:sldId id="280" r:id="rId6"/>
    <p:sldId id="282" r:id="rId7"/>
    <p:sldId id="281" r:id="rId8"/>
    <p:sldId id="28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ARjA18tKGIWB+rSgwxRSwwGsN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-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48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759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42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880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54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829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65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5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0" y="2401950"/>
            <a:ext cx="85206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4;p1">
            <a:extLst>
              <a:ext uri="{FF2B5EF4-FFF2-40B4-BE49-F238E27FC236}">
                <a16:creationId xmlns:a16="http://schemas.microsoft.com/office/drawing/2014/main" id="{484237D9-B225-3A4E-84DF-D86EA7FCEE09}"/>
              </a:ext>
            </a:extLst>
          </p:cNvPr>
          <p:cNvSpPr txBox="1"/>
          <p:nvPr/>
        </p:nvSpPr>
        <p:spPr>
          <a:xfrm>
            <a:off x="311700" y="2930575"/>
            <a:ext cx="85206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Tiago Ferreira da Silva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Saúl Verdú Vicente</a:t>
            </a:r>
            <a:endParaRPr b="0" i="0" u="none" strike="noStrike" cap="none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39ED6467-1F58-B965-FA40-46BD414E99CD}"/>
              </a:ext>
            </a:extLst>
          </p:cNvPr>
          <p:cNvSpPr txBox="1"/>
          <p:nvPr/>
        </p:nvSpPr>
        <p:spPr>
          <a:xfrm>
            <a:off x="3201128" y="457200"/>
            <a:ext cx="2741742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C59CFF9-D30E-3B85-7B7F-7065DDE9F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796" y="1204165"/>
            <a:ext cx="6564406" cy="27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7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39ED6467-1F58-B965-FA40-46BD414E99CD}"/>
              </a:ext>
            </a:extLst>
          </p:cNvPr>
          <p:cNvSpPr txBox="1"/>
          <p:nvPr/>
        </p:nvSpPr>
        <p:spPr>
          <a:xfrm>
            <a:off x="3201128" y="457200"/>
            <a:ext cx="2741742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Correlation Matrix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Imagen 8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A37E0AD4-6D33-F6E5-A937-E0A958089D8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35" t="709"/>
          <a:stretch/>
        </p:blipFill>
        <p:spPr>
          <a:xfrm>
            <a:off x="2542308" y="907256"/>
            <a:ext cx="4110769" cy="367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6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39ED6467-1F58-B965-FA40-46BD414E99CD}"/>
              </a:ext>
            </a:extLst>
          </p:cNvPr>
          <p:cNvSpPr txBox="1"/>
          <p:nvPr/>
        </p:nvSpPr>
        <p:spPr>
          <a:xfrm>
            <a:off x="2677409" y="450273"/>
            <a:ext cx="3789180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Feature Scaling (Standardization)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560574-1B1D-9908-63DF-38F10B7A9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3690" y="1951802"/>
            <a:ext cx="4836618" cy="123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0DA9631-15E1-B580-93B4-74A8D7CF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543" y="1381972"/>
            <a:ext cx="3182911" cy="2379556"/>
          </a:xfrm>
          <a:prstGeom prst="rect">
            <a:avLst/>
          </a:prstGeom>
        </p:spPr>
      </p:pic>
      <p:pic>
        <p:nvPicPr>
          <p:cNvPr id="130" name="Google Shape;130;g2cee2b3916a_0_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39ED6467-1F58-B965-FA40-46BD414E99CD}"/>
              </a:ext>
            </a:extLst>
          </p:cNvPr>
          <p:cNvSpPr txBox="1"/>
          <p:nvPr/>
        </p:nvSpPr>
        <p:spPr>
          <a:xfrm>
            <a:off x="3201128" y="457200"/>
            <a:ext cx="2741742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Cross Validation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208D43-B080-E106-6123-7C7A4E9C61B7}"/>
              </a:ext>
            </a:extLst>
          </p:cNvPr>
          <p:cNvSpPr/>
          <p:nvPr/>
        </p:nvSpPr>
        <p:spPr>
          <a:xfrm>
            <a:off x="2980542" y="1409681"/>
            <a:ext cx="3182911" cy="190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529873-5295-D5FC-DB23-55D7C5419A24}"/>
              </a:ext>
            </a:extLst>
          </p:cNvPr>
          <p:cNvSpPr/>
          <p:nvPr/>
        </p:nvSpPr>
        <p:spPr>
          <a:xfrm>
            <a:off x="2980541" y="1993774"/>
            <a:ext cx="3182911" cy="577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1FB2E60-E365-C3F5-8967-83C1FCB0371E}"/>
              </a:ext>
            </a:extLst>
          </p:cNvPr>
          <p:cNvSpPr/>
          <p:nvPr/>
        </p:nvSpPr>
        <p:spPr>
          <a:xfrm>
            <a:off x="2980540" y="3543301"/>
            <a:ext cx="1889333" cy="190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76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3DAFC5-6CB8-2A2C-DED5-AE7BBDB78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09" y="859315"/>
            <a:ext cx="8185379" cy="3754065"/>
          </a:xfrm>
          <a:prstGeom prst="rect">
            <a:avLst/>
          </a:prstGeom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39ED6467-1F58-B965-FA40-46BD414E99CD}"/>
              </a:ext>
            </a:extLst>
          </p:cNvPr>
          <p:cNvSpPr txBox="1"/>
          <p:nvPr/>
        </p:nvSpPr>
        <p:spPr>
          <a:xfrm>
            <a:off x="3201128" y="457200"/>
            <a:ext cx="2741742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Hyperparameter Tuning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208D43-B080-E106-6123-7C7A4E9C61B7}"/>
              </a:ext>
            </a:extLst>
          </p:cNvPr>
          <p:cNvSpPr/>
          <p:nvPr/>
        </p:nvSpPr>
        <p:spPr>
          <a:xfrm>
            <a:off x="482773" y="4450310"/>
            <a:ext cx="2516736" cy="176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1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39ED6467-1F58-B965-FA40-46BD414E99CD}"/>
              </a:ext>
            </a:extLst>
          </p:cNvPr>
          <p:cNvSpPr txBox="1"/>
          <p:nvPr/>
        </p:nvSpPr>
        <p:spPr>
          <a:xfrm>
            <a:off x="3201128" y="457200"/>
            <a:ext cx="2741742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Predictions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DA7126-4916-1157-F28D-D2C80C78B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345" y="1791697"/>
            <a:ext cx="4839308" cy="156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6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39ED6467-1F58-B965-FA40-46BD414E99CD}"/>
              </a:ext>
            </a:extLst>
          </p:cNvPr>
          <p:cNvSpPr txBox="1"/>
          <p:nvPr/>
        </p:nvSpPr>
        <p:spPr>
          <a:xfrm>
            <a:off x="3201128" y="457200"/>
            <a:ext cx="2741742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Real Data Predictions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BFF04C-C918-7386-D41A-566E73910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352" y="2765504"/>
            <a:ext cx="6095296" cy="2013011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28B07AD-A746-0377-0B6A-8E64D98C2F9E}"/>
              </a:ext>
            </a:extLst>
          </p:cNvPr>
          <p:cNvSpPr/>
          <p:nvPr/>
        </p:nvSpPr>
        <p:spPr>
          <a:xfrm>
            <a:off x="7025182" y="2765419"/>
            <a:ext cx="594461" cy="2013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BD8E986-1C91-6166-D9F9-8F31C2952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4170" y="774223"/>
            <a:ext cx="5448580" cy="19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260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5142</TotalTime>
  <Words>27</Words>
  <Application>Microsoft Office PowerPoint</Application>
  <PresentationFormat>Presentación en pantalla (16:9)</PresentationFormat>
  <Paragraphs>10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Roboto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Henriques</dc:creator>
  <cp:lastModifiedBy>SAÚL VERDÚ VICENTE</cp:lastModifiedBy>
  <cp:revision>11</cp:revision>
  <dcterms:modified xsi:type="dcterms:W3CDTF">2024-10-11T15:39:42Z</dcterms:modified>
</cp:coreProperties>
</file>