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8" r:id="rId3"/>
    <p:sldId id="288" r:id="rId4"/>
    <p:sldId id="291" r:id="rId5"/>
    <p:sldId id="289" r:id="rId6"/>
    <p:sldId id="290" r:id="rId7"/>
    <p:sldId id="287" r:id="rId8"/>
    <p:sldId id="292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gARjA18tKGIWB+rSgwxRSwwGsN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ee2b3916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cee2b3916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487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ee2b3916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cee2b3916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3771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ee2b3916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cee2b3916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263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ee2b3916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cee2b3916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439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ee2b3916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cee2b3916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581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ee2b3916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cee2b3916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925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ee2b3916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cee2b3916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498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5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5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5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5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311700" y="2812473"/>
            <a:ext cx="8520600" cy="346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Project NLP | Automated Customers Reviews</a:t>
            </a:r>
            <a:endParaRPr lang="es-ES"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86563" y="1393225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4;p1">
            <a:extLst>
              <a:ext uri="{FF2B5EF4-FFF2-40B4-BE49-F238E27FC236}">
                <a16:creationId xmlns:a16="http://schemas.microsoft.com/office/drawing/2014/main" id="{E073475F-4A89-C857-54DC-02086ADFEA2C}"/>
              </a:ext>
            </a:extLst>
          </p:cNvPr>
          <p:cNvSpPr txBox="1"/>
          <p:nvPr/>
        </p:nvSpPr>
        <p:spPr>
          <a:xfrm>
            <a:off x="311700" y="3135297"/>
            <a:ext cx="8520600" cy="346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0" i="0" u="none" strike="noStrike" cap="none" dirty="0">
                <a:solidFill>
                  <a:schemeClr val="tx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Caroline Araujo, Daniel </a:t>
            </a:r>
            <a:r>
              <a:rPr lang="en-US" b="0" i="0" u="none" strike="noStrike" cap="none" dirty="0" err="1">
                <a:solidFill>
                  <a:schemeClr val="tx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Siaj</a:t>
            </a:r>
            <a:r>
              <a:rPr lang="en-US" b="0" i="0" u="none" strike="noStrike" cap="none" dirty="0">
                <a:solidFill>
                  <a:schemeClr val="tx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b="0" i="0" u="none" strike="noStrike" cap="none" dirty="0" err="1">
                <a:solidFill>
                  <a:schemeClr val="tx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Saúl</a:t>
            </a:r>
            <a:r>
              <a:rPr lang="en-US" b="0" i="0" u="none" strike="noStrike" cap="none" dirty="0">
                <a:solidFill>
                  <a:schemeClr val="tx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Verdú</a:t>
            </a:r>
            <a:endParaRPr lang="es-ES" b="0" i="0" u="none" strike="noStrike" cap="none" dirty="0">
              <a:solidFill>
                <a:schemeClr val="tx2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2cee2b3916a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cee2b3916a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4;p1">
            <a:extLst>
              <a:ext uri="{FF2B5EF4-FFF2-40B4-BE49-F238E27FC236}">
                <a16:creationId xmlns:a16="http://schemas.microsoft.com/office/drawing/2014/main" id="{39ED6467-1F58-B965-FA40-46BD414E99CD}"/>
              </a:ext>
            </a:extLst>
          </p:cNvPr>
          <p:cNvSpPr txBox="1"/>
          <p:nvPr/>
        </p:nvSpPr>
        <p:spPr>
          <a:xfrm>
            <a:off x="3201128" y="457200"/>
            <a:ext cx="2741742" cy="42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464A750-1E3E-ACCD-0828-ED3FC1972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8997" y="988363"/>
            <a:ext cx="4220194" cy="3702018"/>
          </a:xfrm>
          <a:prstGeom prst="rect">
            <a:avLst/>
          </a:prstGeom>
          <a:ln>
            <a:solidFill>
              <a:srgbClr val="181818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BA8C18D-D71A-9588-EEC8-D915C70C3EE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976" r="16864" b="23300"/>
          <a:stretch/>
        </p:blipFill>
        <p:spPr>
          <a:xfrm>
            <a:off x="1485900" y="863184"/>
            <a:ext cx="1965295" cy="8299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1A6F863-4AB0-4157-22D5-079E775171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374" y="1793680"/>
            <a:ext cx="3670726" cy="28926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677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2cee2b3916a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cee2b3916a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4;p1">
            <a:extLst>
              <a:ext uri="{FF2B5EF4-FFF2-40B4-BE49-F238E27FC236}">
                <a16:creationId xmlns:a16="http://schemas.microsoft.com/office/drawing/2014/main" id="{39ED6467-1F58-B965-FA40-46BD414E99CD}"/>
              </a:ext>
            </a:extLst>
          </p:cNvPr>
          <p:cNvSpPr txBox="1"/>
          <p:nvPr/>
        </p:nvSpPr>
        <p:spPr>
          <a:xfrm>
            <a:off x="3201128" y="457200"/>
            <a:ext cx="2741742" cy="42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shape</a:t>
            </a:r>
            <a:endParaRPr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57AD850-2957-E1E0-31C8-126067FAE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6362" y="881032"/>
            <a:ext cx="6611273" cy="43821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BF9315D-454A-D3FF-9F46-3C37D3D39F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6362" y="1400525"/>
            <a:ext cx="2691602" cy="3352698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092C92E0-59AF-8BC7-EE7F-747B93D12A78}"/>
              </a:ext>
            </a:extLst>
          </p:cNvPr>
          <p:cNvSpPr/>
          <p:nvPr/>
        </p:nvSpPr>
        <p:spPr>
          <a:xfrm>
            <a:off x="1279207" y="2547921"/>
            <a:ext cx="2678757" cy="17559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C54F0DA-FC2C-DDFB-12B4-8CAB019F1A48}"/>
              </a:ext>
            </a:extLst>
          </p:cNvPr>
          <p:cNvSpPr/>
          <p:nvPr/>
        </p:nvSpPr>
        <p:spPr>
          <a:xfrm>
            <a:off x="1279207" y="3822330"/>
            <a:ext cx="2678757" cy="17559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D4D05BE-514A-2BA9-CCC5-6AFA088BBE3F}"/>
              </a:ext>
            </a:extLst>
          </p:cNvPr>
          <p:cNvSpPr/>
          <p:nvPr/>
        </p:nvSpPr>
        <p:spPr>
          <a:xfrm>
            <a:off x="1279207" y="4086878"/>
            <a:ext cx="2678757" cy="17559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CED8E08-CF1E-6C23-D3A7-5C95013ACB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9892" y="1894720"/>
            <a:ext cx="3334215" cy="1657581"/>
          </a:xfrm>
          <a:prstGeom prst="rect">
            <a:avLst/>
          </a:prstGeom>
        </p:spPr>
      </p:pic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45EB8EA2-18FC-4A32-9EE8-A4C31AF8AC1F}"/>
              </a:ext>
            </a:extLst>
          </p:cNvPr>
          <p:cNvSpPr/>
          <p:nvPr/>
        </p:nvSpPr>
        <p:spPr>
          <a:xfrm>
            <a:off x="4184972" y="2831419"/>
            <a:ext cx="397912" cy="217653"/>
          </a:xfrm>
          <a:prstGeom prst="rightArrow">
            <a:avLst/>
          </a:prstGeom>
          <a:solidFill>
            <a:schemeClr val="accent2"/>
          </a:solidFill>
          <a:ln>
            <a:solidFill>
              <a:srgbClr val="1818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8520C4C-1D4E-9033-186E-0C14EDCC1876}"/>
              </a:ext>
            </a:extLst>
          </p:cNvPr>
          <p:cNvSpPr/>
          <p:nvPr/>
        </p:nvSpPr>
        <p:spPr>
          <a:xfrm>
            <a:off x="1893242" y="1514135"/>
            <a:ext cx="751534" cy="1755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A978183-694E-CA53-4791-C428F2577099}"/>
              </a:ext>
            </a:extLst>
          </p:cNvPr>
          <p:cNvSpPr/>
          <p:nvPr/>
        </p:nvSpPr>
        <p:spPr>
          <a:xfrm>
            <a:off x="5695620" y="2089259"/>
            <a:ext cx="1029029" cy="1755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1110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2cee2b3916a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cee2b3916a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4;p1">
            <a:extLst>
              <a:ext uri="{FF2B5EF4-FFF2-40B4-BE49-F238E27FC236}">
                <a16:creationId xmlns:a16="http://schemas.microsoft.com/office/drawing/2014/main" id="{39ED6467-1F58-B965-FA40-46BD414E99CD}"/>
              </a:ext>
            </a:extLst>
          </p:cNvPr>
          <p:cNvSpPr txBox="1"/>
          <p:nvPr/>
        </p:nvSpPr>
        <p:spPr>
          <a:xfrm>
            <a:off x="3201128" y="457200"/>
            <a:ext cx="2741742" cy="42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Term frequency count</a:t>
            </a:r>
            <a:endParaRPr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F4B58DEA-58FB-2B46-F2B0-87F6C6C0BC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9023" y="881032"/>
            <a:ext cx="5331878" cy="362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80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2cee2b3916a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cee2b3916a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4;p1">
            <a:extLst>
              <a:ext uri="{FF2B5EF4-FFF2-40B4-BE49-F238E27FC236}">
                <a16:creationId xmlns:a16="http://schemas.microsoft.com/office/drawing/2014/main" id="{39ED6467-1F58-B965-FA40-46BD414E99CD}"/>
              </a:ext>
            </a:extLst>
          </p:cNvPr>
          <p:cNvSpPr txBox="1"/>
          <p:nvPr/>
        </p:nvSpPr>
        <p:spPr>
          <a:xfrm>
            <a:off x="2774736" y="457200"/>
            <a:ext cx="3594527" cy="42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Model selection</a:t>
            </a:r>
            <a:endParaRPr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Imagen 13" descr="Gráfico, Teams, Gráfico de rectángulos&#10;&#10;Descripción generada automáticamente">
            <a:extLst>
              <a:ext uri="{FF2B5EF4-FFF2-40B4-BE49-F238E27FC236}">
                <a16:creationId xmlns:a16="http://schemas.microsoft.com/office/drawing/2014/main" id="{6EBA7EF1-D561-5CFE-DFDD-C9F3BDAFC3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914" y="1600799"/>
            <a:ext cx="1933771" cy="16339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Imagen 15" descr="Calendario&#10;&#10;Descripción generada automáticamente">
            <a:extLst>
              <a:ext uri="{FF2B5EF4-FFF2-40B4-BE49-F238E27FC236}">
                <a16:creationId xmlns:a16="http://schemas.microsoft.com/office/drawing/2014/main" id="{0A05986B-0F6B-5F72-A44C-0EDA67038AE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7165" t="13199" r="17971" b="22465"/>
          <a:stretch/>
        </p:blipFill>
        <p:spPr>
          <a:xfrm>
            <a:off x="414914" y="3278239"/>
            <a:ext cx="1948389" cy="790617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5D3A2C3-07F5-737D-FDD8-C7C2ACC9EC8E}"/>
              </a:ext>
            </a:extLst>
          </p:cNvPr>
          <p:cNvSpPr txBox="1"/>
          <p:nvPr/>
        </p:nvSpPr>
        <p:spPr>
          <a:xfrm>
            <a:off x="686737" y="1293022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Multinomial NB</a:t>
            </a:r>
          </a:p>
        </p:txBody>
      </p:sp>
      <p:pic>
        <p:nvPicPr>
          <p:cNvPr id="19" name="Imagen 18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6ECE1183-1DF4-7BFE-EA51-BBD207B394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5711" y="1596511"/>
            <a:ext cx="1945336" cy="16339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Imagen 20" descr="Calendario&#10;&#10;Descripción generada automáticamente">
            <a:extLst>
              <a:ext uri="{FF2B5EF4-FFF2-40B4-BE49-F238E27FC236}">
                <a16:creationId xmlns:a16="http://schemas.microsoft.com/office/drawing/2014/main" id="{5F2045CE-C985-A8FF-7B3F-0BE1CEDFC375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1125" t="11984" r="18494" b="23641"/>
          <a:stretch/>
        </p:blipFill>
        <p:spPr>
          <a:xfrm>
            <a:off x="6771938" y="3273952"/>
            <a:ext cx="1933771" cy="798415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634D1D2E-1544-F406-3D66-141476C37CA9}"/>
              </a:ext>
            </a:extLst>
          </p:cNvPr>
          <p:cNvSpPr txBox="1"/>
          <p:nvPr/>
        </p:nvSpPr>
        <p:spPr>
          <a:xfrm>
            <a:off x="7467125" y="1290239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SVC</a:t>
            </a:r>
          </a:p>
        </p:txBody>
      </p:sp>
      <p:pic>
        <p:nvPicPr>
          <p:cNvPr id="24" name="Imagen 23" descr="Gráfico&#10;&#10;Descripción generada automáticamente">
            <a:extLst>
              <a:ext uri="{FF2B5EF4-FFF2-40B4-BE49-F238E27FC236}">
                <a16:creationId xmlns:a16="http://schemas.microsoft.com/office/drawing/2014/main" id="{9D8E837A-335C-CF6D-9E14-1E8CA06EA4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5958" y="1600800"/>
            <a:ext cx="1945336" cy="16296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Imagen 25" descr="Calendario&#10;&#10;Descripción generada automáticamente">
            <a:extLst>
              <a:ext uri="{FF2B5EF4-FFF2-40B4-BE49-F238E27FC236}">
                <a16:creationId xmlns:a16="http://schemas.microsoft.com/office/drawing/2014/main" id="{BE653556-C48E-7DBF-D111-2B1F6DD3794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7911" t="13099" r="19731" b="21868"/>
          <a:stretch/>
        </p:blipFill>
        <p:spPr>
          <a:xfrm>
            <a:off x="2535958" y="3278239"/>
            <a:ext cx="1945335" cy="790617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706158FA-B512-ED34-0629-F97F6AC8C71A}"/>
              </a:ext>
            </a:extLst>
          </p:cNvPr>
          <p:cNvSpPr txBox="1"/>
          <p:nvPr/>
        </p:nvSpPr>
        <p:spPr>
          <a:xfrm>
            <a:off x="2710375" y="1293022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Random</a:t>
            </a:r>
            <a:r>
              <a:rPr lang="es-ES" dirty="0"/>
              <a:t> Forest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4451E0F-B74F-BD1C-B03A-5988E48B5139}"/>
              </a:ext>
            </a:extLst>
          </p:cNvPr>
          <p:cNvSpPr txBox="1"/>
          <p:nvPr/>
        </p:nvSpPr>
        <p:spPr>
          <a:xfrm>
            <a:off x="4754582" y="1290239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Logistic</a:t>
            </a:r>
            <a:r>
              <a:rPr lang="es-ES" dirty="0"/>
              <a:t> </a:t>
            </a:r>
            <a:r>
              <a:rPr lang="es-ES" dirty="0" err="1"/>
              <a:t>Regression</a:t>
            </a:r>
            <a:endParaRPr lang="es-ES" dirty="0"/>
          </a:p>
        </p:txBody>
      </p:sp>
      <p:pic>
        <p:nvPicPr>
          <p:cNvPr id="30" name="Imagen 29" descr="Calendario&#10;&#10;Descripción generada automáticamente">
            <a:extLst>
              <a:ext uri="{FF2B5EF4-FFF2-40B4-BE49-F238E27FC236}">
                <a16:creationId xmlns:a16="http://schemas.microsoft.com/office/drawing/2014/main" id="{DBE5B576-62DD-5DCF-5F52-06AB79597D3B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8442" t="10372" r="18337" b="22524"/>
          <a:stretch/>
        </p:blipFill>
        <p:spPr>
          <a:xfrm>
            <a:off x="4653948" y="3273952"/>
            <a:ext cx="1945335" cy="810557"/>
          </a:xfrm>
          <a:prstGeom prst="rect">
            <a:avLst/>
          </a:prstGeom>
        </p:spPr>
      </p:pic>
      <p:pic>
        <p:nvPicPr>
          <p:cNvPr id="128" name="Imagen 127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9DBCF6D2-9F47-B4FF-0A7F-0926F5CECD2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71938" y="1602531"/>
            <a:ext cx="1933771" cy="1623468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4137881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2cee2b3916a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cee2b3916a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4;p1">
            <a:extLst>
              <a:ext uri="{FF2B5EF4-FFF2-40B4-BE49-F238E27FC236}">
                <a16:creationId xmlns:a16="http://schemas.microsoft.com/office/drawing/2014/main" id="{39ED6467-1F58-B965-FA40-46BD414E99CD}"/>
              </a:ext>
            </a:extLst>
          </p:cNvPr>
          <p:cNvSpPr txBox="1"/>
          <p:nvPr/>
        </p:nvSpPr>
        <p:spPr>
          <a:xfrm>
            <a:off x="2774736" y="457200"/>
            <a:ext cx="3594527" cy="42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Model selection</a:t>
            </a:r>
            <a:endParaRPr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F2679C-8601-AC9F-21EB-3EC66EA080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9022" y="2162032"/>
            <a:ext cx="4505954" cy="203863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C007FD5-D0DC-0CE9-270E-F65416FC2D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2711" y="1150005"/>
            <a:ext cx="1362265" cy="74305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C0B64949-1843-9D67-B163-75FF73817EC6}"/>
              </a:ext>
            </a:extLst>
          </p:cNvPr>
          <p:cNvSpPr/>
          <p:nvPr/>
        </p:nvSpPr>
        <p:spPr>
          <a:xfrm>
            <a:off x="3261360" y="2195512"/>
            <a:ext cx="1714500" cy="1833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3FAC48C-BAA7-D5D5-30A4-BA8EEE19BFB9}"/>
              </a:ext>
            </a:extLst>
          </p:cNvPr>
          <p:cNvCxnSpPr>
            <a:cxnSpLocks/>
            <a:stCxn id="8" idx="0"/>
            <a:endCxn id="7" idx="1"/>
          </p:cNvCxnSpPr>
          <p:nvPr/>
        </p:nvCxnSpPr>
        <p:spPr>
          <a:xfrm flipV="1">
            <a:off x="4118610" y="1521532"/>
            <a:ext cx="1344101" cy="6739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529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2cee2b3916a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cee2b3916a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4;p1">
            <a:extLst>
              <a:ext uri="{FF2B5EF4-FFF2-40B4-BE49-F238E27FC236}">
                <a16:creationId xmlns:a16="http://schemas.microsoft.com/office/drawing/2014/main" id="{39ED6467-1F58-B965-FA40-46BD414E99CD}"/>
              </a:ext>
            </a:extLst>
          </p:cNvPr>
          <p:cNvSpPr txBox="1"/>
          <p:nvPr/>
        </p:nvSpPr>
        <p:spPr>
          <a:xfrm>
            <a:off x="2774736" y="457200"/>
            <a:ext cx="3594527" cy="42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App</a:t>
            </a:r>
            <a:endParaRPr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1374628-6422-E9AB-1AD2-2111F254C2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4812" y="984660"/>
            <a:ext cx="3894374" cy="37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0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2cee2b3916a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cee2b3916a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4;p1">
            <a:extLst>
              <a:ext uri="{FF2B5EF4-FFF2-40B4-BE49-F238E27FC236}">
                <a16:creationId xmlns:a16="http://schemas.microsoft.com/office/drawing/2014/main" id="{39ED6467-1F58-B965-FA40-46BD414E99CD}"/>
              </a:ext>
            </a:extLst>
          </p:cNvPr>
          <p:cNvSpPr txBox="1"/>
          <p:nvPr/>
        </p:nvSpPr>
        <p:spPr>
          <a:xfrm>
            <a:off x="2774736" y="457200"/>
            <a:ext cx="3594527" cy="42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Bonus</a:t>
            </a:r>
            <a:endParaRPr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9802FAF9-FCC2-F396-C5CF-697C73CEF4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7059" y="1556581"/>
            <a:ext cx="5569879" cy="203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512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5485</TotalTime>
  <Words>33</Words>
  <Application>Microsoft Office PowerPoint</Application>
  <PresentationFormat>Presentación en pantalla (16:9)</PresentationFormat>
  <Paragraphs>13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Roboto</vt:lpstr>
      <vt:lpstr>Arial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David Henriques</dc:creator>
  <cp:lastModifiedBy>SAÚL VERDÚ VICENTE</cp:lastModifiedBy>
  <cp:revision>17</cp:revision>
  <dcterms:modified xsi:type="dcterms:W3CDTF">2024-10-25T14:55:33Z</dcterms:modified>
</cp:coreProperties>
</file>