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0" r:id="rId2"/>
    <p:sldId id="258" r:id="rId3"/>
    <p:sldId id="270" r:id="rId4"/>
    <p:sldId id="279" r:id="rId5"/>
    <p:sldId id="260" r:id="rId6"/>
    <p:sldId id="272" r:id="rId7"/>
    <p:sldId id="273" r:id="rId8"/>
    <p:sldId id="278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728" autoAdjust="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EB44F24-1C71-48D4-A703-13F226479FB1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59982B8-59DE-4DEB-B3C2-53D0082EE5E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82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44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EF21A85-E325-44EE-BE03-F64ED0ED8712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E9EAB53-BAFB-4CE1-B760-1DD234614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33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data.ucar.edu/software/netcdf/docs/netcdf-install/" TargetMode="External"/><Relationship Id="rId2" Type="http://schemas.openxmlformats.org/officeDocument/2006/relationships/hyperlink" Target="http://www.unidata.ucar.edu/downloads/netcdf/index.jsp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idata.ucar.edu/software/netcdf/workshops/2012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 smtClean="0"/>
              <a:t>Read and Write Data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 smtClean="0"/>
              <a:t>Overview of NetCDF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Alison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Pamment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, 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the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Unidata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 team.</a:t>
            </a:r>
            <a:endParaRPr lang="en-GB" sz="14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93713" y="260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What is NetCDF?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is more than just a file format. In the simple view,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is a: </a:t>
            </a:r>
          </a:p>
          <a:p>
            <a:pPr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File format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 programming interface (API)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Library implementing the API</a:t>
            </a:r>
          </a:p>
          <a:p>
            <a:pPr lvl="1" eaLnBrk="1" hangingPunct="1"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Together the data model, file format, and APIs support the creation, access, and sharing of scientific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r>
              <a:rPr lang="en-GB" altLang="en-US" b="1" smtClean="0"/>
              <a:t>What is netCDF, really?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125538"/>
            <a:ext cx="8280400" cy="5045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the real world, things are more complicated.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evolves to keep up with needs of its users, and is actually: </a:t>
            </a:r>
          </a:p>
          <a:p>
            <a:pPr eaLnBrk="1" hangingPunct="1">
              <a:defRPr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Two data models: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Classic model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(for netCDF-1, netCDF-2, netCDF-3)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Enhanced model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(for netCDF-4)</a:t>
            </a:r>
          </a:p>
          <a:p>
            <a:pPr lvl="1" eaLnBrk="1" hangingPunct="1">
              <a:defRPr/>
            </a:pP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Four file formats: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Classic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64-bit offset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variant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NetCDF-4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netCDF-4 classic model format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variant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Two independent flavours of  APIs: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C-based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(C, F90, F77, C++, Python, Perl, Ruby,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...)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Java-based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463550" y="260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However, we only use </a:t>
            </a:r>
            <a:br>
              <a:rPr lang="en-GB" altLang="en-US" b="1" smtClean="0"/>
            </a:br>
            <a:r>
              <a:rPr lang="en-GB" altLang="en-US" b="1" smtClean="0"/>
              <a:t>one of these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463550" y="1803400"/>
            <a:ext cx="828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200">
                <a:cs typeface="Calibri" panose="020F0502020204030204" pitchFamily="34" charset="0"/>
              </a:rPr>
              <a:t>Most scientists, most of the time, will only interact with one of these - so the story isn't so complex after all. </a:t>
            </a:r>
            <a:endParaRPr lang="en-GB" altLang="en-US" sz="440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49263" y="260350"/>
            <a:ext cx="8229600" cy="1143000"/>
          </a:xfrm>
        </p:spPr>
        <p:txBody>
          <a:bodyPr/>
          <a:lstStyle/>
          <a:p>
            <a:r>
              <a:rPr lang="en-GB" altLang="en-US" b="1" smtClean="0"/>
              <a:t>NetCDF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63" y="1196975"/>
            <a:ext cx="8280400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Several characteristics make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useful for storing and accessing scientific data. </a:t>
            </a:r>
          </a:p>
          <a:p>
            <a:pPr eaLnBrk="1" hangingPunct="1">
              <a:defRPr/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Self-Describing: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file may include metadata as well as data: names of variables, data locations in time and space, units of measure, and other useful information.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Portable: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Data written on one platform can be read on other platforms.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Direct-access: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 small subset of a large dataset may be accessed efficiently, without first reading through all the preceding data.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Appendable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Data may be appended to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netCDF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file without copying the dataset or redefining its structure.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19100" y="1984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NetCDF Features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9263" y="1341438"/>
            <a:ext cx="82804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Networkable:</a:t>
            </a:r>
            <a:r>
              <a:rPr lang="en-GB" altLang="en-US">
                <a:cs typeface="Calibri" panose="020F0502020204030204" pitchFamily="34" charset="0"/>
              </a:rPr>
              <a:t> The netCDF library provides client access to structured data on remote servers through OPeNDAP protocols.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Extensible:</a:t>
            </a:r>
            <a:r>
              <a:rPr lang="en-GB" altLang="en-US">
                <a:cs typeface="Calibri" panose="020F0502020204030204" pitchFamily="34" charset="0"/>
              </a:rPr>
              <a:t> Adding new dimensions, variables, or attributes to netCDF files does not require changes to existing programs that read the files.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Sharable:</a:t>
            </a:r>
            <a:r>
              <a:rPr lang="en-GB" altLang="en-US">
                <a:cs typeface="Calibri" panose="020F0502020204030204" pitchFamily="34" charset="0"/>
              </a:rPr>
              <a:t> One writer and multiple readers may simultaneously access the same netCDF file. With parallel netCDF, multiple writers may efficiently and concurrently write into the same netCDF file.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b="1">
                <a:cs typeface="Calibri" panose="020F0502020204030204" pitchFamily="34" charset="0"/>
              </a:rPr>
              <a:t>Archivable:</a:t>
            </a:r>
            <a:r>
              <a:rPr lang="en-GB" altLang="en-US">
                <a:cs typeface="Calibri" panose="020F0502020204030204" pitchFamily="34" charset="0"/>
              </a:rPr>
              <a:t> Access to all earlier forms of netCDF data will be supported by current and future versions of the software.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4025" y="198438"/>
            <a:ext cx="8229600" cy="1143000"/>
          </a:xfrm>
        </p:spPr>
        <p:txBody>
          <a:bodyPr/>
          <a:lstStyle/>
          <a:p>
            <a:r>
              <a:rPr lang="en-GB" altLang="en-US" b="1" smtClean="0"/>
              <a:t>NetCDF's niche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313" y="1341438"/>
            <a:ext cx="8280400" cy="4894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netCDF niche is </a:t>
            </a:r>
            <a:r>
              <a:rPr lang="en-GB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array-oriented scientific data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It also has a large user community to foster: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Support in third-party applications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Third-party APIs for many programming and scripting languages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Community conventions, such as Climate and Forecast (CF) metadata conventions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Standards for interoperability</a:t>
            </a:r>
          </a:p>
          <a:p>
            <a:pPr eaLnBrk="1" hangingPunct="1">
              <a:defRPr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53975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Installing NetCDF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684213" y="1417638"/>
            <a:ext cx="8208962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Download an appropriate release from: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   </a:t>
            </a:r>
            <a:r>
              <a:rPr lang="en-GB" altLang="en-US">
                <a:cs typeface="Calibri" panose="020F0502020204030204" pitchFamily="34" charset="0"/>
                <a:hlinkClick r:id="rId2"/>
              </a:rPr>
              <a:t>http://www.unidata.ucar.edu/downloads/netcdf/index.jsp</a:t>
            </a: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(If you want python-netCDF to work you will need the NetCDF libraries written in C).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4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To install, see the installation guide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2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</a:rPr>
              <a:t>    </a:t>
            </a:r>
            <a:r>
              <a:rPr lang="en-GB" altLang="en-US" sz="2000">
                <a:cs typeface="Calibri" panose="020F0502020204030204" pitchFamily="34" charset="0"/>
                <a:hlinkClick r:id="rId3"/>
              </a:rPr>
              <a:t>http://www.unidata.ucar.edu/software/netcdf/docs/netcdf-install/</a:t>
            </a:r>
            <a:endParaRPr lang="en-GB" altLang="en-US" sz="20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0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However, you should be able to pick up binary and RPM distributions for most computing environments.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cs typeface="Calibri" panose="020F0502020204030204" pitchFamily="34" charset="0"/>
              </a:rPr>
              <a:t>Acknowledgement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87338" y="1881188"/>
            <a:ext cx="8677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800">
                <a:cs typeface="Calibri" panose="020F0502020204030204" pitchFamily="34" charset="0"/>
              </a:rPr>
              <a:t>The material presented here was primarily taken from the Unidata NetCDF workshop notes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2800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cs typeface="Calibri" panose="020F0502020204030204" pitchFamily="34" charset="0"/>
                <a:hlinkClick r:id="rId2"/>
              </a:rPr>
              <a:t>http://www.unidata.ucar.edu/software/netcdf/workshops/2012</a:t>
            </a:r>
            <a:endParaRPr lang="en-GB" altLang="en-US"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17492</TotalTime>
  <Words>533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UKRI-stfc-nerc-ceda-ncas-nceo-Presentation-Template</vt:lpstr>
      <vt:lpstr>Read and Write Data</vt:lpstr>
      <vt:lpstr>What is NetCDF?</vt:lpstr>
      <vt:lpstr>What is netCDF, really?</vt:lpstr>
      <vt:lpstr>However, we only use  one of these</vt:lpstr>
      <vt:lpstr>NetCDF Features</vt:lpstr>
      <vt:lpstr>NetCDF Features</vt:lpstr>
      <vt:lpstr>NetCDF's niche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Godfrey, Tommy (STFC,RAL,RALSP)</cp:lastModifiedBy>
  <cp:revision>42</cp:revision>
  <dcterms:created xsi:type="dcterms:W3CDTF">2014-02-27T16:12:17Z</dcterms:created>
  <dcterms:modified xsi:type="dcterms:W3CDTF">2018-10-09T09:37:26Z</dcterms:modified>
</cp:coreProperties>
</file>