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65" r:id="rId3"/>
    <p:sldId id="273" r:id="rId4"/>
    <p:sldId id="274" r:id="rId5"/>
    <p:sldId id="281" r:id="rId6"/>
    <p:sldId id="282" r:id="rId7"/>
    <p:sldId id="284" r:id="rId8"/>
    <p:sldId id="283" r:id="rId9"/>
    <p:sldId id="278" r:id="rId10"/>
    <p:sldId id="28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749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DCB107E-86D7-491C-95D0-685CBD89815A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FF2256A-E668-4136-BA6C-0098DF13CC4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85D96-C52F-487F-8DAE-E4595DC955D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5AC19-8701-4EC7-909C-E866A9578B2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A3DFC-3A69-4D79-B4DC-7CFB046469F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FC1183-E7C6-4D96-B347-9DFFA216AF3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656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141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5959BAA-A05B-4C3B-BEB8-D40558FE466C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C0A2C7A-B7DB-4F8F-BA69-91349755EDA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713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C2EA8E7-A474-4AC2-B04E-0CB5E9E5CE98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F99C48-7A32-498C-81C1-A0431A0F34B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92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unidata.ucar.edu/software/netcdf/docs/BestPractices.html" TargetMode="External"/><Relationship Id="rId4" Type="http://schemas.openxmlformats.org/officeDocument/2006/relationships/hyperlink" Target="https://www.unidata.ucar.edu/software/netcdf/netcdf/CDL-Synta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ncgen and ncdump to create/export NetCDF and CDL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Eduardo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Damasio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0"/>
            <a:ext cx="7772400" cy="688975"/>
          </a:xfrm>
        </p:spPr>
        <p:txBody>
          <a:bodyPr/>
          <a:lstStyle/>
          <a:p>
            <a:r>
              <a:rPr lang="en-US" altLang="en-US" sz="4000" b="1" smtClean="0"/>
              <a:t>Further information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648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 smtClean="0"/>
              <a:t>NetCDF: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hlinkClick r:id="rId3"/>
              </a:rPr>
              <a:t>https://www.unidata.ucar.edu/software/netcdf/</a:t>
            </a: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 smtClean="0"/>
              <a:t>CDL: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hlinkClick r:id="rId4"/>
              </a:rPr>
              <a:t>https://</a:t>
            </a:r>
            <a:r>
              <a:rPr lang="en-US" altLang="en-US" dirty="0" smtClean="0">
                <a:hlinkClick r:id="rId4"/>
              </a:rPr>
              <a:t>www.unidata.ucar.edu/software/netcdf/netcdf/CDL-Syntax.html</a:t>
            </a: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/>
              <a:t>Best practices to writing NetCDF files: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 smtClean="0">
              <a:hlinkClick r:id="rId5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hlinkClick r:id="rId5"/>
              </a:rPr>
              <a:t>https://www.unidata.ucar.edu/software/netcdf/docs/BestPractices.html</a:t>
            </a: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684213" y="642938"/>
            <a:ext cx="770413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3600" b="1" dirty="0" err="1" smtClean="0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3600" b="1" dirty="0" smtClean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3600" b="1" dirty="0" err="1" smtClean="0">
                <a:latin typeface="+mn-lt"/>
                <a:cs typeface="Calibri" panose="020F0502020204030204" pitchFamily="34" charset="0"/>
              </a:rPr>
              <a:t>ncgen</a:t>
            </a:r>
            <a:endParaRPr lang="en-GB" altLang="en-US" sz="2800" b="1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800" b="1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Used together, </a:t>
            </a: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can accomplish simple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manipulations with little or no programming.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are reverse operations:</a:t>
            </a:r>
          </a:p>
        </p:txBody>
      </p:sp>
      <p:pic>
        <p:nvPicPr>
          <p:cNvPr id="10243" name="Picture 5" descr="http://www.unidata.ucar.edu/software/netcdf/workshops/2011/utilities/images/c-inver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135438"/>
            <a:ext cx="574992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9263"/>
            <a:ext cx="8229600" cy="892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b="1" dirty="0" smtClean="0"/>
              <a:t>CDL </a:t>
            </a:r>
            <a:r>
              <a:rPr lang="en-GB" altLang="en-US" sz="4000" b="1" dirty="0" smtClean="0"/>
              <a:t>(network Common Data form Language)</a:t>
            </a:r>
            <a:endParaRPr lang="en-US" altLang="en-US" sz="40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5450"/>
            <a:ext cx="7772400" cy="46863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CDL provides a means for NetCDF </a:t>
            </a:r>
            <a:r>
              <a:rPr lang="en-US" altLang="en-US" dirty="0" smtClean="0">
                <a:cs typeface="Times New Roman" pitchFamily="18" charset="0"/>
              </a:rPr>
              <a:t>↔</a:t>
            </a:r>
            <a:r>
              <a:rPr lang="en-US" altLang="en-US" dirty="0" smtClean="0"/>
              <a:t> ASCII translation. It is a simple text-based language that can be directly converted to NetCDF.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05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It has two main utilities: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 smtClean="0"/>
              <a:t>  1.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ncdump</a:t>
            </a:r>
            <a:r>
              <a:rPr lang="en-US" altLang="en-US" dirty="0" smtClean="0"/>
              <a:t> (from NetCDF to ASCII)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to get overview of NetCDF file contents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 smtClean="0"/>
              <a:t>  2.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ncgen</a:t>
            </a:r>
            <a:r>
              <a:rPr lang="en-US" altLang="en-US" dirty="0" smtClean="0"/>
              <a:t> (from ASCII to NetCDF)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 smtClean="0"/>
              <a:t>to create NetCDF 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7975"/>
            <a:ext cx="7772400" cy="835025"/>
          </a:xfrm>
        </p:spPr>
        <p:txBody>
          <a:bodyPr/>
          <a:lstStyle/>
          <a:p>
            <a:r>
              <a:rPr lang="en-US" altLang="en-US" b="1" smtClean="0"/>
              <a:t>ncdump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For quick glimpse at file's "metadata"</a:t>
            </a:r>
          </a:p>
          <a:p>
            <a:r>
              <a:rPr lang="en-US" altLang="en-US" smtClean="0"/>
              <a:t>To view header info: 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ncdump -h myfile.nc</a:t>
            </a:r>
          </a:p>
          <a:p>
            <a:r>
              <a:rPr lang="en-US" altLang="en-US" smtClean="0"/>
              <a:t>To view header info plus values of coordinate variables: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ncdump -c myfile.nc</a:t>
            </a:r>
          </a:p>
          <a:p>
            <a:r>
              <a:rPr lang="en-US" altLang="en-US" smtClean="0"/>
              <a:t>To output data values in ascii form: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ncdump –v varname myfile.nc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686800" cy="1143000"/>
          </a:xfrm>
        </p:spPr>
        <p:txBody>
          <a:bodyPr/>
          <a:lstStyle/>
          <a:p>
            <a:r>
              <a:rPr lang="en-GB" altLang="en-US" b="1" smtClean="0"/>
              <a:t>An easy way to view NetCDF: CDL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CDL is a human-readable notation for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objects and data.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9900" y="2027238"/>
            <a:ext cx="7918450" cy="40322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"percent"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"Relative humidity"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lacks some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conventions"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1600" b="1" dirty="0">
                <a:latin typeface="Arial Unicode MS" pitchFamily="34" charset="-128"/>
                <a:cs typeface="Calibri" panose="020F0502020204030204" pitchFamily="34" charset="0"/>
              </a:rPr>
              <a:t>}</a:t>
            </a:r>
            <a:r>
              <a:rPr lang="en-US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4550" y="4724400"/>
            <a:ext cx="373380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Let's </a:t>
            </a:r>
            <a:r>
              <a:rPr lang="en-GB" sz="2800" dirty="0"/>
              <a:t>zoom in…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06363"/>
            <a:ext cx="8424862" cy="5886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 lvl="1"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"percent"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"Relative humidity"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lacks some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conventions"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106363"/>
            <a:ext cx="8424862" cy="5886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 lvl="1"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"percent"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"Relative humidity"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lacks some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conventions"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2725" y="692150"/>
            <a:ext cx="3735388" cy="4754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This example specifies a netCDF dataset with:</a:t>
            </a:r>
          </a:p>
          <a:p>
            <a:pPr eaLnBrk="1" hangingPunct="1">
              <a:defRPr/>
            </a:pPr>
            <a:endParaRPr lang="en-GB" sz="1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2 dimensions (</a:t>
            </a:r>
            <a:r>
              <a:rPr lang="en-GB" sz="2400" b="1" dirty="0" err="1"/>
              <a:t>lon</a:t>
            </a:r>
            <a:r>
              <a:rPr lang="en-GB" sz="2400" dirty="0"/>
              <a:t> and </a:t>
            </a:r>
            <a:r>
              <a:rPr lang="en-GB" sz="2400" b="1" dirty="0" err="1"/>
              <a:t>lat</a:t>
            </a:r>
            <a:r>
              <a:rPr lang="en-GB" sz="2400" dirty="0"/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05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05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1 variable (</a:t>
            </a:r>
            <a:r>
              <a:rPr lang="en-GB" sz="2400" b="1" dirty="0" err="1"/>
              <a:t>rh</a:t>
            </a:r>
            <a:r>
              <a:rPr lang="en-GB" sz="2400" dirty="0"/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2 variable attributes (</a:t>
            </a:r>
            <a:r>
              <a:rPr lang="en-GB" sz="2400" b="1" dirty="0"/>
              <a:t>units</a:t>
            </a:r>
            <a:r>
              <a:rPr lang="en-GB" sz="2400" dirty="0"/>
              <a:t> and </a:t>
            </a:r>
            <a:r>
              <a:rPr lang="en-GB" sz="2400" b="1" dirty="0" err="1"/>
              <a:t>long_name</a:t>
            </a:r>
            <a:r>
              <a:rPr lang="en-GB" sz="2400" dirty="0"/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10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1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1 global attribute (</a:t>
            </a:r>
            <a:r>
              <a:rPr lang="en-GB" sz="2400" b="1" dirty="0"/>
              <a:t>title</a:t>
            </a:r>
            <a:r>
              <a:rPr lang="en-GB" sz="2400" dirty="0"/>
              <a:t>), and 24 data values for the variable.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20688" y="228600"/>
            <a:ext cx="8229600" cy="1143000"/>
          </a:xfrm>
        </p:spPr>
        <p:txBody>
          <a:bodyPr/>
          <a:lstStyle/>
          <a:p>
            <a:r>
              <a:rPr lang="en-GB" altLang="en-US" b="1" smtClean="0"/>
              <a:t>NCL example: explained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95288" y="1125538"/>
            <a:ext cx="8280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Only one variable, but multiple variables are allowed.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CDL comments follow "//" symbols. They are not part of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data and will not be recorded in a transformation.</a:t>
            </a:r>
          </a:p>
          <a:p>
            <a:pPr>
              <a:spcBef>
                <a:spcPct val="0"/>
              </a:spcBef>
              <a:defRPr/>
            </a:pPr>
            <a:endParaRPr lang="en-GB" altLang="en-US" sz="1100" dirty="0" smtClean="0">
              <a:latin typeface="+mn-lt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You can use the </a:t>
            </a: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utility to get the CDL form of a binary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file.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You can use the </a:t>
            </a:r>
            <a:r>
              <a:rPr lang="en-GB" altLang="en-US" sz="2800" b="1" dirty="0" err="1" smtClean="0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utility to generate a binary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file from CDL.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This simple example neglects some recommended best practices for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0"/>
            <a:ext cx="7772400" cy="688975"/>
          </a:xfrm>
        </p:spPr>
        <p:txBody>
          <a:bodyPr/>
          <a:lstStyle/>
          <a:p>
            <a:r>
              <a:rPr lang="en-US" altLang="en-US" sz="4000" b="1" smtClean="0"/>
              <a:t>Writing a NetCDF file with ncgen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6482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 smtClean="0"/>
              <a:t>ncgen</a:t>
            </a:r>
            <a:r>
              <a:rPr lang="en-US" altLang="en-US" dirty="0" smtClean="0"/>
              <a:t> can be used to: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Generate a NetCDF file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 smtClean="0">
                <a:latin typeface="Courier"/>
              </a:rPr>
              <a:t>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mydata.nc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 smtClean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Generate code that will produce a NetCDF file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 Fortran: 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 smtClean="0"/>
              <a:t> C:  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18302</TotalTime>
  <Words>462</Words>
  <Application>Microsoft Office PowerPoint</Application>
  <PresentationFormat>On-screen Show (4:3)</PresentationFormat>
  <Paragraphs>127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Courier New</vt:lpstr>
      <vt:lpstr>Wingdings</vt:lpstr>
      <vt:lpstr>Arial Unicode MS</vt:lpstr>
      <vt:lpstr>Courier</vt:lpstr>
      <vt:lpstr>UKRI-stfc-nerc-ceda-ncas-nceo-Presentation-Template</vt:lpstr>
      <vt:lpstr>Read and Write Data</vt:lpstr>
      <vt:lpstr>PowerPoint Presentation</vt:lpstr>
      <vt:lpstr>CDL (network Common Data form Language)</vt:lpstr>
      <vt:lpstr>ncdump</vt:lpstr>
      <vt:lpstr>An easy way to view NetCDF: CDL</vt:lpstr>
      <vt:lpstr>PowerPoint Presentation</vt:lpstr>
      <vt:lpstr>PowerPoint Presentation</vt:lpstr>
      <vt:lpstr>NCL example: explained</vt:lpstr>
      <vt:lpstr>Writing a NetCDF file with ncgen</vt:lpstr>
      <vt:lpstr>Further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41</cp:revision>
  <dcterms:created xsi:type="dcterms:W3CDTF">2014-02-27T16:12:17Z</dcterms:created>
  <dcterms:modified xsi:type="dcterms:W3CDTF">2018-10-09T09:37:36Z</dcterms:modified>
</cp:coreProperties>
</file>