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6CE611-1664-4FEA-9799-95988C5936A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3FF67F43-80B9-4B4D-B43B-B5799BC6DD9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E0D1CAD-0E2C-4B99-BFCF-F219CC12A710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082CACC-42C0-4568-9110-68FED84B43D5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058AA351-32EC-4458-B0E9-A94B08F530A9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8A56656-1C8D-4021-A2C1-D6F5AA5C2853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D7401513-06A2-4DA5-A7E8-45F3DE109932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/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the calendars currently defined in the </a:t>
            </a:r>
            <a:r>
              <a:rPr b="0" lang="en-GB" sz="2000" spc="-1" strike="noStrike">
                <a:solidFill>
                  <a:srgbClr val="376f6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CF metadata convention are supported. A function called </a:t>
            </a:r>
            <a:r>
              <a:rPr b="0" lang="en-GB" sz="2000" spc="-1" strike="noStrike">
                <a:solidFill>
                  <a:srgbClr val="376f6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date2index() </a:t>
            </a:r>
            <a:r>
              <a:rPr b="0" lang="en-GB" sz="2000" spc="-1" strike="noStrike">
                <a:solidFill>
                  <a:srgbClr val="376f62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 also provided which returns the indices of a netCDF time variable corresponding to a sequence of datetime instances.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2C71CF9-C96F-4D0A-9074-8EB24FB47D88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40DC8B7D-31B1-4E9A-9BE2-9B4C08D6E52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71C15379-6457-4E32-98E6-5DDC55A7A8D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D8F381E-81E6-40DD-A0D9-9C08A78F8B5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895AADA4-B1C2-445F-98EB-46AF734DA67F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ECD12AD8-CE0A-4E88-B321-4ACF6730062B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FE4E3858-B276-4FD9-BAEA-521A62C3409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AE8D0EC6-6AD5-4F26-A8F9-32ED29629597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868922D-735C-4702-8D0B-AFAE300FC136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/>
          <a:p>
            <a:pPr algn="r">
              <a:lnSpc>
                <a:spcPct val="100000"/>
              </a:lnSpc>
            </a:pPr>
            <a:fld id="{5217249A-5A62-43B1-B52C-FD3664345591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3"/>
          <a:stretch/>
        </p:blipFill>
        <p:spPr>
          <a:xfrm>
            <a:off x="31680" y="6059520"/>
            <a:ext cx="1523520" cy="40752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4"/>
          <a:stretch/>
        </p:blipFill>
        <p:spPr>
          <a:xfrm>
            <a:off x="7731000" y="6129360"/>
            <a:ext cx="1309320" cy="337680"/>
          </a:xfrm>
          <a:prstGeom prst="rect">
            <a:avLst/>
          </a:prstGeom>
          <a:ln>
            <a:noFill/>
          </a:ln>
        </p:spPr>
      </p:pic>
      <p:pic>
        <p:nvPicPr>
          <p:cNvPr id="2" name="Picture 3" descr=""/>
          <p:cNvPicPr/>
          <p:nvPr/>
        </p:nvPicPr>
        <p:blipFill>
          <a:blip r:embed="rId5"/>
          <a:stretch/>
        </p:blipFill>
        <p:spPr>
          <a:xfrm>
            <a:off x="6211800" y="6116760"/>
            <a:ext cx="1476000" cy="35064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-155520" y="586908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7" descr=""/>
          <p:cNvPicPr/>
          <p:nvPr/>
        </p:nvPicPr>
        <p:blipFill>
          <a:blip r:embed="rId6"/>
          <a:stretch/>
        </p:blipFill>
        <p:spPr>
          <a:xfrm>
            <a:off x="0" y="0"/>
            <a:ext cx="3068280" cy="871200"/>
          </a:xfrm>
          <a:prstGeom prst="rect">
            <a:avLst/>
          </a:prstGeom>
          <a:ln>
            <a:noFill/>
          </a:ln>
        </p:spPr>
      </p:pic>
      <p:pic>
        <p:nvPicPr>
          <p:cNvPr id="5" name="Picture 8" descr=""/>
          <p:cNvPicPr/>
          <p:nvPr/>
        </p:nvPicPr>
        <p:blipFill>
          <a:blip r:embed="rId7"/>
          <a:srcRect l="8169" t="0" r="54884" b="0"/>
          <a:stretch/>
        </p:blipFill>
        <p:spPr>
          <a:xfrm>
            <a:off x="2998800" y="-33480"/>
            <a:ext cx="1230120" cy="945720"/>
          </a:xfrm>
          <a:prstGeom prst="rect">
            <a:avLst/>
          </a:prstGeom>
          <a:ln>
            <a:noFill/>
          </a:ln>
        </p:spPr>
      </p:pic>
      <p:pic>
        <p:nvPicPr>
          <p:cNvPr id="6" name="Picture 9" descr=""/>
          <p:cNvPicPr/>
          <p:nvPr/>
        </p:nvPicPr>
        <p:blipFill>
          <a:blip r:embed="rId8"/>
          <a:srcRect l="47145" t="0" r="47697" b="0"/>
          <a:stretch/>
        </p:blipFill>
        <p:spPr>
          <a:xfrm>
            <a:off x="2852640" y="0"/>
            <a:ext cx="158400" cy="871200"/>
          </a:xfrm>
          <a:prstGeom prst="rect">
            <a:avLst/>
          </a:prstGeom>
          <a:ln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342360" y="3326760"/>
            <a:ext cx="7772040" cy="862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"/>
          <p:cNvPicPr/>
          <p:nvPr/>
        </p:nvPicPr>
        <p:blipFill>
          <a:blip r:embed="rId3"/>
          <a:stretch/>
        </p:blipFill>
        <p:spPr>
          <a:xfrm>
            <a:off x="31680" y="6059520"/>
            <a:ext cx="1523520" cy="407520"/>
          </a:xfrm>
          <a:prstGeom prst="rect">
            <a:avLst/>
          </a:prstGeom>
          <a:ln>
            <a:noFill/>
          </a:ln>
        </p:spPr>
      </p:pic>
      <p:pic>
        <p:nvPicPr>
          <p:cNvPr id="44" name="Picture 2" descr=""/>
          <p:cNvPicPr/>
          <p:nvPr/>
        </p:nvPicPr>
        <p:blipFill>
          <a:blip r:embed="rId4"/>
          <a:stretch/>
        </p:blipFill>
        <p:spPr>
          <a:xfrm>
            <a:off x="7731000" y="6129360"/>
            <a:ext cx="1309320" cy="33768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5"/>
          <a:stretch/>
        </p:blipFill>
        <p:spPr>
          <a:xfrm>
            <a:off x="6211800" y="6116760"/>
            <a:ext cx="1476000" cy="35064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-155520" y="5869080"/>
            <a:ext cx="18396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2"/>
          <p:cNvSpPr>
            <a:spLocks noGrp="1"/>
          </p:cNvSpPr>
          <p:nvPr>
            <p:ph type="dt"/>
          </p:nvPr>
        </p:nvSpPr>
        <p:spPr>
          <a:xfrm>
            <a:off x="-155520" y="5869080"/>
            <a:ext cx="183960" cy="369360"/>
          </a:xfrm>
          <a:prstGeom prst="rect">
            <a:avLst/>
          </a:prstGeom>
        </p:spPr>
        <p:txBody>
          <a:bodyPr lIns="90000" rIns="90000" tIns="45000" bIns="4500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/>
          </p:nvPr>
        </p:nvSpPr>
        <p:spPr>
          <a:xfrm>
            <a:off x="-155520" y="5869080"/>
            <a:ext cx="183960" cy="3693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F70A0D6-3F2A-4963-82D5-FA55E4B9496D}" type="slidenum"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unidata.github.io/netcdf4-pytho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43080" y="3327480"/>
            <a:ext cx="7772040" cy="861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and Write Data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43080" y="4203720"/>
            <a:ext cx="6857640" cy="55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NetCDF files with Python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43080" y="4754520"/>
            <a:ext cx="862128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</a:pPr>
            <a:r>
              <a:rPr b="0" lang="en-GB" sz="1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Thanks to all contributors: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 Stephens, Andy Heaps and Tommy Godfrey.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49200" y="44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attributes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11280" y="907920"/>
            <a:ext cx="828000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Variable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attributes are set by assigning values to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Variable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instance variables: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1280" y="1741320"/>
            <a:ext cx="7967160" cy="4056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#Assign variable attributes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longitudes.standard_name='longitude'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longitudes.units = 'degree_east'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latitudes.standard_name='latitude'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latitudes.units = 'degree_north'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levels.standard_name='pressure'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levels.units = 'hPa'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times.standard_name='time'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times.units = 'hours since 0001-01-01 00:00:00'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times.calendar = 'gregorian'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temp.standard_name='air_temperature'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temp.units = 'K'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159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Writing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68360" y="1197000"/>
            <a:ext cx="828000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Now that you have a netCDF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Variable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instance, how do you put data into it? You can just treat it like an array and assign data to a slice.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539640" y="2924280"/>
            <a:ext cx="7892640" cy="1618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Writing 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longitudes[:] = np.arange(-180, 180, 2.5)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latitudes[:] = np.arange(-90, 91, 2.5)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levels[:] = [1000, 900, 700, 500, 300, 100, 70, 50, 30, 10]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130320"/>
            <a:ext cx="8229240" cy="14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Growing data along the unlimited dimension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68360" y="1609560"/>
            <a:ext cx="828000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Unlike NumPy's array objects, netCDF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Variable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objects that have an unlimited dimension will grow along that dimension if you assign data outside the currently defined range of indices.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39640" y="3224160"/>
            <a:ext cx="7632360" cy="39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temp[0:5,:,:,:] = uniform(size=(5,10,73,144))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539640" y="4149720"/>
            <a:ext cx="799272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NOTE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: uniform is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numpy.random.uniform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(size = X) returns values from a uniform distribution in a numpy array with dimensions expressed in a tuple X.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nodeType="clickEffect" fill="hold">
                      <p:stCondLst>
                        <p:cond delay="0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159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date/times correctly 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8360" y="1197000"/>
            <a:ext cx="828000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Time coordinate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values pose a special challenge to netCDF users. Most metadata standards (such as CF and COARDS) specify that time should be measure relative to a fixed date using a certain calendar, with units specified like: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	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"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hours since YY:MM:DD hh-mm-ss"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These units can be awkward to deal with, without a utility to convert the values to and from calendar dates. The functions 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num2date()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and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date2num()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are provided with this package to do just that. Here's an example of how they can be used…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64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442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Defining date/times correctly 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68360" y="1395360"/>
            <a:ext cx="8135640" cy="2838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# Fill in times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dates = []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for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 n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in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 range(5):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    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dates.append(datetime(2001, 3, 1) + n * timedelta(hours=12))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times[:] = date2num(dates, units=times.units, calendar=times.calendar)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69720" y="4221000"/>
            <a:ext cx="860544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844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num2date()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converts numeric values of time in the specified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units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and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calendar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to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datetime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objects, and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date2num()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does the reverse.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-1000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Viewing the date/times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95280" y="1001880"/>
            <a:ext cx="8375400" cy="47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('time values (in units): ', times.units)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(times[:])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values (in units): hours since 0001-01-01 00:00:00.0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[ 17533104. 17533116. 17533128. 17533140. 17533152.]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('dates corresponding to time values:')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(num2date(times[:], units=times.units, calendar=times.calendar))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dates corresponding to time values: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[datetime.datetime(2001, 3, 1, 0, 0)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datetime.datetime(2001, 3, 1, 12, 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datetime.datetime(2001, 3, 2, 0, 0)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datetime.datetime(2001, 3, 2, 12, 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b="0" i="1" lang="en-GB" sz="1800" spc="-1" strike="noStrike">
                <a:solidFill>
                  <a:srgbClr val="33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datetime.datetime(2001, 3, 3, 0, 0)]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09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45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85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25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65" end="5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05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Finally, let's write the 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8360" y="1609560"/>
            <a:ext cx="828000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Simply…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39640" y="2781360"/>
            <a:ext cx="6624360" cy="39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dataset.close()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87280" y="117360"/>
            <a:ext cx="86770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does the output look like?  </a:t>
            </a: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ncdump -h test.nc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7280" y="620640"/>
            <a:ext cx="8532360" cy="5387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netcdf test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dimensions: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 = 144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 = 73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 = 10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= UNLIMITED ; </a:t>
            </a:r>
            <a:r>
              <a:rPr b="0" lang="en-GB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(5 currently)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variables</a:t>
            </a:r>
            <a:r>
              <a:rPr b="0" lang="en-GB" sz="1200" spc="-1" strike="noStrike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double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(time)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time:standard_name = "time"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time:units = "hours since 0001-01-01 00:00:00"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time:calendar = "gregorian"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(level)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level:standard_name = "pressure"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level:units = "hPa"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(latitude)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latitude:standard_name = "latitude"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latitude:units = "degree_north"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(longitude)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longitude:standard_name = "longitude"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longitude:units = "degree_east"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float 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(time, level, latitude, longitude)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temp:standard_name = "air_temperature"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temp:units = "K"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global attributes: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:description = "bogus example script"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:history = "Created Wed May  3 16:45:59 2017" 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:source = "netCDF4 python module tutorial" ;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</a:t>
            </a:r>
            <a:r>
              <a:rPr b="1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 descr=""/>
          <p:cNvPicPr/>
          <p:nvPr/>
        </p:nvPicPr>
        <p:blipFill>
          <a:blip r:embed="rId1"/>
          <a:stretch/>
        </p:blipFill>
        <p:spPr>
          <a:xfrm>
            <a:off x="468360" y="836640"/>
            <a:ext cx="8164080" cy="496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Further reading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28760" y="1628640"/>
            <a:ext cx="8280000" cy="19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Python-netCDF4: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	</a:t>
            </a:r>
            <a:r>
              <a:rPr b="0" lang="en-GB" sz="2400" spc="-1" strike="noStrike" u="sng">
                <a:solidFill>
                  <a:srgbClr val="044a91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  <a:hlinkClick r:id="rId1"/>
              </a:rPr>
              <a:t>http://unidata.github.io/netcdf4-python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using netCDF4-python!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6680" y="1341360"/>
            <a:ext cx="8280000" cy="375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There are many options for working with NetCDF files in Python. In this example we have chosen to highlight the use of the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netCDF4-python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module.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The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netCDF4-python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module is useful because: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It implements the basic "classic" model as well as more advanced features.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It provides a simple interface to the NetCDF structure.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It has been used as the underlying NetCDF I/O layer for many more advanced packages.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nodeType="clickEffect" fill="hold">
                      <p:stCondLst>
                        <p:cond delay="indefinite"/>
                      </p:stCondLst>
                      <p:childTnLst>
                        <p:par>
                          <p:cTn id="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48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93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69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26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"/>
          <p:cNvPicPr/>
          <p:nvPr/>
        </p:nvPicPr>
        <p:blipFill>
          <a:blip r:embed="rId1"/>
          <a:stretch/>
        </p:blipFill>
        <p:spPr>
          <a:xfrm>
            <a:off x="1187280" y="2205000"/>
            <a:ext cx="6400440" cy="27428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835280" y="549360"/>
            <a:ext cx="48160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netCDF 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258920" y="1413000"/>
            <a:ext cx="6265440" cy="700200"/>
          </a:xfrm>
          <a:prstGeom prst="rect">
            <a:avLst/>
          </a:prstGeom>
          <a:solidFill>
            <a:srgbClr val="d3e7e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Python libraries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netCDFfile for writing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258920" y="5084640"/>
            <a:ext cx="6265440" cy="395280"/>
          </a:xfrm>
          <a:prstGeom prst="rect">
            <a:avLst/>
          </a:prstGeom>
          <a:solidFill>
            <a:srgbClr val="d3e7e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Close netCDFfile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39640" y="1197000"/>
            <a:ext cx="7776720" cy="161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netCDF4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numpy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numpy.random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uniform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datetime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datetime, timedelta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netCDF4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num2date, date2num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-270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libraries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3960" y="3578400"/>
            <a:ext cx="76323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making a four dimensional dataset based on longitude, latitude, height and time.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-2700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Creating/Opening a netCDF 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268280"/>
            <a:ext cx="8280000" cy="41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To create a netCDF file from python, you simply call the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Dataset()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constructor. This is also the method used to open an existing netCDF file.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If the file is open for write access ("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w", "r+"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or "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a"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), you may write any type of data including new dimensions, groups, variables and attributes.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This tutorial will focus exclusively on the NetCDF "Classic" data model using: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NETCDF4_CLASSIC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44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93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a NetCDF file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68360" y="1341360"/>
            <a:ext cx="828000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Open a new NetCDF file ("test.nc") in write ("w") mode: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61800" y="2060640"/>
            <a:ext cx="8421480" cy="41868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dataset 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Dataset(</a:t>
            </a:r>
            <a:r>
              <a:rPr b="0" lang="en-GB" sz="1800" spc="-1" strike="noStrike">
                <a:solidFill>
                  <a:srgbClr val="ba212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'test.nc'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GB" sz="1800" spc="-1" strike="noStrike">
                <a:solidFill>
                  <a:srgbClr val="ba212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'w'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format</a:t>
            </a:r>
            <a:r>
              <a:rPr b="0" lang="en-GB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en-GB" sz="1800" spc="-1" strike="noStrike">
                <a:solidFill>
                  <a:srgbClr val="ba212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'NETCDF4_CLASSIC'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61800" y="4049640"/>
            <a:ext cx="8424360" cy="1668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Create dimensions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 = dataset.createDimension(</a:t>
            </a: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'longitude'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144)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 = dataset.createDimension(</a:t>
            </a: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'latitude'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73)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 = dataset.createDimension(</a:t>
            </a: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'level'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10)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 = dataset.createDimension(</a:t>
            </a: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'time'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b="0" lang="en-GB" sz="2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None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250920" y="27907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the dimensions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1592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68360" y="1341360"/>
            <a:ext cx="8280000" cy="41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1260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NetCDF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variables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behave much like python multi-dimensional arrays in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numpy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. However, unlike numpy arrays, netCDF4 variables can be appended to along the 'unlimited' dimension (a.k.a. the "record dimension").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To create a netCDF variable, use: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
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 PL UMing HK"/>
              </a:rPr>
              <a:t>Dataset.createVariable(&lt;var_id&gt;, &lt;type&gt;, &lt;dimensions&gt;)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This method has two mandatory arguments:   the variable ID (a Python string) and the variable data type. Additionally a tuple of dimensions can be provided.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10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05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Creating the variables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06280" y="1557360"/>
            <a:ext cx="8686440" cy="3934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Create coordinate variables for 4-dimensions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times = dataset.createVariable('time', np.float64, ('time',))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levels = dataset.createVariable('level', np.int32, ('level',))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latitudes = dataset.createVariable('latitude', np.float32, ('latitude',))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longitudes = dataset.createVariable('longitude', np.float32, ('longitude',))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Create the actual 4-d variable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temp = dataset.createVariable('temp', np.float32, ('time','level','latitude','longitude'))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 (global)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68360" y="1341360"/>
            <a:ext cx="828000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Global attributes are set by assigning values to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Dataset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 PL UMing HK"/>
              </a:rPr>
              <a:t>instance variables. Attributes can be strings, numbers or sequences. Returning to our example: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39640" y="3068640"/>
            <a:ext cx="8146800" cy="1313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Global Attributes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dataset.description = 'bogus example script'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dataset.history = 'Created on a Friday'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dataset.source = 'netCDF4 python module tutorial'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19384</TotalTime>
  <Application>LibreOffice/5.1.6.2$Linux_X86_64 LibreOffice_project/10m0$Build-2</Application>
  <Words>1128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2014-02-27T16:12:17Z</dcterms:created>
  <dc:creator>Authorised User</dc:creator>
  <dc:description/>
  <dc:language>en-GB</dc:language>
  <cp:lastModifiedBy/>
  <cp:lastPrinted>1601-01-01T00:00:00Z</cp:lastPrinted>
  <dcterms:modified xsi:type="dcterms:W3CDTF">2019-01-10T14:26:24Z</dcterms:modified>
  <cp:revision>124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