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8" r:id="rId2"/>
    <p:sldId id="263" r:id="rId3"/>
    <p:sldId id="264" r:id="rId4"/>
    <p:sldId id="266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88401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2E6FC86-EB19-4439-BAB6-015F8B9490D1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B6DA27B-A9C9-433F-935E-2F2411DC9B6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03EA28-F3F0-4392-BE0F-D2F09D67315B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557F1D-FC67-4E60-BA64-03B201E1A7EB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DD95AA-98E9-4D56-9C36-31BE1C2A5DC7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2229B3-0FF5-4A92-A906-F727D70BED0D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CC5675-03F5-4B9B-BD29-BD5FE5656307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4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8798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29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0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7DB43EE0-CE69-4BC2-B14B-E60E72917616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159BE0A-44CC-4C77-9F3D-A4AC5A69FDE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64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	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Reading and writing other formats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5288" y="-26988"/>
            <a:ext cx="8451850" cy="1431926"/>
          </a:xfrm>
        </p:spPr>
        <p:txBody>
          <a:bodyPr/>
          <a:lstStyle/>
          <a:p>
            <a:r>
              <a:rPr lang="en-US" altLang="en-US" b="1" smtClean="0"/>
              <a:t>Other formats</a:t>
            </a:r>
            <a:endParaRPr lang="en-GB" altLang="en-US" b="1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7766050" cy="4681537"/>
          </a:xfrm>
        </p:spPr>
        <p:txBody>
          <a:bodyPr/>
          <a:lstStyle/>
          <a:p>
            <a:r>
              <a:rPr lang="en-GB" altLang="en-US" smtClean="0"/>
              <a:t>When processing data you will come across a range of formats.</a:t>
            </a:r>
          </a:p>
          <a:p>
            <a:r>
              <a:rPr lang="en-GB" altLang="en-US" smtClean="0"/>
              <a:t>Common text formats are:</a:t>
            </a:r>
          </a:p>
          <a:p>
            <a:pPr lvl="1"/>
            <a:r>
              <a:rPr lang="en-GB" altLang="en-US" smtClean="0"/>
              <a:t>XML</a:t>
            </a:r>
          </a:p>
          <a:p>
            <a:pPr lvl="1"/>
            <a:r>
              <a:rPr lang="en-GB" altLang="en-US" smtClean="0"/>
              <a:t>HTML</a:t>
            </a:r>
          </a:p>
          <a:p>
            <a:pPr lvl="1"/>
            <a:r>
              <a:rPr lang="en-GB" altLang="en-US" smtClean="0"/>
              <a:t>Json</a:t>
            </a:r>
          </a:p>
          <a:p>
            <a:r>
              <a:rPr lang="en-GB" altLang="en-US" sz="2800" smtClean="0"/>
              <a:t>Common binary formats in our community are:</a:t>
            </a:r>
          </a:p>
          <a:p>
            <a:pPr lvl="1"/>
            <a:r>
              <a:rPr lang="en-GB" altLang="en-US" smtClean="0"/>
              <a:t>Grib</a:t>
            </a:r>
          </a:p>
          <a:p>
            <a:pPr lvl="1"/>
            <a:r>
              <a:rPr lang="en-GB" altLang="en-US" smtClean="0"/>
              <a:t>ESRI shapefiles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451850" cy="1431925"/>
          </a:xfrm>
        </p:spPr>
        <p:txBody>
          <a:bodyPr/>
          <a:lstStyle/>
          <a:p>
            <a:r>
              <a:rPr lang="en-US" altLang="en-US" b="1" smtClean="0"/>
              <a:t>Reading XML – Element Tree</a:t>
            </a:r>
            <a:endParaRPr lang="en-GB" altLang="en-US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07375" cy="46815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parse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Download the RSS feed and parse it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 = urlopen('http://planet.python.org/rss20.xml') doc = parse(u)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and output tags of interest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doc.iterfind('channel/item'):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title = item.findtext('title')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date = item.findtext('pubDate')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link = item.findtext('link')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(title, date, link)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451850" cy="1431925"/>
          </a:xfrm>
        </p:spPr>
        <p:txBody>
          <a:bodyPr/>
          <a:lstStyle/>
          <a:p>
            <a:r>
              <a:rPr lang="en-US" altLang="en-US" b="1" smtClean="0"/>
              <a:t>Reading HTML - HTMLParser </a:t>
            </a:r>
            <a:endParaRPr lang="en-GB" altLang="en-US" b="1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22300" y="1196975"/>
            <a:ext cx="7766050" cy="4681538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html.parser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HTMLParser</a:t>
            </a: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subclass and override the handler methods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MyHTMLParser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HTMLParser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handle_starttag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(self, tag,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("Encountered a start tag:", tag)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handle_endtag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(self, tag):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("Encountered an end tag :", tag)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handle_data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(self, data):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("Encountered some data  :", data)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instantiate the parser and fed it some HTML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parser = </a:t>
            </a: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MyHTMLParser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parser.feed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('&lt;html&gt;&lt;head&gt;&lt;title&gt;Test&lt;/title&gt;&lt;/head&gt;'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'&lt;body&gt;&lt;h1&gt;Parse me!&lt;/h1&gt;&lt;/body&gt;&lt;/html&gt;')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451850" cy="1431925"/>
          </a:xfrm>
        </p:spPr>
        <p:txBody>
          <a:bodyPr/>
          <a:lstStyle/>
          <a:p>
            <a:r>
              <a:rPr lang="en-US" altLang="en-US" b="1" smtClean="0"/>
              <a:t>Reading Grib</a:t>
            </a:r>
            <a:endParaRPr lang="en-GB" altLang="en-US" b="1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7766050" cy="46815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 smtClean="0">
                <a:cs typeface="Courier New" panose="02070309020205020404" pitchFamily="49" charset="0"/>
              </a:rPr>
              <a:t> - See later section on Iris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451850" cy="1431925"/>
          </a:xfrm>
        </p:spPr>
        <p:txBody>
          <a:bodyPr/>
          <a:lstStyle/>
          <a:p>
            <a:r>
              <a:rPr lang="en-US" altLang="en-US" b="1" smtClean="0"/>
              <a:t>Reading ESRI Shapefiles </a:t>
            </a:r>
            <a:endParaRPr lang="en-GB" altLang="en-US" b="1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351837" cy="46815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shapefile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sf = shapefile.Reader("shapefiles/blockgroups.shp")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shapes = sf.shapes()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bounding box of the 4th shape.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Round coordinates to 3 decimal places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bbox = shapes[3].bbox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(['%.3f' % coord for coord in bbox])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i="1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['-122.486', '37.787', '-122.446', '37.811']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21474</TotalTime>
  <Words>295</Words>
  <Application>Microsoft Office PowerPoint</Application>
  <PresentationFormat>On-screen Show (4:3)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UKRI-stfc-nerc-ceda-ncas-nceo-Presentation-Template</vt:lpstr>
      <vt:lpstr>Read and Write Data </vt:lpstr>
      <vt:lpstr>Other formats</vt:lpstr>
      <vt:lpstr>Reading XML – Element Tree</vt:lpstr>
      <vt:lpstr>Reading HTML - HTMLParser </vt:lpstr>
      <vt:lpstr>Reading Grib</vt:lpstr>
      <vt:lpstr>Reading ESRI Shapefiles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65</cp:revision>
  <dcterms:created xsi:type="dcterms:W3CDTF">2014-02-27T16:12:17Z</dcterms:created>
  <dcterms:modified xsi:type="dcterms:W3CDTF">2018-10-09T09:37:59Z</dcterms:modified>
</cp:coreProperties>
</file>