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2" r:id="rId2"/>
    <p:sldId id="273" r:id="rId3"/>
    <p:sldId id="274" r:id="rId4"/>
    <p:sldId id="291" r:id="rId5"/>
    <p:sldId id="277" r:id="rId6"/>
    <p:sldId id="28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746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C4968E8-E569-40B5-88B5-7A73846F31F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1E8B85A-AC30-4343-8050-0A3494A4F0E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A2DC3A-114C-4397-9435-81D668D2380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29E514-CBA6-4831-9562-894A9221731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0B0C51-C281-47A8-9B60-D36394E7830A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667304-ED0B-4EA8-95D4-4DF936277E3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E0DE37-F6B0-4D7D-9A21-CDBE823F197F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3701A3-F547-468D-8FEA-DB0C3CBB15C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8698C6-FE46-48BC-A181-DBEB5F41C8B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A1534F-12F5-452A-A336-CD88702AF1CE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B3CD3-F3B9-4B07-8844-9339815FBB7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6F9BD2-7F5F-4FEF-8AE9-A2BB356E4104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1F44DA-3E04-498C-897B-B2EE0703DC1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63597B-DC51-4916-AF99-B04C8568C60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D410E8-27F2-4CE6-B030-D0F8DDE11CA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5ABCEB-918B-42EC-A8E2-D66801B06E3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461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94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2A28348-DA4F-4F2F-8F8B-CF0ADAB85F9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E362BDA-05D0-4F63-9AF1-E17297E0751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742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229F7DE-2FD2-4197-BD45-2423E12FDEB3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B49ECD1-71DE-4D64-9092-47C43A697C9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9854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dc.noaa.gov/woce/woce_v3/wocedata_1/utils/netcdf/ncbrowse/index.htm" TargetMode="External"/><Relationship Id="rId2" Type="http://schemas.openxmlformats.org/officeDocument/2006/relationships/hyperlink" Target="http://meteora.ucsd.edu/~pierce/ncview_home_page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Viewing NetCDF: Ncview and ncBrowse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 – getting started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To run </a:t>
            </a:r>
            <a:r>
              <a:rPr lang="en-US" altLang="en-US" dirty="0" err="1" smtClean="0"/>
              <a:t>ncBrowse</a:t>
            </a:r>
            <a:r>
              <a:rPr lang="en-US" altLang="en-US" dirty="0" smtClean="0"/>
              <a:t> type: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ncBrowse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E.g.:   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en-US" dirty="0" smtClean="0"/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ncBrowse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example_data/ggas2014121200_00-18.nc &amp;</a:t>
            </a: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 – getting started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95400"/>
            <a:ext cx="5832475" cy="5334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You are presented with: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Basic file information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A variable selection panel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186113"/>
            <a:ext cx="5951537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 – view file as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95400"/>
            <a:ext cx="5832475" cy="5334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Click </a:t>
            </a:r>
            <a:r>
              <a:rPr lang="en-US" altLang="en-US" sz="2800" u="sng" smtClean="0"/>
              <a:t>V</a:t>
            </a:r>
            <a:r>
              <a:rPr lang="en-US" altLang="en-US" sz="2800" smtClean="0"/>
              <a:t>iew </a:t>
            </a:r>
            <a:r>
              <a:rPr lang="en-US" altLang="en-US" sz="2800" smtClean="0">
                <a:sym typeface="Wingdings" panose="05000000000000000000" pitchFamily="2" charset="2"/>
              </a:rPr>
              <a:t>As Tree:</a:t>
            </a:r>
            <a:endParaRPr lang="en-US" altLang="en-US" sz="2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08050"/>
            <a:ext cx="50450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 – examine a variable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95400"/>
            <a:ext cx="3240088" cy="5334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Double click a variable to open the Domain Selector.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1223963"/>
            <a:ext cx="50990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rot="511782">
            <a:off x="3214688" y="2208213"/>
            <a:ext cx="4283075" cy="257175"/>
          </a:xfrm>
          <a:prstGeom prst="rightArrow">
            <a:avLst>
              <a:gd name="adj1" fmla="val 50000"/>
              <a:gd name="adj2" fmla="val 11013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55925"/>
            <a:ext cx="5478463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095375"/>
            <a:ext cx="5324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 – plot a variable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95400"/>
            <a:ext cx="3240088" cy="5334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Click "Graph Variable" to plot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340836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rot="2276078">
            <a:off x="2573338" y="2605088"/>
            <a:ext cx="3324225" cy="261937"/>
          </a:xfrm>
          <a:prstGeom prst="rightArrow">
            <a:avLst>
              <a:gd name="adj1" fmla="val 50000"/>
              <a:gd name="adj2" fmla="val 611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908050"/>
            <a:ext cx="56594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 – plot a variable (2)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95400"/>
            <a:ext cx="3240088" cy="5334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Modify the axes selected and click "Graph Variable"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2" name="Right Arrow 1"/>
          <p:cNvSpPr/>
          <p:nvPr/>
        </p:nvSpPr>
        <p:spPr>
          <a:xfrm rot="1540593">
            <a:off x="2743200" y="2546350"/>
            <a:ext cx="2965450" cy="252413"/>
          </a:xfrm>
          <a:prstGeom prst="rightArrow">
            <a:avLst>
              <a:gd name="adj1" fmla="val 50000"/>
              <a:gd name="adj2" fmla="val 7253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8875"/>
            <a:ext cx="3073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Further reading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1503363"/>
            <a:ext cx="8316912" cy="45862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ncview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://meteora.ucsd.edu/~pierce/ncview_home_page.html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ncBrowse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www.nodc.noaa.gov/woce/woce_v3/wocedata_1/utils/netcdf/ncbrowse/index.htm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Tools, tools, tools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r>
              <a:rPr lang="en-US" altLang="en-US" smtClean="0"/>
              <a:t>NetCDF </a:t>
            </a:r>
            <a:r>
              <a:rPr lang="en-US" altLang="en-US" smtClean="0">
                <a:cs typeface="Times New Roman" panose="02020603050405020304" pitchFamily="18" charset="0"/>
              </a:rPr>
              <a:t>is such a popular format that there are thousands of tools that can read it.</a:t>
            </a:r>
          </a:p>
          <a:p>
            <a:r>
              <a:rPr lang="en-US" altLang="en-US" smtClean="0">
                <a:cs typeface="Times New Roman" panose="02020603050405020304" pitchFamily="18" charset="0"/>
              </a:rPr>
              <a:t>Here are a couple that allow you to quickly plot and view the contents of a NetCDF file.</a:t>
            </a:r>
          </a:p>
          <a:p>
            <a:r>
              <a:rPr lang="en-US" altLang="en-US" smtClean="0">
                <a:cs typeface="Times New Roman" panose="02020603050405020304" pitchFamily="18" charset="0"/>
              </a:rPr>
              <a:t>They both allow selection and quick view/plotting functionality that can be useful when working with data.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334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err="1" smtClean="0"/>
              <a:t>ncview</a:t>
            </a:r>
            <a:r>
              <a:rPr lang="en-US" altLang="en-US" dirty="0" smtClean="0"/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Visual browser for netCDF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View simple animations along various dimensions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Change look of graphs/maps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2852738"/>
            <a:ext cx="3983038" cy="313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ncview – getting started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334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To run </a:t>
            </a:r>
            <a:r>
              <a:rPr lang="en-US" altLang="en-US" dirty="0" err="1" smtClean="0"/>
              <a:t>ncview</a:t>
            </a:r>
            <a:r>
              <a:rPr lang="en-US" altLang="en-US" dirty="0" smtClean="0"/>
              <a:t> type: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ncview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E.g.:  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ncview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example_data/ggas2014121200_00-18.nc &amp;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ncview – getting started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95400"/>
            <a:ext cx="3384550" cy="5334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You are presented with: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An information panel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A control panel for visualization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A variable selection panel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Details of dimensions for the selected variable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1412875"/>
            <a:ext cx="4827588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908050"/>
            <a:ext cx="40354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ncview – select variable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908050"/>
            <a:ext cx="3670300" cy="5334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Select variable: in this case we have selected Sea Surface Temperature ("SSTK").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2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err="1"/>
              <a:t>n</a:t>
            </a:r>
            <a:r>
              <a:rPr lang="en-US" altLang="en-US" dirty="0" err="1" smtClean="0"/>
              <a:t>cview</a:t>
            </a:r>
            <a:r>
              <a:rPr lang="en-US" altLang="en-US" dirty="0" smtClean="0"/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displays information in the top panel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Populates the </a:t>
            </a:r>
            <a:r>
              <a:rPr lang="en-US" altLang="en-US" dirty="0" err="1" smtClean="0"/>
              <a:t>colour</a:t>
            </a:r>
            <a:r>
              <a:rPr lang="en-US" altLang="en-US" dirty="0" smtClean="0"/>
              <a:t> bar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Plots the first time step of the variable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Displays information about dimensions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3255963"/>
            <a:ext cx="5029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5"/>
          <a:srcRect t="79011" r="22972"/>
          <a:stretch/>
        </p:blipFill>
        <p:spPr bwMode="auto">
          <a:xfrm>
            <a:off x="3132138" y="4824413"/>
            <a:ext cx="4427537" cy="123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ncview – animate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993063" cy="5287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Use the animation panel to click through time steps or animate the plot.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4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Press the          button to run the animation. Adjust the "Delay" to slow it down.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/>
          <a:srcRect l="23242" t="33988" b="57671"/>
          <a:stretch/>
        </p:blipFill>
        <p:spPr bwMode="auto">
          <a:xfrm>
            <a:off x="1763713" y="2571750"/>
            <a:ext cx="5314950" cy="530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/>
          <a:srcRect l="46823" t="33988" r="46574" b="58264"/>
          <a:stretch/>
        </p:blipFill>
        <p:spPr bwMode="auto">
          <a:xfrm>
            <a:off x="2124075" y="3500438"/>
            <a:ext cx="457200" cy="492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ncview – other options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993063" cy="5287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The plotting panel has a range of useful functions that are best investigated by manually testing each.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E.g.:	</a:t>
            </a:r>
            <a:r>
              <a:rPr lang="en-US" altLang="en-US" sz="2800" b="1" smtClean="0"/>
              <a:t>3gauss</a:t>
            </a:r>
            <a:r>
              <a:rPr lang="en-US" altLang="en-US" sz="2800" smtClean="0"/>
              <a:t>: click to select a different colour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	</a:t>
            </a:r>
            <a:r>
              <a:rPr lang="en-US" altLang="en-US" sz="2800" b="1" smtClean="0"/>
              <a:t>Inv P</a:t>
            </a:r>
            <a:r>
              <a:rPr lang="en-US" altLang="en-US" sz="2800" smtClean="0"/>
              <a:t>: Invert the plot.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	</a:t>
            </a:r>
            <a:r>
              <a:rPr lang="en-US" altLang="en-US" sz="2800" b="1" smtClean="0"/>
              <a:t>Inv C</a:t>
            </a:r>
            <a:r>
              <a:rPr lang="en-US" altLang="en-US" sz="2800" smtClean="0"/>
              <a:t>: Invert the colour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	</a:t>
            </a:r>
            <a:r>
              <a:rPr lang="en-US" altLang="en-US" sz="2800" b="1" smtClean="0"/>
              <a:t>Mag X1</a:t>
            </a:r>
            <a:r>
              <a:rPr lang="en-US" altLang="en-US" sz="2800" smtClean="0"/>
              <a:t>: right/left click to zoom in/out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	</a:t>
            </a:r>
            <a:r>
              <a:rPr lang="en-US" altLang="en-US" sz="2800" b="1" smtClean="0"/>
              <a:t>Axes</a:t>
            </a:r>
            <a:r>
              <a:rPr lang="en-US" altLang="en-US" sz="2800" smtClean="0"/>
              <a:t>: modify axes of plot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	</a:t>
            </a:r>
            <a:r>
              <a:rPr lang="en-US" altLang="en-US" sz="2800" b="1" smtClean="0"/>
              <a:t>Print</a:t>
            </a:r>
            <a:r>
              <a:rPr lang="en-US" altLang="en-US" sz="2800" smtClean="0"/>
              <a:t>: print to a file or printer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93" b="51247"/>
          <a:stretch>
            <a:fillRect/>
          </a:stretch>
        </p:blipFill>
        <p:spPr bwMode="auto">
          <a:xfrm>
            <a:off x="520700" y="2444750"/>
            <a:ext cx="82851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2175"/>
          </a:xfrm>
        </p:spPr>
        <p:txBody>
          <a:bodyPr/>
          <a:lstStyle/>
          <a:p>
            <a:r>
              <a:rPr lang="en-US" altLang="en-US" b="1" smtClean="0"/>
              <a:t>ncBrowse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5038725" cy="5334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err="1" smtClean="0"/>
              <a:t>ncBrowse</a:t>
            </a:r>
            <a:r>
              <a:rPr lang="en-US" altLang="en-US" dirty="0" smtClean="0"/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Visual browser for netCDF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View/select contents of files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Tree View of file contents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Various plotting options</a:t>
            </a:r>
          </a:p>
        </p:txBody>
      </p:sp>
      <p:pic>
        <p:nvPicPr>
          <p:cNvPr id="2458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01813"/>
            <a:ext cx="37274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18772</TotalTime>
  <Words>368</Words>
  <Application>Microsoft Office PowerPoint</Application>
  <PresentationFormat>On-screen Show (4:3)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Courier New</vt:lpstr>
      <vt:lpstr>Wingdings</vt:lpstr>
      <vt:lpstr>UKRI-stfc-nerc-ceda-ncas-nceo-Presentation-Template</vt:lpstr>
      <vt:lpstr>Read and Write Data</vt:lpstr>
      <vt:lpstr>Tools, tools, tools</vt:lpstr>
      <vt:lpstr>ncview</vt:lpstr>
      <vt:lpstr>ncview – getting started</vt:lpstr>
      <vt:lpstr>ncview – getting started</vt:lpstr>
      <vt:lpstr>ncview – select variable</vt:lpstr>
      <vt:lpstr>ncview – animate</vt:lpstr>
      <vt:lpstr>ncview – other options</vt:lpstr>
      <vt:lpstr>ncBrowse</vt:lpstr>
      <vt:lpstr>ncBrowse – getting started</vt:lpstr>
      <vt:lpstr>ncBrowse – getting started</vt:lpstr>
      <vt:lpstr>ncBrowse – view file as Tree</vt:lpstr>
      <vt:lpstr>ncBrowse – examine a variable</vt:lpstr>
      <vt:lpstr>ncBrowse – plot a variable</vt:lpstr>
      <vt:lpstr>ncBrowse – plot a variable (2)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47</cp:revision>
  <dcterms:created xsi:type="dcterms:W3CDTF">2014-02-27T16:12:17Z</dcterms:created>
  <dcterms:modified xsi:type="dcterms:W3CDTF">2018-10-09T09:38:04Z</dcterms:modified>
</cp:coreProperties>
</file>