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1" r:id="rId8"/>
    <p:sldId id="262" r:id="rId9"/>
    <p:sldId id="264" r:id="rId10"/>
    <p:sldId id="263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19/06/2024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19/06/2024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37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36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19/06/2024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Presentación Web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Estudiante: Saul Isaac Rojas Escobar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Profesor: Francisco </a:t>
            </a:r>
            <a:r>
              <a:rPr lang="es-ES" sz="1800" dirty="0" err="1" smtClean="0">
                <a:solidFill>
                  <a:schemeClr val="tx1"/>
                </a:solidFill>
              </a:rPr>
              <a:t>Jose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Jimenez</a:t>
            </a:r>
            <a:r>
              <a:rPr lang="es-ES" sz="1800" dirty="0" smtClean="0">
                <a:solidFill>
                  <a:schemeClr val="tx1"/>
                </a:solidFill>
              </a:rPr>
              <a:t> Bonilla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Logotipo y </a:t>
            </a:r>
            <a:r>
              <a:rPr lang="es-ES" dirty="0" err="1" smtClean="0">
                <a:solidFill>
                  <a:srgbClr val="FFFFFF"/>
                </a:solidFill>
              </a:rPr>
              <a:t>favicon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76" y="276086"/>
            <a:ext cx="4403927" cy="375257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69" y="4256433"/>
            <a:ext cx="1431233" cy="23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Tipos de </a:t>
            </a:r>
            <a:r>
              <a:rPr lang="es-ES" dirty="0" err="1" smtClean="0">
                <a:solidFill>
                  <a:srgbClr val="FFFFFF"/>
                </a:solidFill>
              </a:rPr>
              <a:t>Fonts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26" y="1323468"/>
            <a:ext cx="4361241" cy="9917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332" y="3429000"/>
            <a:ext cx="3396919" cy="79807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46643" y="1588502"/>
            <a:ext cx="160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 err="1" smtClean="0"/>
              <a:t>Titulos</a:t>
            </a:r>
            <a:endParaRPr lang="es-ES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598913" y="3597203"/>
            <a:ext cx="160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 err="1" smtClean="0"/>
              <a:t>Parrafos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Paleta de colores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211" y="3407051"/>
            <a:ext cx="7035578" cy="3101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25548" y="2996101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60%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87688" y="2996101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30%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1392" y="2996101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1</a:t>
            </a:r>
            <a:r>
              <a:rPr lang="es-CR" dirty="0" smtClean="0"/>
              <a:t>0%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6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Perfil profesional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97763" y="1476382"/>
            <a:ext cx="5989983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s-ES" sz="2400" dirty="0"/>
              <a:t>Tengo una sólida capacidad para trabajar en equipo, demostrada en diversas colaboraciones y proyectos. Estoy altamente motivado para aprender nuevas tecnologías y mantenerme actualizado en el campo. Me entusiasma asumir desafíos que contribuyan a mi crecimiento profesional y aporten valor a la organización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576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Valores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442" y="2148340"/>
            <a:ext cx="7729728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R" dirty="0" smtClean="0"/>
              <a:t>Responsabilidad</a:t>
            </a:r>
          </a:p>
          <a:p>
            <a:pPr>
              <a:lnSpc>
                <a:spcPct val="150000"/>
              </a:lnSpc>
            </a:pPr>
            <a:r>
              <a:rPr lang="es-CR" dirty="0" smtClean="0"/>
              <a:t>Respeto</a:t>
            </a:r>
          </a:p>
          <a:p>
            <a:pPr>
              <a:lnSpc>
                <a:spcPct val="150000"/>
              </a:lnSpc>
            </a:pPr>
            <a:r>
              <a:rPr lang="es-CR" dirty="0" err="1" smtClean="0"/>
              <a:t>Adaptacion</a:t>
            </a:r>
            <a:endParaRPr lang="es-CR" dirty="0" smtClean="0"/>
          </a:p>
          <a:p>
            <a:pPr>
              <a:lnSpc>
                <a:spcPct val="150000"/>
              </a:lnSpc>
            </a:pPr>
            <a:r>
              <a:rPr lang="es-CR" dirty="0" smtClean="0"/>
              <a:t>Entusiasmo en aprender</a:t>
            </a:r>
          </a:p>
          <a:p>
            <a:pPr>
              <a:lnSpc>
                <a:spcPct val="150000"/>
              </a:lnSpc>
            </a:pPr>
            <a:r>
              <a:rPr lang="es-CR" dirty="0" smtClean="0"/>
              <a:t>Compromiso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318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683" y="964692"/>
            <a:ext cx="10199403" cy="1188720"/>
          </a:xfrm>
        </p:spPr>
        <p:txBody>
          <a:bodyPr/>
          <a:lstStyle/>
          <a:p>
            <a:r>
              <a:rPr lang="es-CR" dirty="0" smtClean="0"/>
              <a:t>Misión						Visión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0719" y="2770565"/>
            <a:ext cx="3361281" cy="329893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ES" dirty="0"/>
              <a:t>Desarrollar soluciones de software innovadoras y eficientes que mejoren la vida de las personas y optimicen procesos empresariales. Comprometerme a un aprendizaje continuo y a la mejora de mis habilidades técnicas y blandas, contribuyendo positivamente al equipo y a la organización en la que me desarrolle.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6840" y="2770565"/>
            <a:ext cx="3361281" cy="3391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ES" dirty="0"/>
              <a:t>Convertirme en un desarrollador de software reconocido por la calidad y la eficiencia de mi trabajo, y ser un referente en el campo de la tecnología. Aspiro a liderar proyectos innovadores que tengan un impacto significativo en la industria y en la sociedad, fomentando una cultura de colaboración y excelencia en cada paso de mi carrera.</a:t>
            </a:r>
          </a:p>
        </p:txBody>
      </p:sp>
    </p:spTree>
    <p:extLst>
      <p:ext uri="{BB962C8B-B14F-4D97-AF65-F5344CB8AC3E}">
        <p14:creationId xmlns:p14="http://schemas.microsoft.com/office/powerpoint/2010/main" val="11836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5731440" cy="3101983"/>
          </a:xfrm>
        </p:spPr>
        <p:txBody>
          <a:bodyPr rtlCol="0"/>
          <a:lstStyle/>
          <a:p>
            <a:pPr marL="0" indent="0">
              <a:buNone/>
            </a:pPr>
            <a:r>
              <a:rPr lang="es-ES" dirty="0" err="1" smtClean="0">
                <a:solidFill>
                  <a:schemeClr val="bg1"/>
                </a:solidFill>
              </a:rPr>
              <a:t>Linkedin</a:t>
            </a:r>
            <a:r>
              <a:rPr lang="es-ES" dirty="0">
                <a:solidFill>
                  <a:schemeClr val="bg1"/>
                </a:solidFill>
              </a:rPr>
              <a:t>: https://www.linkedin.com/in/saul-rojas-39821330a</a:t>
            </a:r>
            <a:endParaRPr lang="es-ES" dirty="0">
              <a:solidFill>
                <a:schemeClr val="bg1"/>
              </a:solidFill>
            </a:endParaRPr>
          </a:p>
          <a:p>
            <a:pPr rtl="0"/>
            <a:endParaRPr lang="es-CR" dirty="0" smtClean="0">
              <a:solidFill>
                <a:schemeClr val="bg1"/>
              </a:solidFill>
            </a:endParaRPr>
          </a:p>
          <a:p>
            <a:pPr rtl="0"/>
            <a:endParaRPr lang="es-CR" dirty="0">
              <a:solidFill>
                <a:schemeClr val="bg1"/>
              </a:solidFill>
            </a:endParaRPr>
          </a:p>
          <a:p>
            <a:pPr rtl="0"/>
            <a:endParaRPr lang="es-C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</a:rPr>
              <a:t>GitHub: https://github.com/saulUcenfotec/portafolio.git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96" y="2461591"/>
            <a:ext cx="904668" cy="8514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826" y="3797320"/>
            <a:ext cx="1163438" cy="1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214</Words>
  <Application>Microsoft Office PowerPoint</Application>
  <PresentationFormat>Panorámica</PresentationFormat>
  <Paragraphs>34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Paquete</vt:lpstr>
      <vt:lpstr>Presentación Web</vt:lpstr>
      <vt:lpstr>Logotipo y favicon</vt:lpstr>
      <vt:lpstr>Tipos de Fonts</vt:lpstr>
      <vt:lpstr>Paleta de colores</vt:lpstr>
      <vt:lpstr>Perfil profesional</vt:lpstr>
      <vt:lpstr>Valores</vt:lpstr>
      <vt:lpstr>Misión      Visión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2024-06-20T01:48:49Z</dcterms:created>
  <dcterms:modified xsi:type="dcterms:W3CDTF">2024-06-22T00:08:47Z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