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9.xml.rels" ContentType="application/vnd.openxmlformats-package.relationships+xml"/>
  <Override PartName="/ppt/notesSlides/notesSlide9.xml" ContentType="application/vnd.openxmlformats-officedocument.presentationml.notesSlide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media/image11.png" ContentType="image/png"/>
  <Override PartName="/ppt/media/image10.png" ContentType="image/png"/>
  <Override PartName="/ppt/media/image9.png" ContentType="image/png"/>
  <Override PartName="/ppt/media/image8.jpeg" ContentType="image/jpe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pt-BR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pt-BR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pt-BR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pt-BR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9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07EC851-1A05-4D6D-AE4F-81DC00008A9B}" type="slidenum">
              <a:rPr lang="pt-BR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86DB3A4-B580-4A33-80AD-42CADE07ADA5}" type="slidenum">
              <a:rPr lang="pt-BR" sz="1200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749772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435680" y="3955320"/>
            <a:ext cx="749772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5277600" y="3955320"/>
            <a:ext cx="36586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1435680" y="3955320"/>
            <a:ext cx="36586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7497720" cy="48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1435680" y="1447920"/>
            <a:ext cx="7497720" cy="48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2176200" y="1447920"/>
            <a:ext cx="6016320" cy="480024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3"/>
          <a:stretch/>
        </p:blipFill>
        <p:spPr>
          <a:xfrm>
            <a:off x="2176200" y="1447920"/>
            <a:ext cx="6016320" cy="4800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1435680" y="1447920"/>
            <a:ext cx="7497720" cy="480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7497720" cy="48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48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48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1435680" y="274680"/>
            <a:ext cx="749772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1435680" y="3955320"/>
            <a:ext cx="36586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48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1435680" y="1447920"/>
            <a:ext cx="7497720" cy="4800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48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277600" y="3955320"/>
            <a:ext cx="36586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1435680" y="3955320"/>
            <a:ext cx="749772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749772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1435680" y="3955320"/>
            <a:ext cx="749772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5277600" y="3955320"/>
            <a:ext cx="36586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1435680" y="3955320"/>
            <a:ext cx="36586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7497720" cy="48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1435680" y="1447920"/>
            <a:ext cx="7497720" cy="48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2176200" y="1447920"/>
            <a:ext cx="6016320" cy="480024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3"/>
          <a:stretch/>
        </p:blipFill>
        <p:spPr>
          <a:xfrm>
            <a:off x="2176200" y="1447920"/>
            <a:ext cx="6016320" cy="4800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7497720" cy="48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48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48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1435680" y="274680"/>
            <a:ext cx="749772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435680" y="3955320"/>
            <a:ext cx="36586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48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4800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277600" y="3955320"/>
            <a:ext cx="36586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435680" y="1447920"/>
            <a:ext cx="36586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277600" y="1447920"/>
            <a:ext cx="365868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435680" y="3955320"/>
            <a:ext cx="7497720" cy="228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815760" y="-815760"/>
            <a:ext cx="1638360" cy="163836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240">
            <a:solidFill>
              <a:schemeClr val="bg2">
                <a:shade val="70000"/>
                <a:satMod val="200000"/>
                <a:alpha val="100000"/>
              </a:schemeClr>
            </a:solidFill>
            <a:round/>
          </a:ln>
          <a:effectLst>
            <a:outerShdw blurRad="63500" dir="5400000" dist="254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168840" y="21240"/>
            <a:ext cx="1701720" cy="1701720"/>
          </a:xfrm>
          <a:prstGeom prst="ellipse">
            <a:avLst/>
          </a:prstGeom>
          <a:noFill/>
          <a:ln w="27360">
            <a:solidFill>
              <a:schemeClr val="bg2">
                <a:tint val="45000"/>
                <a:satMod val="325000"/>
                <a:alpha val="100000"/>
              </a:schemeClr>
            </a:solidFill>
            <a:round/>
          </a:ln>
          <a:effectLst>
            <a:outerShdw algn="tl" blurRad="25400" dir="5400000" dist="25400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 rot="2315400">
            <a:off x="182880" y="1054800"/>
            <a:ext cx="1125360" cy="1102320"/>
          </a:xfrm>
          <a:prstGeom prst="donut">
            <a:avLst>
              <a:gd name="adj" fmla="val 13356"/>
            </a:avLst>
          </a:prstGeom>
          <a:gradFill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lin ang="0"/>
          </a:gradFill>
          <a:ln w="7200">
            <a:solidFill>
              <a:schemeClr val="bg2">
                <a:shade val="60000"/>
                <a:satMod val="220000"/>
                <a:alpha val="100000"/>
              </a:schemeClr>
            </a:solidFill>
            <a:round/>
          </a:ln>
          <a:effectLst>
            <a:outerShdw algn="tl" blurRad="12700" dir="4500000" dist="15000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1013040" y="0"/>
            <a:ext cx="813060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r="5400000" dist="254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1014840" y="0"/>
            <a:ext cx="7272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38550" dir="10800000" dist="38000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432440" y="360000"/>
            <a:ext cx="7406280" cy="147168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pt-BR" sz="4300" strike="noStrike">
                <a:solidFill>
                  <a:srgbClr val="572314"/>
                </a:solidFill>
                <a:latin typeface="Gill Sans MT"/>
              </a:rPr>
              <a:t>Clique para editar o título mestre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subTitle"/>
          </p:nvPr>
        </p:nvSpPr>
        <p:spPr>
          <a:xfrm>
            <a:off x="1432440" y="1850040"/>
            <a:ext cx="7406280" cy="1752120"/>
          </a:xfrm>
          <a:prstGeom prst="rect">
            <a:avLst/>
          </a:prstGeom>
        </p:spPr>
        <p:txBody>
          <a:bodyPr lIns="90000" rIns="90000" tIns="0" bIns="45000"/>
          <a:p>
            <a:pPr>
              <a:lnSpc>
                <a:spcPct val="100000"/>
              </a:lnSpc>
            </a:pPr>
            <a:r>
              <a:rPr lang="pt-BR" sz="2600" strike="noStrike">
                <a:solidFill>
                  <a:srgbClr val="361309"/>
                </a:solidFill>
                <a:latin typeface="Gill Sans MT"/>
              </a:rPr>
              <a:t>Clique para editar o estilo do subtítulo mestre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3581280" y="6305400"/>
            <a:ext cx="2133360" cy="47592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lang="pt-BR" sz="1200" strike="noStrike">
                <a:solidFill>
                  <a:srgbClr val="b5a989"/>
                </a:solidFill>
                <a:latin typeface="Gill Sans MT"/>
              </a:rPr>
              <a:t>10/07/17</a:t>
            </a:r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5715000" y="6305400"/>
            <a:ext cx="2895120" cy="475920"/>
          </a:xfrm>
          <a:prstGeom prst="rect">
            <a:avLst/>
          </a:prstGeom>
        </p:spPr>
        <p:txBody>
          <a:bodyPr lIns="90000" rIns="90000" tIns="45000" bIns="45000" anchor="b"/>
          <a:p>
            <a:endParaRPr/>
          </a:p>
        </p:txBody>
      </p:sp>
      <p:sp>
        <p:nvSpPr>
          <p:cNvPr id="9" name="PlaceHolder 10"/>
          <p:cNvSpPr>
            <a:spLocks noGrp="1"/>
          </p:cNvSpPr>
          <p:nvPr>
            <p:ph type="sldNum"/>
          </p:nvPr>
        </p:nvSpPr>
        <p:spPr>
          <a:xfrm>
            <a:off x="8613720" y="6305400"/>
            <a:ext cx="456840" cy="47592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fld id="{20EAA28E-1B7D-4DA3-A47E-A3910AB441C2}" type="slidenum">
              <a:rPr lang="pt-BR" sz="1200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/>
          </a:p>
        </p:txBody>
      </p:sp>
      <p:sp>
        <p:nvSpPr>
          <p:cNvPr id="10" name="CustomShape 11"/>
          <p:cNvSpPr/>
          <p:nvPr/>
        </p:nvSpPr>
        <p:spPr>
          <a:xfrm>
            <a:off x="921600" y="1413720"/>
            <a:ext cx="209880" cy="209880"/>
          </a:xfrm>
          <a:prstGeom prst="ellipse">
            <a:avLst/>
          </a:prstGeom>
          <a:gradFill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lin ang="0"/>
          </a:gradFill>
          <a:ln w="2160">
            <a:solidFill>
              <a:schemeClr val="accent1">
                <a:shade val="90000"/>
                <a:satMod val="110000"/>
                <a:alpha val="60000"/>
              </a:schemeClr>
            </a:solidFill>
            <a:round/>
          </a:ln>
          <a:effectLst>
            <a:outerShdw blurRad="63500" dir="5400000" dist="25400" rotWithShape="0">
              <a:srgbClr val="000000">
                <a:alpha val="44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1157040" y="1344960"/>
            <a:ext cx="63720" cy="63720"/>
          </a:xfrm>
          <a:prstGeom prst="ellipse">
            <a:avLst/>
          </a:prstGeom>
          <a:noFill/>
          <a:ln w="12600">
            <a:solidFill>
              <a:schemeClr val="accent1">
                <a:shade val="75000"/>
                <a:alpha val="60000"/>
              </a:schemeClr>
            </a:solidFill>
            <a:round/>
          </a:ln>
          <a:effectLst>
            <a:outerShdw blurRad="63500" dir="5400000" dist="25400" rotWithShape="0">
              <a:srgbClr val="000000">
                <a:alpha val="44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Gill Sans M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400">
                <a:latin typeface="Gill Sans M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000">
                <a:latin typeface="Gill Sans M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Gill Sans M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Gill Sans M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Gill Sans MT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Gill Sans MT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-815760" y="-815760"/>
            <a:ext cx="1638360" cy="163836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240">
            <a:solidFill>
              <a:schemeClr val="bg2">
                <a:shade val="70000"/>
                <a:satMod val="200000"/>
                <a:alpha val="100000"/>
              </a:schemeClr>
            </a:solidFill>
            <a:round/>
          </a:ln>
          <a:effectLst>
            <a:outerShdw blurRad="63500" dir="5400000" dist="254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168840" y="21240"/>
            <a:ext cx="1701720" cy="1701720"/>
          </a:xfrm>
          <a:prstGeom prst="ellipse">
            <a:avLst/>
          </a:prstGeom>
          <a:noFill/>
          <a:ln w="27360">
            <a:solidFill>
              <a:schemeClr val="bg2">
                <a:tint val="45000"/>
                <a:satMod val="325000"/>
                <a:alpha val="100000"/>
              </a:schemeClr>
            </a:solidFill>
            <a:round/>
          </a:ln>
          <a:effectLst>
            <a:outerShdw algn="tl" blurRad="25400" dir="5400000" dist="25400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" name="CustomShape 3"/>
          <p:cNvSpPr/>
          <p:nvPr/>
        </p:nvSpPr>
        <p:spPr>
          <a:xfrm rot="2315400">
            <a:off x="182880" y="1054800"/>
            <a:ext cx="1125360" cy="1102320"/>
          </a:xfrm>
          <a:prstGeom prst="donut">
            <a:avLst>
              <a:gd name="adj" fmla="val 13356"/>
            </a:avLst>
          </a:prstGeom>
          <a:gradFill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lin ang="0"/>
          </a:gradFill>
          <a:ln w="7200">
            <a:solidFill>
              <a:schemeClr val="bg2">
                <a:shade val="60000"/>
                <a:satMod val="220000"/>
                <a:alpha val="100000"/>
              </a:schemeClr>
            </a:solidFill>
            <a:round/>
          </a:ln>
          <a:effectLst>
            <a:outerShdw algn="tl" blurRad="12700" dir="4500000" dist="15000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CustomShape 4"/>
          <p:cNvSpPr/>
          <p:nvPr/>
        </p:nvSpPr>
        <p:spPr>
          <a:xfrm>
            <a:off x="1013040" y="0"/>
            <a:ext cx="813060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r="5400000" dist="25400" rotWithShape="0">
              <a:srgbClr val="000000">
                <a:alpha val="44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1" name="CustomShape 5"/>
          <p:cNvSpPr/>
          <p:nvPr/>
        </p:nvSpPr>
        <p:spPr>
          <a:xfrm>
            <a:off x="1014840" y="0"/>
            <a:ext cx="7272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38550" dir="10800000" dist="38000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2" name="PlaceHolder 6"/>
          <p:cNvSpPr>
            <a:spLocks noGrp="1"/>
          </p:cNvSpPr>
          <p:nvPr>
            <p:ph type="title"/>
          </p:nvPr>
        </p:nvSpPr>
        <p:spPr>
          <a:xfrm>
            <a:off x="1435680" y="274680"/>
            <a:ext cx="749772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4300" strike="noStrike">
                <a:solidFill>
                  <a:srgbClr val="572314"/>
                </a:solidFill>
                <a:latin typeface="Gill Sans MT"/>
              </a:rPr>
              <a:t>Clique para editar o título mestre</a:t>
            </a:r>
            <a:endParaRPr/>
          </a:p>
        </p:txBody>
      </p:sp>
      <p:sp>
        <p:nvSpPr>
          <p:cNvPr id="53" name="PlaceHolder 7"/>
          <p:cNvSpPr>
            <a:spLocks noGrp="1"/>
          </p:cNvSpPr>
          <p:nvPr>
            <p:ph type="body"/>
          </p:nvPr>
        </p:nvSpPr>
        <p:spPr>
          <a:xfrm>
            <a:off x="1435680" y="1447920"/>
            <a:ext cx="7497720" cy="480024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pt-BR" sz="3200" strike="noStrike">
                <a:solidFill>
                  <a:srgbClr val="000000"/>
                </a:solidFill>
                <a:latin typeface="Gill Sans M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3200" strike="noStrike">
                <a:solidFill>
                  <a:srgbClr val="000000"/>
                </a:solidFill>
                <a:latin typeface="Gill Sans M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3200" strike="noStrike">
                <a:solidFill>
                  <a:srgbClr val="000000"/>
                </a:solidFill>
                <a:latin typeface="Gill Sans M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3200" strike="noStrike">
                <a:solidFill>
                  <a:srgbClr val="000000"/>
                </a:solidFill>
                <a:latin typeface="Gill Sans M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3200" strike="noStrike">
                <a:solidFill>
                  <a:srgbClr val="000000"/>
                </a:solidFill>
                <a:latin typeface="Gill Sans M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3200" strike="noStrike">
                <a:solidFill>
                  <a:srgbClr val="000000"/>
                </a:solidFill>
                <a:latin typeface="Gill Sans MT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pt-BR" sz="3200" strike="noStrike">
                <a:solidFill>
                  <a:srgbClr val="000000"/>
                </a:solidFill>
                <a:latin typeface="Gill Sans MT"/>
              </a:rPr>
              <a:t>Seventh Outline LevelClique para editar o texto mestre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pt-BR" sz="2800" strike="noStrike">
                <a:solidFill>
                  <a:srgbClr val="000000"/>
                </a:solidFill>
                <a:latin typeface="Gill Sans MT"/>
              </a:rPr>
              <a:t>Segundo nível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pt-BR" sz="2400" strike="noStrike">
                <a:solidFill>
                  <a:srgbClr val="000000"/>
                </a:solidFill>
                <a:latin typeface="Gill Sans MT"/>
              </a:rPr>
              <a:t>Terceiro nível</a:t>
            </a:r>
            <a:endParaRPr/>
          </a:p>
          <a:p>
            <a:pPr lvl="3">
              <a:lnSpc>
                <a:spcPct val="100000"/>
              </a:lnSpc>
              <a:buFont typeface="Wingdings 2" charset="2"/>
              <a:buChar char=""/>
            </a:pPr>
            <a:r>
              <a:rPr lang="pt-BR" sz="2000" strike="noStrike">
                <a:solidFill>
                  <a:srgbClr val="000000"/>
                </a:solidFill>
                <a:latin typeface="Gill Sans MT"/>
              </a:rPr>
              <a:t>Quarto nível</a:t>
            </a:r>
            <a:endParaRPr/>
          </a:p>
          <a:p>
            <a:pPr lvl="4">
              <a:lnSpc>
                <a:spcPct val="100000"/>
              </a:lnSpc>
              <a:buFont typeface="Wingdings 2" charset="2"/>
              <a:buChar char=""/>
            </a:pPr>
            <a:r>
              <a:rPr lang="pt-BR" sz="2000" strike="noStrike">
                <a:solidFill>
                  <a:srgbClr val="000000"/>
                </a:solidFill>
                <a:latin typeface="Gill Sans MT"/>
              </a:rPr>
              <a:t>Quinto nível</a:t>
            </a:r>
            <a:endParaRPr/>
          </a:p>
        </p:txBody>
      </p:sp>
      <p:sp>
        <p:nvSpPr>
          <p:cNvPr id="54" name="PlaceHolder 8"/>
          <p:cNvSpPr>
            <a:spLocks noGrp="1"/>
          </p:cNvSpPr>
          <p:nvPr>
            <p:ph type="dt"/>
          </p:nvPr>
        </p:nvSpPr>
        <p:spPr>
          <a:xfrm>
            <a:off x="3581280" y="6305400"/>
            <a:ext cx="2133360" cy="47592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lang="pt-BR" sz="1200" strike="noStrike">
                <a:solidFill>
                  <a:srgbClr val="b5a989"/>
                </a:solidFill>
                <a:latin typeface="Gill Sans MT"/>
              </a:rPr>
              <a:t>10/07/17</a:t>
            </a:r>
            <a:endParaRPr/>
          </a:p>
        </p:txBody>
      </p:sp>
      <p:sp>
        <p:nvSpPr>
          <p:cNvPr id="55" name="PlaceHolder 9"/>
          <p:cNvSpPr>
            <a:spLocks noGrp="1"/>
          </p:cNvSpPr>
          <p:nvPr>
            <p:ph type="ftr"/>
          </p:nvPr>
        </p:nvSpPr>
        <p:spPr>
          <a:xfrm>
            <a:off x="5715000" y="6305400"/>
            <a:ext cx="2895120" cy="475920"/>
          </a:xfrm>
          <a:prstGeom prst="rect">
            <a:avLst/>
          </a:prstGeom>
        </p:spPr>
        <p:txBody>
          <a:bodyPr lIns="90000" rIns="90000" tIns="45000" bIns="45000" anchor="b"/>
          <a:p>
            <a:endParaRPr/>
          </a:p>
        </p:txBody>
      </p:sp>
      <p:sp>
        <p:nvSpPr>
          <p:cNvPr id="56" name="PlaceHolder 10"/>
          <p:cNvSpPr>
            <a:spLocks noGrp="1"/>
          </p:cNvSpPr>
          <p:nvPr>
            <p:ph type="sldNum"/>
          </p:nvPr>
        </p:nvSpPr>
        <p:spPr>
          <a:xfrm>
            <a:off x="8613720" y="6305400"/>
            <a:ext cx="456840" cy="47592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fld id="{05F3832F-A03F-4D86-A0F3-2CDD33F635A5}" type="slidenum">
              <a:rPr lang="pt-BR" sz="1200" strike="noStrike">
                <a:solidFill>
                  <a:srgbClr val="b5a989"/>
                </a:solidFill>
                <a:latin typeface="Gill Sans MT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1331640" y="4509000"/>
            <a:ext cx="7406280" cy="175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0" bIns="45000"/>
          <a:p>
            <a:pPr>
              <a:lnSpc>
                <a:spcPct val="100000"/>
              </a:lnSpc>
            </a:pPr>
            <a:r>
              <a:rPr lang="pt-BR" sz="2600" strike="noStrike">
                <a:solidFill>
                  <a:srgbClr val="361309"/>
                </a:solidFill>
                <a:latin typeface="Gill Sans MT"/>
              </a:rPr>
              <a:t>Aluno(a): Cleber Ramires</a:t>
            </a:r>
            <a:endParaRPr/>
          </a:p>
          <a:p>
            <a:pPr>
              <a:lnSpc>
                <a:spcPct val="100000"/>
              </a:lnSpc>
            </a:pPr>
            <a:r>
              <a:rPr lang="pt-BR" sz="2600" strike="noStrike">
                <a:solidFill>
                  <a:srgbClr val="361309"/>
                </a:solidFill>
                <a:latin typeface="Gill Sans MT"/>
              </a:rPr>
              <a:t>	</a:t>
            </a:r>
            <a:r>
              <a:rPr lang="pt-BR" sz="2600" strike="noStrike">
                <a:solidFill>
                  <a:srgbClr val="361309"/>
                </a:solidFill>
                <a:latin typeface="Gill Sans MT"/>
              </a:rPr>
              <a:t>      </a:t>
            </a:r>
            <a:r>
              <a:rPr lang="pt-BR" sz="2600" strike="noStrike">
                <a:solidFill>
                  <a:srgbClr val="361309"/>
                </a:solidFill>
                <a:latin typeface="Gill Sans MT"/>
              </a:rPr>
              <a:t>Saula Santos</a:t>
            </a:r>
            <a:endParaRPr/>
          </a:p>
          <a:p>
            <a:pPr>
              <a:lnSpc>
                <a:spcPct val="100000"/>
              </a:lnSpc>
            </a:pPr>
            <a:r>
              <a:rPr lang="pt-BR" sz="2600" strike="noStrike">
                <a:solidFill>
                  <a:srgbClr val="361309"/>
                </a:solidFill>
                <a:latin typeface="Gill Sans MT"/>
              </a:rPr>
              <a:t>	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1432440" y="360000"/>
            <a:ext cx="7406280" cy="198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pt-BR" sz="4300" strike="noStrike">
                <a:solidFill>
                  <a:srgbClr val="572314"/>
                </a:solidFill>
                <a:latin typeface="Gill Sans MT"/>
              </a:rPr>
              <a:t>
</a:t>
            </a:r>
            <a:r>
              <a:rPr lang="pt-BR" sz="4300" strike="noStrike">
                <a:solidFill>
                  <a:srgbClr val="572314"/>
                </a:solidFill>
                <a:latin typeface="Gill Sans MT"/>
              </a:rPr>
              <a:t>SLDS – Sistema para Localização de Docentes/Salas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pt-BR" sz="3200" strike="noStrike">
                <a:solidFill>
                  <a:srgbClr val="000000"/>
                </a:solidFill>
                <a:latin typeface="Gill Sans MT"/>
              </a:rPr>
              <a:t>OBRIGADO!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4300" strike="noStrike">
                <a:solidFill>
                  <a:srgbClr val="572314"/>
                </a:solidFill>
                <a:latin typeface="Gill Sans MT"/>
              </a:rPr>
              <a:t>Apresentação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pt-BR" sz="3200" strike="noStrike">
                <a:solidFill>
                  <a:srgbClr val="000000"/>
                </a:solidFill>
                <a:latin typeface="Gill Sans MT"/>
              </a:rPr>
              <a:t>Desenvolvimento de um aplicativo que consultará uma versão eletrônica da planilha de retirada de chaves das salas por professores.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4300" strike="noStrike">
                <a:solidFill>
                  <a:srgbClr val="572314"/>
                </a:solidFill>
                <a:latin typeface="Gill Sans MT"/>
              </a:rPr>
              <a:t>Objetivo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pt-BR" sz="3200" strike="noStrike">
                <a:solidFill>
                  <a:srgbClr val="000000"/>
                </a:solidFill>
                <a:latin typeface="Gill Sans MT"/>
              </a:rPr>
              <a:t>Agilizar e facilitar o acesso da comunidade acadêmica as salas em que as aulas estão sendo ministradas, principalmente para os alunos que chegam atrasados para a aula.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4300" strike="noStrike">
                <a:solidFill>
                  <a:srgbClr val="572314"/>
                </a:solidFill>
                <a:latin typeface="Gill Sans MT"/>
              </a:rPr>
              <a:t>Como vai funcionar ?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1435680" y="1447920"/>
            <a:ext cx="7497720" cy="480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80000"/>
              <a:buFont typeface="Wingdings 2" charset="2"/>
              <a:buChar char=""/>
            </a:pPr>
            <a:r>
              <a:rPr lang="pt-BR" sz="3200" strike="noStrike">
                <a:solidFill>
                  <a:srgbClr val="000000"/>
                </a:solidFill>
                <a:latin typeface="Gill Sans MT"/>
              </a:rPr>
              <a:t>No momento em que a chave for retirada do Apoio Acadêmico a pessoa responsável pelas chaves lança essa informação no sistema que atualizará o app com o horário e a sala em que o servidor retirou a chave.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4300" strike="noStrike">
                <a:solidFill>
                  <a:srgbClr val="572314"/>
                </a:solidFill>
                <a:latin typeface="Gill Sans MT"/>
              </a:rPr>
              <a:t>Diagrama de Atividade </a:t>
            </a:r>
            <a:endParaRPr/>
          </a:p>
        </p:txBody>
      </p:sp>
      <p:pic>
        <p:nvPicPr>
          <p:cNvPr id="105" name="Espaço Reservado para Conteúdo 3" descr=""/>
          <p:cNvPicPr/>
          <p:nvPr/>
        </p:nvPicPr>
        <p:blipFill>
          <a:blip r:embed="rId1"/>
          <a:stretch/>
        </p:blipFill>
        <p:spPr>
          <a:xfrm>
            <a:off x="1763640" y="1447920"/>
            <a:ext cx="6552360" cy="480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4300" strike="noStrike">
                <a:solidFill>
                  <a:srgbClr val="572314"/>
                </a:solidFill>
                <a:latin typeface="Gill Sans MT"/>
              </a:rPr>
              <a:t>Sistema para retirada de chaves</a:t>
            </a:r>
            <a:endParaRPr/>
          </a:p>
        </p:txBody>
      </p:sp>
      <p:pic>
        <p:nvPicPr>
          <p:cNvPr id="107" name="Espaço Reservado para Conteúdo 3" descr=""/>
          <p:cNvPicPr/>
          <p:nvPr/>
        </p:nvPicPr>
        <p:blipFill>
          <a:blip r:embed="rId1"/>
          <a:stretch/>
        </p:blipFill>
        <p:spPr>
          <a:xfrm>
            <a:off x="1434960" y="2195280"/>
            <a:ext cx="7499160" cy="330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4300" strike="noStrike">
                <a:solidFill>
                  <a:srgbClr val="572314"/>
                </a:solidFill>
                <a:latin typeface="Gill Sans MT"/>
              </a:rPr>
              <a:t>Login</a:t>
            </a:r>
            <a:endParaRPr/>
          </a:p>
        </p:txBody>
      </p:sp>
      <p:pic>
        <p:nvPicPr>
          <p:cNvPr id="109" name="Espaço Reservado para Conteúdo 3" descr=""/>
          <p:cNvPicPr/>
          <p:nvPr/>
        </p:nvPicPr>
        <p:blipFill>
          <a:blip r:embed="rId1"/>
          <a:stretch/>
        </p:blipFill>
        <p:spPr>
          <a:xfrm>
            <a:off x="3984480" y="1504800"/>
            <a:ext cx="2400120" cy="4686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4300" strike="noStrike">
                <a:solidFill>
                  <a:srgbClr val="572314"/>
                </a:solidFill>
                <a:latin typeface="Gill Sans MT"/>
              </a:rPr>
              <a:t>Seleciona servidor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1475640" y="1434960"/>
            <a:ext cx="7497720" cy="480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</p:txBody>
      </p:sp>
      <p:pic>
        <p:nvPicPr>
          <p:cNvPr id="112" name="Imagem 3" descr=""/>
          <p:cNvPicPr/>
          <p:nvPr/>
        </p:nvPicPr>
        <p:blipFill>
          <a:blip r:embed="rId1"/>
          <a:stretch/>
        </p:blipFill>
        <p:spPr>
          <a:xfrm>
            <a:off x="3564000" y="1599480"/>
            <a:ext cx="2419200" cy="446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435680" y="274680"/>
            <a:ext cx="74977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lang="pt-BR" sz="4300" strike="noStrike">
                <a:solidFill>
                  <a:srgbClr val="572314"/>
                </a:solidFill>
                <a:latin typeface="Gill Sans MT"/>
              </a:rPr>
              <a:t>Resposta </a:t>
            </a:r>
            <a:endParaRPr/>
          </a:p>
        </p:txBody>
      </p:sp>
      <p:pic>
        <p:nvPicPr>
          <p:cNvPr id="114" name="Espaço Reservado para Conteúdo 3" descr=""/>
          <p:cNvPicPr/>
          <p:nvPr/>
        </p:nvPicPr>
        <p:blipFill>
          <a:blip r:embed="rId1"/>
          <a:stretch/>
        </p:blipFill>
        <p:spPr>
          <a:xfrm>
            <a:off x="3780000" y="1412640"/>
            <a:ext cx="2423880" cy="480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207</TotalTime>
  <Application>LibreOffice/4.4.2.2$Windows_x86 LibreOffice_project/c4c7d32d0d49397cad38d62472b0bc8acff48dd6</Application>
  <Paragraphs>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2017-07-09T19:58:45Z</dcterms:created>
  <dc:creator>cleber</dc:creator>
  <dc:language>pt-BR</dc:language>
  <dcterms:modified xsi:type="dcterms:W3CDTF">2017-07-10T19:46:12Z</dcterms:modified>
  <cp:revision>8</cp:revision>
  <dc:title>SLDS – Sistema para Localização de Docentes/Salas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