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la Relación entre PIB y Emisiones de CO₂ en México (1960-2011)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Presentación de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Analizar la relación entre PIB y emisiones de CO₂ en México.</a:t>
            </a:r>
          </a:p>
          <a:p>
            <a:r>
              <a:t>- Uso de datos del Banco Mundial.</a:t>
            </a:r>
          </a:p>
          <a:p>
            <a:r>
              <a:t>- Evaluación de la correlación estadística.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Fuente: Banco Mundial.</a:t>
            </a:r>
          </a:p>
          <a:p>
            <a:r>
              <a:t>- Variables:</a:t>
            </a:r>
          </a:p>
          <a:p>
            <a:r>
              <a:t>  • PIB (Miles de millones de USD).</a:t>
            </a:r>
          </a:p>
          <a:p>
            <a:r>
              <a:t>  • Emisiones de CO₂ (Millones de toneladas).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Gráfico</a:t>
            </a:r>
          </a:p>
        </p:txBody>
      </p:sp>
      <p:pic>
        <p:nvPicPr>
          <p:cNvPr id="3" name="Picture 2" descr="scatter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Factores Relevantes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Factores Económicos: Industrialización, crisis económicas, TLCAN.</a:t>
            </a:r>
          </a:p>
          <a:p>
            <a:r>
              <a:t>- Factores Políticos: Regulaciones ambientales, energías limpias.</a:t>
            </a:r>
          </a:p>
          <a:p>
            <a:r>
              <a:t>- Factores Culturales: Conciencia ambiental y nuevas tecnologías.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se observa una correlación significativa entre PIB y CO₂.</a:t>
            </a:r>
          </a:p>
          <a:p>
            <a:r>
              <a:t>- Otros factores pueden mitigar el impacto ambiental del crecimiento económico.</a:t>
            </a:r>
          </a:p>
          <a:p>
            <a:r>
              <a:t>- Se recomienda un análisis más profundo con modelos avanzados.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