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AA9D2E-1165-45D8-B17C-26CB2F750195}">
  <a:tblStyle styleId="{B2AA9D2E-1165-45D8-B17C-26CB2F750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c176fdaba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c176fdaba_1_8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c16f812c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5c16f812c1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c176fdaba_1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5c176fdaba_1_8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c176fdaba_1_8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c176fdaba_1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c16f812c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c16f812c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c176fdaba_1_8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c176fdaba_1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16f812c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5c16f812c1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16f812c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c16f812c1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21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BoriSnacks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720175"/>
            <a:ext cx="6400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Ingeniería de Software II (Capstone)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759800" y="3443475"/>
            <a:ext cx="5624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Saúl Medina Vega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Yael Maldonado Díaz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Ricardo Adorno Pérez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Janiel Rodríguez Velázquez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Diagrama de flujo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025" y="1193350"/>
            <a:ext cx="6557950" cy="56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Diagrama Entidad Relaci</a:t>
            </a:r>
            <a:r>
              <a:rPr lang="en-US">
                <a:solidFill>
                  <a:srgbClr val="434343"/>
                </a:solidFill>
              </a:rPr>
              <a:t>ón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75" y="1224175"/>
            <a:ext cx="7415825" cy="55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1643175"/>
            <a:ext cx="8229600" cy="5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34343"/>
                </a:solidFill>
              </a:rPr>
              <a:t>U</a:t>
            </a:r>
            <a:r>
              <a:rPr lang="en-US" sz="2700">
                <a:solidFill>
                  <a:srgbClr val="434343"/>
                </a:solidFill>
              </a:rPr>
              <a:t>suarios:</a:t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Almacena la información de cada cliente registrado</a:t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Permite gestionar el acceso al sistema y asociar datos como pedidos y direcciones.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34343"/>
                </a:solidFill>
              </a:rPr>
              <a:t>Productos:</a:t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Contiene el catálogo de productos para la venta</a:t>
            </a:r>
            <a:endParaRPr sz="2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 la Aplicación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111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 funcionalidades clave.</a:t>
            </a:r>
            <a:endParaRPr sz="2700"/>
          </a:p>
          <a:p>
            <a:pPr indent="-31115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 los módulos implementados.</a:t>
            </a:r>
            <a:endParaRPr sz="2700"/>
          </a:p>
          <a:p>
            <a:pPr indent="-31115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Ejecución de funciones principales del sistema.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57200" y="282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Reflexión del Trabajo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24750" y="1344000"/>
            <a:ext cx="8494500" cy="5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Encontramos desafíos relacionados a trabajo en equipo e implementación de capas pero nada que no se pudiera resolver.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Hubo complicaciones en determinar el diseño para la aplicación, pero luego de varias reuniones lo logramos </a:t>
            </a:r>
            <a:r>
              <a:rPr lang="en-US" sz="2700">
                <a:solidFill>
                  <a:srgbClr val="434343"/>
                </a:solidFill>
              </a:rPr>
              <a:t>desarrollar</a:t>
            </a:r>
            <a:r>
              <a:rPr lang="en-US" sz="2700">
                <a:solidFill>
                  <a:srgbClr val="434343"/>
                </a:solidFill>
              </a:rPr>
              <a:t>.</a:t>
            </a:r>
            <a:endParaRPr sz="2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Relación con los temas discutidos en clase.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Utilizamos metodología como scrum y DevOps.</a:t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Integración</a:t>
            </a:r>
            <a:r>
              <a:rPr lang="en-US" sz="2700">
                <a:solidFill>
                  <a:srgbClr val="434343"/>
                </a:solidFill>
              </a:rPr>
              <a:t> de capas.</a:t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Adquirimos experiencia en el desarrollo del backend y reforzamos nuestro conocimiento en el frontend.</a:t>
            </a:r>
            <a:endParaRPr sz="2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Aprendimos a organizarnos como un equipo y en cómo distribuirnos las tareas</a:t>
            </a:r>
            <a:endParaRPr sz="2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457200" rtl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Para futuras mejoras se pudiese implementar un searchbar, sistema de cupones, premios, etc.</a:t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¿Qu</a:t>
            </a:r>
            <a:r>
              <a:rPr lang="en-US">
                <a:solidFill>
                  <a:srgbClr val="434343"/>
                </a:solidFill>
              </a:rPr>
              <a:t>é es BoriSnacks?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BoriSnacks es una aplicación web e-commerce diseñada para facilitar el descubrimiento y la compra de meriendas puertorriqueñas, ofreciendo una amplia variedad de productos a precios accesibles, desde cualquier lugar.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Objetivos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Diseño</a:t>
            </a:r>
            <a:r>
              <a:rPr lang="en-US" sz="2700">
                <a:solidFill>
                  <a:srgbClr val="434343"/>
                </a:solidFill>
              </a:rPr>
              <a:t> intuitivo y fácil de utilizar.</a:t>
            </a:r>
            <a:endParaRPr sz="27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Crear un Sistema de base de datos relacional y escalable.</a:t>
            </a:r>
            <a:endParaRPr sz="27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Desarrollar una API back-end funcional y segura.</a:t>
            </a:r>
            <a:endParaRPr sz="27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Establecer un flujo de compra completo y automatizado.</a:t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0820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 muchos países, la cultura culinaria de Puerto Rico no es ampliamente conocida, lo que limita su visibilidad y apreciación a nivel internacional. Además, el acceso a sus meriendas típicas suele ser limitado o complicado.</a:t>
            </a:r>
            <a:endParaRPr sz="2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Problema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Solución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752600"/>
            <a:ext cx="8229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Ofrecer una plataforma accesible para adquirir los productos 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Ofrecer envíos internacionales con opciones de bajo costo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Presentar cada producto con descripciones y origen cultural para educar al consumidor.</a:t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Distribución del </a:t>
            </a:r>
            <a:r>
              <a:rPr lang="en-US">
                <a:solidFill>
                  <a:srgbClr val="434343"/>
                </a:solidFill>
              </a:rPr>
              <a:t>Proyecto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764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Cada integrante expresó el área en la que deseaba especializarse dentro del proyecto.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Posteriormente, se definieron los requerimientos del mismo.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Char char="-"/>
            </a:pPr>
            <a:r>
              <a:rPr lang="en-US" sz="2700">
                <a:solidFill>
                  <a:srgbClr val="434343"/>
                </a:solidFill>
              </a:rPr>
              <a:t>Finalmente, se asignaron las tareas correspondientes a cada miembro del equipo.</a:t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Tabla de Distribuci</a:t>
            </a:r>
            <a:r>
              <a:rPr lang="en-US">
                <a:solidFill>
                  <a:srgbClr val="434343"/>
                </a:solidFill>
              </a:rPr>
              <a:t>ón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952500" y="130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{B2AA9D2E-1165-45D8-B17C-26CB2F750195}</a:tableStyleId>
              </a:tblPr>
              <a:tblGrid>
                <a:gridCol w="1582650"/>
                <a:gridCol w="3243350"/>
                <a:gridCol w="2413000"/>
              </a:tblGrid>
              <a:tr h="39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Nombre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Tareas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Rol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Sa</a:t>
                      </a:r>
                      <a:r>
                        <a:rPr lang="en-US">
                          <a:solidFill>
                            <a:srgbClr val="434343"/>
                          </a:solidFill>
                        </a:rPr>
                        <a:t>úl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Creación de las funcionalidades de la aplicación y diseño de los elementos visuales.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Back-End y Front-End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Janiel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Diseño, creación e integración de la base de datos con el back-end, colaborando en el desarrollo del resto de las funcionalidades.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Back-End y Base de datos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Yael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Apoyo en el dise</a:t>
                      </a:r>
                      <a:r>
                        <a:rPr lang="en-US">
                          <a:solidFill>
                            <a:srgbClr val="434343"/>
                          </a:solidFill>
                        </a:rPr>
                        <a:t>ño de la base de datos y en la recopilación de datos e implementación de los mismo en el proyecto.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Base de Datos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4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Ricardo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Creación de</a:t>
                      </a:r>
                      <a:r>
                        <a:rPr lang="en-US">
                          <a:solidFill>
                            <a:srgbClr val="434343"/>
                          </a:solidFill>
                        </a:rPr>
                        <a:t> prototipos visuales para inspirar y facilitar la creación de las interfaces.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</a:rPr>
                        <a:t>Prototipos para Front-End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Arquitectura de</a:t>
            </a:r>
            <a:r>
              <a:rPr lang="en-US" sz="4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 Software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00250" y="1735450"/>
            <a:ext cx="8143500" cy="4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 empleó una arquitectura monolítica con una base de datos remota.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Las capas de Front-End y Back-End se encuentran integradas en un mismo entorno.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Calibri"/>
              <a:buChar char="-"/>
            </a:pPr>
            <a:r>
              <a:rPr lang="en-US" sz="27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 capa correspondiente a la base de datos está desplegada en la plataforma Railway.</a:t>
            </a:r>
            <a:endParaRPr sz="27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434343"/>
                </a:solidFill>
              </a:rPr>
              <a:t>Diagrama de la </a:t>
            </a:r>
            <a:r>
              <a:rPr lang="en-US">
                <a:solidFill>
                  <a:srgbClr val="434343"/>
                </a:solidFill>
              </a:rPr>
              <a:t>arquitectura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4" name="Google Shape;134;p21" title="Screenshot 2025-05-17 at 5.05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5726"/>
            <a:ext cx="8839201" cy="311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