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Снимок экрана 2020-02-10 в 23.10.19.png" descr="Снимок экрана 2020-02-10 в 23.10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8542" y="381000"/>
            <a:ext cx="8064501" cy="65532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My first photo"/>
          <p:cNvSpPr txBox="1"/>
          <p:nvPr/>
        </p:nvSpPr>
        <p:spPr>
          <a:xfrm>
            <a:off x="5197848" y="125730"/>
            <a:ext cx="1595622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My first photo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Снимок экрана 2020-02-10 в 23.10.28.png" descr="Снимок экрана 2020-02-10 в 23.10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895350"/>
            <a:ext cx="6629400" cy="50673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Face_photo"/>
          <p:cNvSpPr txBox="1"/>
          <p:nvPr/>
        </p:nvSpPr>
        <p:spPr>
          <a:xfrm>
            <a:off x="5743055" y="328930"/>
            <a:ext cx="1359097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Face_photo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Снимок экрана 2020-02-10 в 23.10.35.png" descr="Снимок экрана 2020-02-10 в 23.10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7150" y="787400"/>
            <a:ext cx="6997700" cy="528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Mixed_photo"/>
          <p:cNvSpPr txBox="1"/>
          <p:nvPr/>
        </p:nvSpPr>
        <p:spPr>
          <a:xfrm>
            <a:off x="5984355" y="316230"/>
            <a:ext cx="1475071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Mixed_photo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Снимок экрана 2020-02-10 в 23.11.12.png" descr="Снимок экрана 2020-02-10 в 23.11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8262" y="967730"/>
            <a:ext cx="8991601" cy="580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riangle_with_photo"/>
          <p:cNvSpPr txBox="1"/>
          <p:nvPr/>
        </p:nvSpPr>
        <p:spPr>
          <a:xfrm>
            <a:off x="5743055" y="354330"/>
            <a:ext cx="2265348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Triangle_with_photo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Снимок экрана 2020-02-10 в 23.11.18.png" descr="Снимок экрана 2020-02-10 в 23.11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350" y="635049"/>
            <a:ext cx="9131300" cy="641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Circle_with_triangle"/>
          <p:cNvSpPr txBox="1"/>
          <p:nvPr/>
        </p:nvSpPr>
        <p:spPr>
          <a:xfrm>
            <a:off x="5743055" y="252730"/>
            <a:ext cx="2187325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Circle_with_triangle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Снимок экрана 2020-02-10 в 23.11.24.png" descr="Снимок экрана 2020-02-10 в 23.11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100" y="676552"/>
            <a:ext cx="8026252" cy="6168749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Lines,triangle,circle"/>
          <p:cNvSpPr txBox="1"/>
          <p:nvPr/>
        </p:nvSpPr>
        <p:spPr>
          <a:xfrm>
            <a:off x="5743055" y="138430"/>
            <a:ext cx="2164108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Lines,triangle,circle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