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b4eaa0a0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b4eaa0a0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b4eaa0a0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b4eaa0a0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b4eaa0a0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b4eaa0a0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b4eaa0a0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b4eaa0a0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b4eaa0a0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4eaa0a0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b4eaa0a0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b4eaa0a0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Lightbike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Gráficas Computacionales</a:t>
            </a:r>
            <a:endParaRPr/>
          </a:p>
        </p:txBody>
      </p:sp>
      <p:sp>
        <p:nvSpPr>
          <p:cNvPr id="68" name="Google Shape;68;p13"/>
          <p:cNvSpPr txBox="1"/>
          <p:nvPr/>
        </p:nvSpPr>
        <p:spPr>
          <a:xfrm>
            <a:off x="1393300" y="4271050"/>
            <a:ext cx="3867300" cy="65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200">
                <a:latin typeface="Times New Roman"/>
                <a:ea typeface="Times New Roman"/>
                <a:cs typeface="Times New Roman"/>
                <a:sym typeface="Times New Roman"/>
              </a:rPr>
              <a:t>Rodrigo García Mayo			A01024595</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s" sz="1200">
                <a:latin typeface="Times New Roman"/>
                <a:ea typeface="Times New Roman"/>
                <a:cs typeface="Times New Roman"/>
                <a:sym typeface="Times New Roman"/>
              </a:rPr>
              <a:t>Saúl Enrique Labra Cruz 		A01020725</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s" sz="1200">
                <a:latin typeface="Times New Roman"/>
                <a:ea typeface="Times New Roman"/>
                <a:cs typeface="Times New Roman"/>
                <a:sym typeface="Times New Roman"/>
              </a:rPr>
              <a:t>Manuel Guadarrama 			A01020829</a:t>
            </a:r>
            <a:endParaRPr>
              <a:solidFill>
                <a:srgbClr val="434343"/>
              </a:solidFill>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69" name="Google Shape;69;p13"/>
          <p:cNvPicPr preferRelativeResize="0"/>
          <p:nvPr/>
        </p:nvPicPr>
        <p:blipFill rotWithShape="1">
          <a:blip r:embed="rId3">
            <a:alphaModFix/>
          </a:blip>
          <a:srcRect b="38066" l="0" r="0" t="28581"/>
          <a:stretch/>
        </p:blipFill>
        <p:spPr>
          <a:xfrm>
            <a:off x="1564750" y="91125"/>
            <a:ext cx="6014501" cy="846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Crear una representación 3D del juego de Tron. El juego consiste en 2 jugadores en un mismo mapa viajando a la misma velocidad. Los jugadores estarán controlando motos de luz que generan un rayo de luz justo detrás de ellos mientras van avanzando. Esas barreras de luz tienen que ser evitadas por los jugadores para no ser destruidos. Las barreras de luz nunca desaparecen en ningún momento durante la duración de la ronda. Para ganar un juego, el jugador debe de ganar 3 rondas. El juego será persona contra persona.</a:t>
            </a:r>
            <a:endParaRPr/>
          </a:p>
          <a:p>
            <a:pPr indent="0" lvl="0" marL="0" rtl="0" algn="l">
              <a:spcBef>
                <a:spcPts val="1600"/>
              </a:spcBef>
              <a:spcAft>
                <a:spcPts val="0"/>
              </a:spcAft>
              <a:buNone/>
            </a:pPr>
            <a:r>
              <a:rPr lang="es"/>
              <a:t>Interacción: El jugador controla una moto moviendola únicamente a la izquierda o derecha.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6" name="Google Shape;76;p14"/>
          <p:cNvPicPr preferRelativeResize="0"/>
          <p:nvPr/>
        </p:nvPicPr>
        <p:blipFill rotWithShape="1">
          <a:blip r:embed="rId3">
            <a:alphaModFix/>
          </a:blip>
          <a:srcRect b="38066" l="0" r="0" t="28581"/>
          <a:stretch/>
        </p:blipFill>
        <p:spPr>
          <a:xfrm>
            <a:off x="3129500" y="0"/>
            <a:ext cx="6014501" cy="846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 utilizados</a:t>
            </a:r>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Carga de modelos 3D</a:t>
            </a:r>
            <a:endParaRPr/>
          </a:p>
          <a:p>
            <a:pPr indent="-342900" lvl="0" marL="457200" rtl="0" algn="l">
              <a:spcBef>
                <a:spcPts val="0"/>
              </a:spcBef>
              <a:spcAft>
                <a:spcPts val="0"/>
              </a:spcAft>
              <a:buSzPts val="1800"/>
              <a:buChar char="●"/>
            </a:pPr>
            <a:r>
              <a:rPr lang="es"/>
              <a:t>Creación de clones de objetos</a:t>
            </a:r>
            <a:endParaRPr/>
          </a:p>
          <a:p>
            <a:pPr indent="-342900" lvl="0" marL="457200" rtl="0" algn="l">
              <a:spcBef>
                <a:spcPts val="0"/>
              </a:spcBef>
              <a:spcAft>
                <a:spcPts val="0"/>
              </a:spcAft>
              <a:buSzPts val="1800"/>
              <a:buChar char="●"/>
            </a:pPr>
            <a:r>
              <a:rPr lang="es"/>
              <a:t>Movimiento de objetos</a:t>
            </a:r>
            <a:endParaRPr/>
          </a:p>
          <a:p>
            <a:pPr indent="-342900" lvl="0" marL="457200" rtl="0" algn="l">
              <a:spcBef>
                <a:spcPts val="0"/>
              </a:spcBef>
              <a:spcAft>
                <a:spcPts val="0"/>
              </a:spcAft>
              <a:buSzPts val="1800"/>
              <a:buChar char="●"/>
            </a:pPr>
            <a:r>
              <a:rPr lang="es"/>
              <a:t>Animaciones</a:t>
            </a:r>
            <a:endParaRPr/>
          </a:p>
          <a:p>
            <a:pPr indent="-342900" lvl="0" marL="457200" rtl="0" algn="l">
              <a:spcBef>
                <a:spcPts val="0"/>
              </a:spcBef>
              <a:spcAft>
                <a:spcPts val="0"/>
              </a:spcAft>
              <a:buSzPts val="1800"/>
              <a:buChar char="●"/>
            </a:pPr>
            <a:r>
              <a:rPr lang="es"/>
              <a:t>Shaders</a:t>
            </a:r>
            <a:endParaRPr/>
          </a:p>
          <a:p>
            <a:pPr indent="-342900" lvl="0" marL="457200" rtl="0" algn="l">
              <a:spcBef>
                <a:spcPts val="0"/>
              </a:spcBef>
              <a:spcAft>
                <a:spcPts val="0"/>
              </a:spcAft>
              <a:buSzPts val="1800"/>
              <a:buChar char="●"/>
            </a:pPr>
            <a:r>
              <a:rPr lang="es"/>
              <a:t>Carga de música</a:t>
            </a:r>
            <a:endParaRPr/>
          </a:p>
          <a:p>
            <a:pPr indent="-342900" lvl="0" marL="457200" rtl="0" algn="l">
              <a:spcBef>
                <a:spcPts val="0"/>
              </a:spcBef>
              <a:spcAft>
                <a:spcPts val="0"/>
              </a:spcAft>
              <a:buSzPts val="1800"/>
              <a:buChar char="●"/>
            </a:pPr>
            <a:r>
              <a:rPr lang="es"/>
              <a:t>Uso de menús</a:t>
            </a:r>
            <a:endParaRPr/>
          </a:p>
          <a:p>
            <a:pPr indent="-342900" lvl="0" marL="457200" rtl="0" algn="l">
              <a:spcBef>
                <a:spcPts val="0"/>
              </a:spcBef>
              <a:spcAft>
                <a:spcPts val="0"/>
              </a:spcAft>
              <a:buSzPts val="1800"/>
              <a:buChar char="●"/>
            </a:pPr>
            <a:r>
              <a:rPr lang="es"/>
              <a:t>Puntuaciones</a:t>
            </a:r>
            <a:endParaRPr/>
          </a:p>
          <a:p>
            <a:pPr indent="-342900" lvl="0" marL="457200" rtl="0" algn="l">
              <a:spcBef>
                <a:spcPts val="0"/>
              </a:spcBef>
              <a:spcAft>
                <a:spcPts val="0"/>
              </a:spcAft>
              <a:buSzPts val="1800"/>
              <a:buChar char="●"/>
            </a:pPr>
            <a:r>
              <a:rPr lang="es"/>
              <a:t>Juego por Rondas </a:t>
            </a:r>
            <a:endParaRPr/>
          </a:p>
        </p:txBody>
      </p:sp>
      <p:pic>
        <p:nvPicPr>
          <p:cNvPr id="83" name="Google Shape;83;p15"/>
          <p:cNvPicPr preferRelativeResize="0"/>
          <p:nvPr/>
        </p:nvPicPr>
        <p:blipFill rotWithShape="1">
          <a:blip r:embed="rId3">
            <a:alphaModFix/>
          </a:blip>
          <a:srcRect b="38066" l="0" r="0" t="28581"/>
          <a:stretch/>
        </p:blipFill>
        <p:spPr>
          <a:xfrm>
            <a:off x="4117380" y="0"/>
            <a:ext cx="5026622" cy="707400"/>
          </a:xfrm>
          <a:prstGeom prst="rect">
            <a:avLst/>
          </a:prstGeom>
          <a:noFill/>
          <a:ln>
            <a:noFill/>
          </a:ln>
        </p:spPr>
      </p:pic>
      <p:pic>
        <p:nvPicPr>
          <p:cNvPr id="84" name="Google Shape;84;p15"/>
          <p:cNvPicPr preferRelativeResize="0"/>
          <p:nvPr/>
        </p:nvPicPr>
        <p:blipFill>
          <a:blip r:embed="rId4">
            <a:alphaModFix/>
          </a:blip>
          <a:stretch>
            <a:fillRect/>
          </a:stretch>
        </p:blipFill>
        <p:spPr>
          <a:xfrm>
            <a:off x="4804825" y="2722975"/>
            <a:ext cx="3651726" cy="184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Retos</a:t>
            </a:r>
            <a:endParaRPr/>
          </a:p>
        </p:txBody>
      </p:sp>
      <p:sp>
        <p:nvSpPr>
          <p:cNvPr id="90" name="Google Shape;90;p16"/>
          <p:cNvSpPr txBox="1"/>
          <p:nvPr>
            <p:ph idx="1" type="body"/>
          </p:nvPr>
        </p:nvSpPr>
        <p:spPr>
          <a:xfrm>
            <a:off x="311700" y="1266325"/>
            <a:ext cx="38535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Obtención de modelos 3D</a:t>
            </a:r>
            <a:endParaRPr/>
          </a:p>
          <a:p>
            <a:pPr indent="-342900" lvl="0" marL="457200" rtl="0" algn="l">
              <a:spcBef>
                <a:spcPts val="0"/>
              </a:spcBef>
              <a:spcAft>
                <a:spcPts val="0"/>
              </a:spcAft>
              <a:buSzPts val="1800"/>
              <a:buChar char="●"/>
            </a:pPr>
            <a:r>
              <a:rPr lang="es"/>
              <a:t>Luz generada por motos</a:t>
            </a:r>
            <a:endParaRPr/>
          </a:p>
          <a:p>
            <a:pPr indent="-342900" lvl="0" marL="457200" rtl="0" algn="l">
              <a:spcBef>
                <a:spcPts val="0"/>
              </a:spcBef>
              <a:spcAft>
                <a:spcPts val="0"/>
              </a:spcAft>
              <a:buSzPts val="1800"/>
              <a:buChar char="●"/>
            </a:pPr>
            <a:r>
              <a:rPr lang="es"/>
              <a:t>Creación de cámaras dobles</a:t>
            </a:r>
            <a:endParaRPr/>
          </a:p>
          <a:p>
            <a:pPr indent="-342900" lvl="0" marL="457200" rtl="0" algn="l">
              <a:spcBef>
                <a:spcPts val="0"/>
              </a:spcBef>
              <a:spcAft>
                <a:spcPts val="0"/>
              </a:spcAft>
              <a:buSzPts val="1800"/>
              <a:buChar char="●"/>
            </a:pPr>
            <a:r>
              <a:rPr lang="es"/>
              <a:t>Seguimiento de objetos con cámaras</a:t>
            </a:r>
            <a:endParaRPr/>
          </a:p>
          <a:p>
            <a:pPr indent="-342900" lvl="0" marL="457200" rtl="0" algn="l">
              <a:spcBef>
                <a:spcPts val="0"/>
              </a:spcBef>
              <a:spcAft>
                <a:spcPts val="0"/>
              </a:spcAft>
              <a:buSzPts val="1800"/>
              <a:buChar char="●"/>
            </a:pPr>
            <a:r>
              <a:rPr lang="es"/>
              <a:t>Colisiones dentro de Three.js</a:t>
            </a:r>
            <a:endParaRPr/>
          </a:p>
          <a:p>
            <a:pPr indent="-342900" lvl="0" marL="457200" rtl="0" algn="l">
              <a:spcBef>
                <a:spcPts val="0"/>
              </a:spcBef>
              <a:spcAft>
                <a:spcPts val="0"/>
              </a:spcAft>
              <a:buSzPts val="1800"/>
              <a:buChar char="●"/>
            </a:pPr>
            <a:r>
              <a:rPr lang="es"/>
              <a:t>Movimiento de objetos</a:t>
            </a:r>
            <a:endParaRPr/>
          </a:p>
        </p:txBody>
      </p:sp>
      <p:pic>
        <p:nvPicPr>
          <p:cNvPr id="91" name="Google Shape;91;p16"/>
          <p:cNvPicPr preferRelativeResize="0"/>
          <p:nvPr/>
        </p:nvPicPr>
        <p:blipFill rotWithShape="1">
          <a:blip r:embed="rId3">
            <a:alphaModFix/>
          </a:blip>
          <a:srcRect b="38066" l="0" r="0" t="28581"/>
          <a:stretch/>
        </p:blipFill>
        <p:spPr>
          <a:xfrm>
            <a:off x="4117380" y="0"/>
            <a:ext cx="5026622" cy="707400"/>
          </a:xfrm>
          <a:prstGeom prst="rect">
            <a:avLst/>
          </a:prstGeom>
          <a:noFill/>
          <a:ln>
            <a:noFill/>
          </a:ln>
        </p:spPr>
      </p:pic>
      <p:pic>
        <p:nvPicPr>
          <p:cNvPr id="92" name="Google Shape;92;p16"/>
          <p:cNvPicPr preferRelativeResize="0"/>
          <p:nvPr/>
        </p:nvPicPr>
        <p:blipFill rotWithShape="1">
          <a:blip r:embed="rId4">
            <a:alphaModFix/>
          </a:blip>
          <a:srcRect b="0" l="0" r="0" t="39448"/>
          <a:stretch/>
        </p:blipFill>
        <p:spPr>
          <a:xfrm>
            <a:off x="4978725" y="2048488"/>
            <a:ext cx="3853574" cy="173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Vista</a:t>
            </a:r>
            <a:endParaRPr/>
          </a:p>
        </p:txBody>
      </p:sp>
      <p:pic>
        <p:nvPicPr>
          <p:cNvPr id="98" name="Google Shape;98;p17"/>
          <p:cNvPicPr preferRelativeResize="0"/>
          <p:nvPr/>
        </p:nvPicPr>
        <p:blipFill rotWithShape="1">
          <a:blip r:embed="rId3">
            <a:alphaModFix/>
          </a:blip>
          <a:srcRect b="38066" l="0" r="0" t="28581"/>
          <a:stretch/>
        </p:blipFill>
        <p:spPr>
          <a:xfrm>
            <a:off x="4117380" y="0"/>
            <a:ext cx="5026622" cy="707400"/>
          </a:xfrm>
          <a:prstGeom prst="rect">
            <a:avLst/>
          </a:prstGeom>
          <a:noFill/>
          <a:ln>
            <a:noFill/>
          </a:ln>
        </p:spPr>
      </p:pic>
      <p:pic>
        <p:nvPicPr>
          <p:cNvPr id="99" name="Google Shape;99;p17"/>
          <p:cNvPicPr preferRelativeResize="0"/>
          <p:nvPr/>
        </p:nvPicPr>
        <p:blipFill>
          <a:blip r:embed="rId4">
            <a:alphaModFix/>
          </a:blip>
          <a:stretch>
            <a:fillRect/>
          </a:stretch>
        </p:blipFill>
        <p:spPr>
          <a:xfrm>
            <a:off x="667349" y="1292350"/>
            <a:ext cx="7443249" cy="3473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8"/>
          <p:cNvPicPr preferRelativeResize="0"/>
          <p:nvPr/>
        </p:nvPicPr>
        <p:blipFill rotWithShape="1">
          <a:blip r:embed="rId3">
            <a:alphaModFix/>
          </a:blip>
          <a:srcRect b="38066" l="0" r="0" t="28581"/>
          <a:stretch/>
        </p:blipFill>
        <p:spPr>
          <a:xfrm>
            <a:off x="4117380" y="0"/>
            <a:ext cx="5026622" cy="707400"/>
          </a:xfrm>
          <a:prstGeom prst="rect">
            <a:avLst/>
          </a:prstGeom>
          <a:noFill/>
          <a:ln>
            <a:noFill/>
          </a:ln>
        </p:spPr>
      </p:pic>
      <p:sp>
        <p:nvSpPr>
          <p:cNvPr id="105" name="Google Shape;105;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Barrera de luz</a:t>
            </a:r>
            <a:endParaRPr/>
          </a:p>
        </p:txBody>
      </p:sp>
      <p:pic>
        <p:nvPicPr>
          <p:cNvPr id="106" name="Google Shape;106;p18"/>
          <p:cNvPicPr preferRelativeResize="0"/>
          <p:nvPr/>
        </p:nvPicPr>
        <p:blipFill>
          <a:blip r:embed="rId4">
            <a:alphaModFix/>
          </a:blip>
          <a:stretch>
            <a:fillRect/>
          </a:stretch>
        </p:blipFill>
        <p:spPr>
          <a:xfrm>
            <a:off x="644563" y="1266325"/>
            <a:ext cx="7854874" cy="362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Game Over</a:t>
            </a:r>
            <a:endParaRPr/>
          </a:p>
        </p:txBody>
      </p:sp>
      <p:pic>
        <p:nvPicPr>
          <p:cNvPr id="112" name="Google Shape;112;p19"/>
          <p:cNvPicPr preferRelativeResize="0"/>
          <p:nvPr/>
        </p:nvPicPr>
        <p:blipFill>
          <a:blip r:embed="rId3">
            <a:alphaModFix/>
          </a:blip>
          <a:stretch>
            <a:fillRect/>
          </a:stretch>
        </p:blipFill>
        <p:spPr>
          <a:xfrm>
            <a:off x="616213" y="1152425"/>
            <a:ext cx="7911581" cy="368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