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CF9F520-66FF-459B-9D7A-0488F5729098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2E31073-897D-4257-ADAD-73C1C7CCCC0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0667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520-66FF-459B-9D7A-0488F5729098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073-897D-4257-ADAD-73C1C7CCCC0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8498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520-66FF-459B-9D7A-0488F5729098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073-897D-4257-ADAD-73C1C7CCCC0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6544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520-66FF-459B-9D7A-0488F5729098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073-897D-4257-ADAD-73C1C7CCCC0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24988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520-66FF-459B-9D7A-0488F5729098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073-897D-4257-ADAD-73C1C7CCCC0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19787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520-66FF-459B-9D7A-0488F5729098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073-897D-4257-ADAD-73C1C7CCCC0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93409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520-66FF-459B-9D7A-0488F5729098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073-897D-4257-ADAD-73C1C7CCCC0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67997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CF9F520-66FF-459B-9D7A-0488F5729098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073-897D-4257-ADAD-73C1C7CCCC0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15672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CF9F520-66FF-459B-9D7A-0488F5729098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073-897D-4257-ADAD-73C1C7CCCC0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196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520-66FF-459B-9D7A-0488F5729098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073-897D-4257-ADAD-73C1C7CCCC0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893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520-66FF-459B-9D7A-0488F5729098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073-897D-4257-ADAD-73C1C7CCCC0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9243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520-66FF-459B-9D7A-0488F5729098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073-897D-4257-ADAD-73C1C7CCCC0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3604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520-66FF-459B-9D7A-0488F5729098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073-897D-4257-ADAD-73C1C7CCCC0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7556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520-66FF-459B-9D7A-0488F5729098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073-897D-4257-ADAD-73C1C7CCCC0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306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520-66FF-459B-9D7A-0488F5729098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073-897D-4257-ADAD-73C1C7CCCC0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1410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520-66FF-459B-9D7A-0488F5729098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073-897D-4257-ADAD-73C1C7CCCC0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1126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F520-66FF-459B-9D7A-0488F5729098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31073-897D-4257-ADAD-73C1C7CCCC0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2853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CF9F520-66FF-459B-9D7A-0488F5729098}" type="datetimeFigureOut">
              <a:rPr lang="es-BO" smtClean="0"/>
              <a:t>28/3/2023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BO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2E31073-897D-4257-ADAD-73C1C7CCCC0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9453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sz="6600" dirty="0" smtClean="0">
                <a:latin typeface="Bernard MT Condensed" panose="02050806060905020404" pitchFamily="18" charset="0"/>
              </a:rPr>
              <a:t>Trabajo final del hito_2 de estructura de datos </a:t>
            </a:r>
            <a:endParaRPr lang="es-BO" sz="6600" dirty="0">
              <a:latin typeface="Bernard MT Condensed" panose="020508060609050204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5272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¿Que es un ARRAY?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Un </a:t>
            </a:r>
            <a:r>
              <a:rPr lang="es-MX" dirty="0" err="1"/>
              <a:t>array</a:t>
            </a:r>
            <a:r>
              <a:rPr lang="es-MX" dirty="0"/>
              <a:t> es una estructura de datos que almacena un conjunto de elementos del mismo tipo en una secuencia ordenada, accesible mediante un índice o una clave. Los </a:t>
            </a:r>
            <a:r>
              <a:rPr lang="es-MX" dirty="0" err="1"/>
              <a:t>arrays</a:t>
            </a:r>
            <a:r>
              <a:rPr lang="es-MX" dirty="0"/>
              <a:t> son una herramienta muy común en la programación y se utilizan para almacenar y manipular datos de manera eficiente</a:t>
            </a:r>
            <a:r>
              <a:rPr lang="es-MX" dirty="0" smtClean="0"/>
              <a:t>.</a:t>
            </a:r>
            <a:endParaRPr lang="es-BO" dirty="0"/>
          </a:p>
          <a:p>
            <a:pPr marL="0" indent="0">
              <a:buNone/>
            </a:pPr>
            <a:r>
              <a:rPr lang="es-MX" dirty="0"/>
              <a:t>Cada elemento en un </a:t>
            </a:r>
            <a:r>
              <a:rPr lang="es-MX" dirty="0" err="1"/>
              <a:t>array</a:t>
            </a:r>
            <a:r>
              <a:rPr lang="es-MX" dirty="0"/>
              <a:t> se identifica por su índice, que es un valor entero que comienza en 0 y se incrementa en 1 para cada elemento adicional.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4713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son los paquetes en JAVA? 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En Java, un paquete (</a:t>
            </a:r>
            <a:r>
              <a:rPr lang="es-MX" dirty="0" err="1"/>
              <a:t>package</a:t>
            </a:r>
            <a:r>
              <a:rPr lang="es-MX" dirty="0"/>
              <a:t>) es un mecanismo que permite organizar y estructurar clases relacionadas en una jerarquía de directorios. Los paquetes se utilizan para evitar conflictos de nombres y para facilitar la reutilización de código, ya que las clases de un paquete pueden ser importadas en otros programas para su uso.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11550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se define una clase </a:t>
            </a:r>
            <a:r>
              <a:rPr lang="es-MX" dirty="0" err="1" smtClean="0"/>
              <a:t>main</a:t>
            </a:r>
            <a:r>
              <a:rPr lang="es-MX" dirty="0" smtClean="0"/>
              <a:t> en JAVA y muestra un ejemplo?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 smtClean="0"/>
              <a:t>En java la clase principal </a:t>
            </a:r>
            <a:r>
              <a:rPr lang="es-BO" dirty="0" err="1" smtClean="0"/>
              <a:t>main</a:t>
            </a:r>
            <a:r>
              <a:rPr lang="es-BO" dirty="0" smtClean="0"/>
              <a:t> es la que contiene el método que es el punto de entrada de cualquier programa.</a:t>
            </a:r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68900"/>
            <a:ext cx="6591300" cy="21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¿A que se refiere cuando se habla de POO?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POO </a:t>
            </a:r>
            <a:r>
              <a:rPr lang="es-MX" b="1" dirty="0"/>
              <a:t>(Programación Orientada a Objetos) </a:t>
            </a:r>
            <a:r>
              <a:rPr lang="es-MX" dirty="0"/>
              <a:t>es un paradigma de programación que se enfoca en la creación de objetos que interactúan entre sí para llevar a cabo una tarea determinada. 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91685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¿Cuáles son los 4 componentes que componen POO? 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Abstracción: </a:t>
            </a:r>
            <a:r>
              <a:rPr lang="es-MX" dirty="0"/>
              <a:t>Es el proceso de identificar las características y comportamientos relevantes de un objeto del mundo real y representarlos en un modelo </a:t>
            </a:r>
            <a:r>
              <a:rPr lang="es-MX" dirty="0" smtClean="0"/>
              <a:t>abstracto.</a:t>
            </a:r>
          </a:p>
          <a:p>
            <a:pPr marL="0" indent="0">
              <a:buNone/>
            </a:pPr>
            <a:r>
              <a:rPr lang="es-MX" dirty="0"/>
              <a:t>Encapsulamiento: Es el proceso de ocultar los detalles internos de un objeto y exponer sólo las interfaces públicas.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Herencia: Es un mecanismo que permite crear una nueva clase a partir de una clase existente, heredando sus atributos y métodos y añadiendo nuevos atributos y métodos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/>
              <a:t>Polimorfismo: Es la capacidad de un objeto de tomar diferentes formas o comportarse de diferentes maneras dependiendo del contexto.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6063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¿Cuáles son los pilares de POO?.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b="1" dirty="0" smtClean="0"/>
              <a:t>Abstracción</a:t>
            </a:r>
          </a:p>
          <a:p>
            <a:r>
              <a:rPr lang="es-BO" b="1" dirty="0" smtClean="0"/>
              <a:t>Encapsulamiento</a:t>
            </a:r>
          </a:p>
          <a:p>
            <a:r>
              <a:rPr lang="es-BO" b="1" dirty="0" smtClean="0"/>
              <a:t>Herencia</a:t>
            </a:r>
          </a:p>
          <a:p>
            <a:r>
              <a:rPr lang="es-BO" b="1" dirty="0" smtClean="0"/>
              <a:t>Polimorfismo </a:t>
            </a:r>
            <a:endParaRPr lang="es-BO" b="1" dirty="0"/>
          </a:p>
        </p:txBody>
      </p:sp>
    </p:spTree>
    <p:extLst>
      <p:ext uri="{BB962C8B-B14F-4D97-AF65-F5344CB8AC3E}">
        <p14:creationId xmlns:p14="http://schemas.microsoft.com/office/powerpoint/2010/main" val="4241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Encapsulamiento y muestre un ejemplo? 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un concepto que hace referencia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a </a:t>
            </a:r>
            <a:r>
              <a:rPr lang="es-MX" dirty="0"/>
              <a:t>la ocultación de los detalles internos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de </a:t>
            </a:r>
            <a:r>
              <a:rPr lang="es-MX" dirty="0"/>
              <a:t>un objeto y a la exposición de </a:t>
            </a:r>
            <a:r>
              <a:rPr lang="es-MX" dirty="0" smtClean="0"/>
              <a:t>sólo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r>
              <a:rPr lang="es-MX" dirty="0"/>
              <a:t>las interfaces públicas, es decir</a:t>
            </a:r>
            <a:r>
              <a:rPr lang="es-MX" dirty="0" smtClean="0"/>
              <a:t>,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r>
              <a:rPr lang="es-MX" dirty="0"/>
              <a:t>los métodos y atributos que </a:t>
            </a:r>
            <a:r>
              <a:rPr lang="es-MX" dirty="0" smtClean="0"/>
              <a:t>se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r>
              <a:rPr lang="es-MX" dirty="0"/>
              <a:t>desean hacer accesibles </a:t>
            </a:r>
            <a:r>
              <a:rPr lang="es-MX" dirty="0" smtClean="0"/>
              <a:t>desde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r>
              <a:rPr lang="es-MX" dirty="0"/>
              <a:t>fuera del objeto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630" y="1825625"/>
            <a:ext cx="3458058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4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Abstracción y muestre un ejemplo?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En programación orientada a objetos,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la </a:t>
            </a:r>
            <a:r>
              <a:rPr lang="es-MX" dirty="0"/>
              <a:t>abstracción es el proceso de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identificar </a:t>
            </a:r>
            <a:r>
              <a:rPr lang="es-MX" dirty="0"/>
              <a:t>las características y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comportamientos </a:t>
            </a:r>
            <a:r>
              <a:rPr lang="es-MX" dirty="0"/>
              <a:t>relevantes </a:t>
            </a:r>
            <a:r>
              <a:rPr lang="es-MX" dirty="0" smtClean="0"/>
              <a:t>de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r>
              <a:rPr lang="es-MX" dirty="0"/>
              <a:t>un objeto del mundo real </a:t>
            </a:r>
            <a:r>
              <a:rPr lang="es-MX" dirty="0" smtClean="0"/>
              <a:t>y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r>
              <a:rPr lang="es-MX" dirty="0"/>
              <a:t>representarlos en un </a:t>
            </a:r>
            <a:r>
              <a:rPr lang="es-MX" dirty="0" smtClean="0"/>
              <a:t>modelo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r>
              <a:rPr lang="es-MX" dirty="0"/>
              <a:t>abstracto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111" y="2442642"/>
            <a:ext cx="514421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4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¿Que es Herencia y muestre un ejemplo? 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la herencia es un </a:t>
            </a:r>
            <a:r>
              <a:rPr lang="es-MX" dirty="0" smtClean="0"/>
              <a:t>mecanismo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r>
              <a:rPr lang="es-MX" dirty="0"/>
              <a:t>que permite crear una nueva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clase </a:t>
            </a:r>
            <a:r>
              <a:rPr lang="es-MX" dirty="0"/>
              <a:t>a partir de una clase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existente</a:t>
            </a:r>
            <a:r>
              <a:rPr lang="es-MX" dirty="0"/>
              <a:t>, heredando </a:t>
            </a:r>
            <a:r>
              <a:rPr lang="es-MX" dirty="0" smtClean="0"/>
              <a:t>sus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r>
              <a:rPr lang="es-MX" dirty="0"/>
              <a:t>atributos y métodos y </a:t>
            </a:r>
            <a:r>
              <a:rPr lang="es-MX" dirty="0" smtClean="0"/>
              <a:t>añadiendo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r>
              <a:rPr lang="es-MX" dirty="0"/>
              <a:t>nuevos atributos y métodos.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La </a:t>
            </a:r>
            <a:r>
              <a:rPr lang="es-MX" dirty="0"/>
              <a:t>nueva clase creada se conoce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como </a:t>
            </a:r>
            <a:r>
              <a:rPr lang="es-MX" dirty="0"/>
              <a:t>subclase o clase derivada,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mientras </a:t>
            </a:r>
            <a:r>
              <a:rPr lang="es-MX" dirty="0"/>
              <a:t>que la clase original se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conoce </a:t>
            </a:r>
            <a:r>
              <a:rPr lang="es-MX" dirty="0"/>
              <a:t>como superclase o clase base.</a:t>
            </a:r>
            <a:endParaRPr lang="es-B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7143"/>
            <a:ext cx="5496692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3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Polimorfismo y muestre un ejemplo?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polimorfismo se refiere a la capacidad de objetos de diferentes clases de responder a un mismo mensaje o método de forma distinta. En otras palabras, objetos distintos pueden responder a una misma llamada de método con comportamientos diferentes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3967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71" y="580691"/>
            <a:ext cx="5506218" cy="478221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253" y="832150"/>
            <a:ext cx="5258534" cy="31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05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</TotalTime>
  <Words>575</Words>
  <Application>Microsoft Office PowerPoint</Application>
  <PresentationFormat>Panorámica</PresentationFormat>
  <Paragraphs>49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Bernard MT Condensed</vt:lpstr>
      <vt:lpstr>Century Gothic</vt:lpstr>
      <vt:lpstr>Wingdings 3</vt:lpstr>
      <vt:lpstr>Sala de reuniones Ion</vt:lpstr>
      <vt:lpstr>Trabajo final del hito_2 de estructura de datos </vt:lpstr>
      <vt:lpstr>¿A que se refiere cuando se habla de POO?</vt:lpstr>
      <vt:lpstr>¿Cuáles son los 4 componentes que componen POO? </vt:lpstr>
      <vt:lpstr>¿Cuáles son los pilares de POO?.</vt:lpstr>
      <vt:lpstr>¿Qué es Encapsulamiento y muestre un ejemplo? </vt:lpstr>
      <vt:lpstr>¿Qué es Abstracción y muestre un ejemplo?</vt:lpstr>
      <vt:lpstr>¿Que es Herencia y muestre un ejemplo? </vt:lpstr>
      <vt:lpstr>¿Qué es Polimorfismo y muestre un ejemplo?</vt:lpstr>
      <vt:lpstr>Presentación de PowerPoint</vt:lpstr>
      <vt:lpstr>¿Que es un ARRAY?</vt:lpstr>
      <vt:lpstr>¿Qué son los paquetes en JAVA? </vt:lpstr>
      <vt:lpstr>¿Cómo se define una clase main en JAVA y muestra un ejemplo?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del hito_2 de estructura de datos</dc:title>
  <dc:creator>HP-Ryzen 5</dc:creator>
  <cp:lastModifiedBy>HP-Ryzen 5</cp:lastModifiedBy>
  <cp:revision>6</cp:revision>
  <dcterms:created xsi:type="dcterms:W3CDTF">2023-03-28T02:09:46Z</dcterms:created>
  <dcterms:modified xsi:type="dcterms:W3CDTF">2023-03-28T23:51:08Z</dcterms:modified>
</cp:coreProperties>
</file>