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00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007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639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06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358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619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03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494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617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350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50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97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23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02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76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850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781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8BC85C0-7AFF-4845-B83B-197DA8AF6FBC}" type="datetimeFigureOut">
              <a:rPr lang="es-BO" smtClean="0"/>
              <a:t>24/10/2022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393B04-2E7A-4188-ACE7-AC7F2D7870F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059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B617A-EC2B-CCD6-C693-634F1BD9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4464028"/>
            <a:ext cx="10611678" cy="1641490"/>
          </a:xfrm>
        </p:spPr>
        <p:txBody>
          <a:bodyPr>
            <a:normAutofit/>
          </a:bodyPr>
          <a:lstStyle/>
          <a:p>
            <a:r>
              <a:rPr lang="es-BO" sz="8000" dirty="0">
                <a:latin typeface="Baskerville Old Face" panose="02020602080505020303" pitchFamily="18" charset="0"/>
              </a:rPr>
              <a:t>TAREA  FINAL  HITO- 3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01750E-83D2-1298-8354-3A12236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548601"/>
            <a:ext cx="9144000" cy="754025"/>
          </a:xfrm>
        </p:spPr>
        <p:txBody>
          <a:bodyPr/>
          <a:lstStyle/>
          <a:p>
            <a:r>
              <a:rPr lang="es-BO" dirty="0">
                <a:latin typeface="Arial Black" panose="020B0A04020102020204" pitchFamily="34" charset="0"/>
              </a:rPr>
              <a:t>BASE DE DATOS 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947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76BD-A004-4EEF-1F2C-81A6B1A3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 </a:t>
            </a:r>
            <a:r>
              <a:rPr lang="es-BO" dirty="0">
                <a:latin typeface="Bernard MT Condensed" panose="02050806060905020404" pitchFamily="18" charset="0"/>
              </a:rPr>
              <a:t>RIGHT JOIN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FA5A4CA-C2D9-1DA7-19FD-4F144AEC2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34" y="2540034"/>
            <a:ext cx="6372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6CA2-8394-85F5-7B5E-C6027EDD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USO DEL INNER JOIN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CB43B-1430-1D0F-6018-260BCD3F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5" y="1874980"/>
            <a:ext cx="5391902" cy="28960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9C1C67-6DA9-6C2D-5DEF-F3E1DA4B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4980"/>
            <a:ext cx="4115374" cy="25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F9213-0A7C-5F40-EA95-6868CD16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EL MANEJO DE CONSULTAS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BF1F7B5-835A-67F5-05A2-24FE2ED2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s-MX" sz="2000" dirty="0"/>
              <a:t>MOSTRAR QUE JUGADORES QUE SON DEL EQUIPO EQU-222 </a:t>
            </a:r>
          </a:p>
          <a:p>
            <a:r>
              <a:rPr lang="es-MX" sz="2000" dirty="0"/>
              <a:t>3.2. MOSTRAR QUE JUGADORES(NOMBRES, APELLIDOS) QUE JUEGAN EN LA SEDE DE EL ALTO. </a:t>
            </a:r>
          </a:p>
          <a:p>
            <a:r>
              <a:rPr lang="es-MX" sz="2000" dirty="0"/>
              <a:t>3.3. MOSTRAR AQUELLOS JUGADORES MAYORES O IGUAL A 21 AÑOS QUE SEAN DE LA CATEGORÍA VARONES. </a:t>
            </a:r>
          </a:p>
          <a:p>
            <a:r>
              <a:rPr lang="es-MX" sz="2000" dirty="0"/>
              <a:t>3.4. MOSTRAR A TODOS LOS ESTUDIANTES EN DONDE SU APELLIDO EMPIECE CON LA LETRA S. </a:t>
            </a:r>
          </a:p>
          <a:p>
            <a:r>
              <a:rPr lang="es-MX" sz="2000" dirty="0"/>
              <a:t>3.4.1. PODRÍA UTILIZAR LA INSTRUCCIÓN LIKE </a:t>
            </a:r>
          </a:p>
          <a:p>
            <a:r>
              <a:rPr lang="es-MX" sz="2000" dirty="0"/>
              <a:t>3.5. MOSTRAR QUE EQUIPOS FORMAN PARTE DEL CAMPEONATO CAMP-111 Y ADEMÁS SEAN DE LA CATEGORÍA MUJERES.</a:t>
            </a:r>
          </a:p>
          <a:p>
            <a:r>
              <a:rPr lang="es-MX" sz="2000" dirty="0"/>
              <a:t> 3.6. MOSTRAR EL NOMBRE DEL EQUIPO DEL JUGADOR CON ID_JUGADOR IGUAL A JUG-333 </a:t>
            </a:r>
          </a:p>
          <a:p>
            <a:r>
              <a:rPr lang="es-MX" sz="2000" dirty="0"/>
              <a:t>3.7. MOSTRAR EL NOMBRE DEL CAMPEONATO DEL JUGADOR CON ID_JUGADOR IGUAL A JUG-333 </a:t>
            </a:r>
          </a:p>
          <a:p>
            <a:r>
              <a:rPr lang="es-MX" sz="2000" dirty="0"/>
              <a:t>3.8. CREAR UNA CONSULTA SQL QUE MANEJE LAS 3 TABLAS DE LA BASE DE DATOS. </a:t>
            </a:r>
          </a:p>
          <a:p>
            <a:r>
              <a:rPr lang="es-MX" sz="2000" dirty="0"/>
              <a:t>3.9. ¿QUÉ ESTRATEGIA UTILIZARÍA PARA DETERMINAR CUÁNTOS EQUIPOS INSCRITOS HAY?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55556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ABFC-8639-ABCC-0E1B-CA2D447E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AC94F-249B-76D8-2214-C6A77698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3.9.1. PODRÍA UTILIZAR LA FUNCIÓN DE AGREGACIÓN COUNT </a:t>
            </a:r>
          </a:p>
          <a:p>
            <a:r>
              <a:rPr lang="es-MX" sz="2400" dirty="0"/>
              <a:t>3.10. ¿QUÉ ESTRATEGIA UTILIZARÍA PARA DETERMINAR CUÁNTOS JUGADORES PERTENECEN A LA CATEGORÍA VARONES O CATEGORIA MUJERES. </a:t>
            </a:r>
          </a:p>
          <a:p>
            <a:r>
              <a:rPr lang="es-MX" sz="2400" dirty="0"/>
              <a:t>3.10.1. PARA ESTO PUEDE UTILIZAR LA FUNCIÓN DE AGREGACIÓN COUNT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61521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7149CB-089A-1EE2-8F8F-238F1669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26" y="1050785"/>
            <a:ext cx="3046096" cy="19442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739CDE-C23E-3E56-E903-D0DEF25C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23" y="1050785"/>
            <a:ext cx="4453642" cy="14406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9543FD-0FB2-38AD-BF12-1DCF3B4D1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25" y="3638494"/>
            <a:ext cx="2860565" cy="14105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470D00-5655-B6AE-DBE1-68A33E4A6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245" y="3638493"/>
            <a:ext cx="3318972" cy="14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424329-AFA5-5093-3807-8A29E547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8" y="526074"/>
            <a:ext cx="6344978" cy="19123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3F68B6-F075-E475-CE71-32D8342A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7" y="3115858"/>
            <a:ext cx="4449917" cy="16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0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E0A27E-7B83-F650-4BC5-E2630417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8" y="389085"/>
            <a:ext cx="6276875" cy="55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1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B19961-2610-285E-95BE-A9AF853B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82" y="981749"/>
            <a:ext cx="4589043" cy="20132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198C53-DDDF-71F8-456F-FE2423FA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26" y="981749"/>
            <a:ext cx="3660292" cy="1509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EC5CF1-2CD3-3C73-11BE-FAC9A003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82" y="3863010"/>
            <a:ext cx="5132383" cy="22329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B1D766-9619-20B9-ED93-6EA340B7E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655" y="3863010"/>
            <a:ext cx="3677163" cy="16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6ED185-E135-7A9F-996C-50C6B0C8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874643"/>
            <a:ext cx="9727096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D5DD-C99B-9A8C-1514-2284EF3C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MANEJO DE LOS CONSEPTOS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676984-E51A-AB77-585F-19242AB2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6"/>
          <a:stretch/>
        </p:blipFill>
        <p:spPr>
          <a:xfrm>
            <a:off x="1444487" y="1828800"/>
            <a:ext cx="2669508" cy="4281902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DD0D327-8E5B-06BC-AE04-6C7DF4308C81}"/>
              </a:ext>
            </a:extLst>
          </p:cNvPr>
          <p:cNvSpPr/>
          <p:nvPr/>
        </p:nvSpPr>
        <p:spPr>
          <a:xfrm>
            <a:off x="4744278" y="2027583"/>
            <a:ext cx="4704522" cy="2915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ADJUNTAMOS EL DIAGRAMA GENERADO DE LA BASE DE DATOS UNIFRANZITOS </a:t>
            </a:r>
          </a:p>
        </p:txBody>
      </p:sp>
    </p:spTree>
    <p:extLst>
      <p:ext uri="{BB962C8B-B14F-4D97-AF65-F5344CB8AC3E}">
        <p14:creationId xmlns:p14="http://schemas.microsoft.com/office/powerpoint/2010/main" val="247458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1A98-75D5-1BF5-71E3-DF0742D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¿ QUE ES EL DDL Y DML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8B96E-9973-1DB7-F903-1A2B05FB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000" dirty="0"/>
              <a:t>EL DDL ES LA DEFINICION DE LOS DATOS </a:t>
            </a:r>
          </a:p>
          <a:p>
            <a:r>
              <a:rPr lang="es-BO" sz="2000" dirty="0"/>
              <a:t>EL DML ES LA MANIPULACION DE LOS DATOS </a:t>
            </a:r>
          </a:p>
          <a:p>
            <a:endParaRPr lang="es-BO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BACC2-E4BC-022B-1BDA-A8294606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334"/>
            <a:ext cx="6331226" cy="24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89E8-E28A-912C-CC01-3EB51CE5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 </a:t>
            </a:r>
            <a:r>
              <a:rPr lang="es-BO" dirty="0">
                <a:latin typeface="Bernard MT Condensed" panose="02050806060905020404" pitchFamily="18" charset="0"/>
              </a:rPr>
              <a:t>QUE SIGNIFICA PRIMARY KEY Y FOREING KEY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AAFE4-8BF3-9889-3648-2835047F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000" dirty="0"/>
              <a:t>EL PRIMARY KEY SE UTILIZA PARA NOMBRAR LA PRINCIPAR DE LA TABLA Y DE LA CUAL SE PUEDA RELACIONAR </a:t>
            </a:r>
          </a:p>
          <a:p>
            <a:r>
              <a:rPr lang="es-BO" sz="2000" dirty="0"/>
              <a:t>Y EL FOREING KEY SE USA PARA RELACIONAR LAS TABLAS DE LOS DATOS QUE TENGAN EL PRIMARY KEY </a:t>
            </a:r>
          </a:p>
          <a:p>
            <a:endParaRPr lang="es-B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A8C9CD-9E93-F39D-606B-607CF892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7" y="3428999"/>
            <a:ext cx="3827827" cy="1805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0DD3B-C3EE-ED1D-1C2C-E8A047F0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99" y="3607789"/>
            <a:ext cx="5284423" cy="15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6D26E-5A65-9572-0505-32EA57A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>
                <a:latin typeface="Bernard MT Condensed" panose="02050806060905020404" pitchFamily="18" charset="0"/>
              </a:rPr>
              <a:t>DEFINA UNA TABLA Y  EL USO DE IDENTITI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A40038-88A8-6DDF-34E9-B1FF9E3B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777" y="2305163"/>
            <a:ext cx="3640031" cy="175000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B77FF6-EF27-3D7A-7A3E-5B78CF8E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995" y="2419209"/>
            <a:ext cx="4172532" cy="20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464B-E4D2-6873-F56F-A8C25047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>
                <a:latin typeface="Bernard MT Condensed" panose="02050806060905020404" pitchFamily="18" charset="0"/>
              </a:rPr>
              <a:t>PARA QUE SE UTILIZA LA CLAUSA WHERE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0A255-DD6D-4B1D-CFD4-6ECF9D39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CICLO WHERE NOS SIRVE PARA DEFINIR DONDE ESTA EL DATO QUE BAMOS A NOMBRAR O PARA QUE LO BAMOS A NOMBRAR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409536-CE25-8521-9DCF-9BCFC490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0" y="3209894"/>
            <a:ext cx="6573079" cy="1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02B72-673B-E712-06F2-44233890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>
                <a:latin typeface="Bernard MT Condensed" panose="02050806060905020404" pitchFamily="18" charset="0"/>
              </a:rPr>
              <a:t>PARA QUE SE UTILIZA LA INSTRUCCIÓN INNER JOIN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13204-63BD-5124-DB76-B4DE485C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INNER JOIN SE UTILIZA DE OTRA MANERA DE RELACIONAR LAS TABLAS PERO ESTA VES SER MAS ESPECIFICOS EN ELLO POR EJEMPLO QUE PARTES DE UNA TABLAS QUEREMOS RELACIONAR 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7B617D-61AC-19B8-4D3E-ED25D6AE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0" y="3452191"/>
            <a:ext cx="4401164" cy="2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C4CB-E620-B84F-FFC6-E4B25C84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9F725-3D00-032A-B5D0-5F790FDF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EJEMPLO DE INNER JOIN, ES AQUELLA QUE SE UTILIZA MAYORMENTE EN LA RELACION DE DABLAS PARA ASI COMBINAR COMO SE HACE EN (EXCEL) AHÍ TAMBEN UN CLARO EJEMPLO 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DA7FF4-A19D-2F6C-5D0F-94FD0742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7" y="3692730"/>
            <a:ext cx="4395957" cy="21117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1CDB00-F932-F6C8-680D-DA75E3D3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7" y="3692730"/>
            <a:ext cx="4303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9D0E-B2B1-BFA3-7D70-43273B2F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Bernard MT Condensed" panose="02050806060905020404" pitchFamily="18" charset="0"/>
              </a:rPr>
              <a:t>LEFT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E82DF-4C9A-5A21-5E24-D2324826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159700"/>
          </a:xfrm>
        </p:spPr>
        <p:txBody>
          <a:bodyPr/>
          <a:lstStyle/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/>
          </a:p>
          <a:p>
            <a:endParaRPr lang="es-BO" dirty="0"/>
          </a:p>
          <a:p>
            <a:endParaRPr lang="es-BO" dirty="0"/>
          </a:p>
        </p:txBody>
      </p:sp>
      <p:pic>
        <p:nvPicPr>
          <p:cNvPr id="1028" name="Picture 4" descr="SQL LEFT JOIN: A Comprehensive Guide to LEFT JOIN in SQL">
            <a:extLst>
              <a:ext uri="{FF2B5EF4-FFF2-40B4-BE49-F238E27FC236}">
                <a16:creationId xmlns:a16="http://schemas.microsoft.com/office/drawing/2014/main" id="{C529B27D-EFF2-F404-0829-E5E8CCEF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1" y="2550318"/>
            <a:ext cx="7175016" cy="275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501</TotalTime>
  <Words>399</Words>
  <Application>Microsoft Office PowerPoint</Application>
  <PresentationFormat>Panorámica</PresentationFormat>
  <Paragraphs>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Baskerville Old Face</vt:lpstr>
      <vt:lpstr>Bernard MT Condensed</vt:lpstr>
      <vt:lpstr>Corbel</vt:lpstr>
      <vt:lpstr>Profundidad</vt:lpstr>
      <vt:lpstr>TAREA  FINAL  HITO- 3</vt:lpstr>
      <vt:lpstr>MANEJO DE LOS CONSEPTOS </vt:lpstr>
      <vt:lpstr>¿ QUE ES EL DDL Y DML ?</vt:lpstr>
      <vt:lpstr> QUE SIGNIFICA PRIMARY KEY Y FOREING KEY</vt:lpstr>
      <vt:lpstr>DEFINA UNA TABLA Y  EL USO DE IDENTITI</vt:lpstr>
      <vt:lpstr>PARA QUE SE UTILIZA LA CLAUSA WHERE</vt:lpstr>
      <vt:lpstr>PARA QUE SE UTILIZA LA INSTRUCCIÓN INNER JOIN </vt:lpstr>
      <vt:lpstr>INNER JOIN</vt:lpstr>
      <vt:lpstr>LEFT JOIN</vt:lpstr>
      <vt:lpstr> RIGHT JOIN </vt:lpstr>
      <vt:lpstr>USO DEL INNER JOIN</vt:lpstr>
      <vt:lpstr>EL MANEJO DE CONSULTAS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 FINAL  HITO- 3</dc:title>
  <dc:creator>saul escobar</dc:creator>
  <cp:lastModifiedBy>saul escobar</cp:lastModifiedBy>
  <cp:revision>1</cp:revision>
  <dcterms:created xsi:type="dcterms:W3CDTF">2022-10-24T13:47:52Z</dcterms:created>
  <dcterms:modified xsi:type="dcterms:W3CDTF">2022-10-24T22:08:54Z</dcterms:modified>
</cp:coreProperties>
</file>