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579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531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824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9192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3217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21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103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5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656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15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83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44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56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51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55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791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515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E8083-9EAA-474A-9E1B-F3A2B94EED80}" type="datetimeFigureOut">
              <a:rPr lang="es-BO" smtClean="0"/>
              <a:t>22/10/2022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090FC-D371-480E-8CD3-2D943F32AE1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94774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F31E3-2DDE-8B69-C5E3-4ECC6F0F3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DEFENSA HITO-3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43F44-AA4E-F7C0-ACF3-5246B570C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u="sng" dirty="0"/>
              <a:t>CAMPEONATO DE FUTBOL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BO" dirty="0"/>
              <a:t>BASE DE DATOS: UNIFRANZITOS </a:t>
            </a:r>
          </a:p>
        </p:txBody>
      </p:sp>
    </p:spTree>
    <p:extLst>
      <p:ext uri="{BB962C8B-B14F-4D97-AF65-F5344CB8AC3E}">
        <p14:creationId xmlns:p14="http://schemas.microsoft.com/office/powerpoint/2010/main" val="40109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AE27E2-567E-7C64-7DB5-D45AFF4A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8" y="868513"/>
            <a:ext cx="6352662" cy="2232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B3374D-B7C4-15F4-8954-1DE8696F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8" y="3428999"/>
            <a:ext cx="6352662" cy="16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435A13-4971-2097-C66D-6E4B59E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5" y="988673"/>
            <a:ext cx="6282485" cy="15822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FC8448-722B-E25B-328D-0F3B3562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5" y="2895524"/>
            <a:ext cx="6772815" cy="21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26FD5-90FD-0237-A3EC-CF2ACD46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Cooper Black" panose="0208090404030B020404" pitchFamily="18" charset="0"/>
              </a:rPr>
              <a:t>PARTES DE LA BASE DE DATOS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FF5468-C073-6703-DC68-05E4DE5DA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48852"/>
            <a:ext cx="7439545" cy="13255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6D67A4-9334-EA7D-A0FF-32512449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737113"/>
            <a:ext cx="5721627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97B42-06FA-0E7F-69E0-71C50F32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33FBDB8-9415-977C-D77C-B46969C1C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2946"/>
            <a:ext cx="6172200" cy="19387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4183A1-FD1A-C35E-3F9D-D0DA4D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2495"/>
            <a:ext cx="6052930" cy="19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3F52D-502C-6473-99AC-D927BDC3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Cooper Black" panose="0208090404030B020404" pitchFamily="18" charset="0"/>
              </a:rPr>
              <a:t>PARTES DE LAS TABLAS CREADAS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509CCD-58E0-03DB-B87D-47507EF0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87536" cy="11585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82EC52-4597-6CBD-CD2F-9DF9BC70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6811326" cy="12642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437ACE-55F5-23B1-402C-95C7D8CA6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47486"/>
            <a:ext cx="6811325" cy="17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3448-EE11-6183-20A9-473D01B0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Cooper Black" panose="0208090404030B020404" pitchFamily="18" charset="0"/>
              </a:rPr>
              <a:t>RELACIONANDO TABLAS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A18F22-8320-16AA-46EB-B5983812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4873487" cy="118503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C2DE72-CDA7-3A69-0DB2-DC1567F7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875722"/>
            <a:ext cx="5642118" cy="13255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3679E0-D49C-3DAF-EC53-07CA30CDD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281363"/>
            <a:ext cx="5880654" cy="15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12A5F3-0E67-F72C-E79F-18589635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4" y="792811"/>
            <a:ext cx="4204497" cy="12480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7AE324-10F7-08D3-9CB5-7718C763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94" y="2411842"/>
            <a:ext cx="5330932" cy="16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E797-0A8E-9404-DF6D-7CA191DC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TABLA DE PREMIOS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56A492-E90D-E9A1-D924-CEB3958C0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679"/>
            <a:ext cx="6145696" cy="205215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6FCAC5-00C9-F73F-5504-8F429856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3230"/>
            <a:ext cx="7298635" cy="20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E6833D-83CF-AB5C-1BC2-C65594AB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80" y="1164062"/>
            <a:ext cx="6481268" cy="15658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C0FCD-9CA7-0773-4D54-30118880F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79" y="2995551"/>
            <a:ext cx="4003111" cy="1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C84791-E4ED-A7E1-F1F6-BE77EF88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3" y="713024"/>
            <a:ext cx="5779749" cy="2215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89AE70-F41E-C92B-D7FC-3E519440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3" y="3214149"/>
            <a:ext cx="5779749" cy="24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6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204</TotalTime>
  <Words>26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Cooper Black</vt:lpstr>
      <vt:lpstr>Wingdings</vt:lpstr>
      <vt:lpstr>Celestial</vt:lpstr>
      <vt:lpstr>DEFENSA HITO-3</vt:lpstr>
      <vt:lpstr>PARTES DE LA BASE DE DATOS </vt:lpstr>
      <vt:lpstr>Presentación de PowerPoint</vt:lpstr>
      <vt:lpstr>PARTES DE LAS TABLAS CREADAS</vt:lpstr>
      <vt:lpstr>RELACIONANDO TABLAS </vt:lpstr>
      <vt:lpstr>Presentación de PowerPoint</vt:lpstr>
      <vt:lpstr>TABLA DE PREMIOS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HITO-3</dc:title>
  <dc:creator>saul escobar</dc:creator>
  <cp:lastModifiedBy>saul escobar</cp:lastModifiedBy>
  <cp:revision>1</cp:revision>
  <dcterms:created xsi:type="dcterms:W3CDTF">2022-10-22T20:27:52Z</dcterms:created>
  <dcterms:modified xsi:type="dcterms:W3CDTF">2022-10-22T23:59:21Z</dcterms:modified>
</cp:coreProperties>
</file>